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8" r:id="rId6"/>
    <p:sldMasterId id="2147483740" r:id="rId7"/>
    <p:sldMasterId id="2147483767" r:id="rId8"/>
  </p:sldMasterIdLst>
  <p:notesMasterIdLst>
    <p:notesMasterId r:id="rId23"/>
  </p:notesMasterIdLst>
  <p:handoutMasterIdLst>
    <p:handoutMasterId r:id="rId24"/>
  </p:handoutMasterIdLst>
  <p:sldIdLst>
    <p:sldId id="289" r:id="rId9"/>
    <p:sldId id="288" r:id="rId10"/>
    <p:sldId id="264" r:id="rId11"/>
    <p:sldId id="293" r:id="rId12"/>
    <p:sldId id="295" r:id="rId13"/>
    <p:sldId id="297" r:id="rId14"/>
    <p:sldId id="299" r:id="rId15"/>
    <p:sldId id="301" r:id="rId16"/>
    <p:sldId id="302" r:id="rId17"/>
    <p:sldId id="308" r:id="rId18"/>
    <p:sldId id="312" r:id="rId19"/>
    <p:sldId id="309" r:id="rId20"/>
    <p:sldId id="310" r:id="rId21"/>
    <p:sldId id="311" r:id="rId22"/>
  </p:sldIdLst>
  <p:sldSz cx="12192000" cy="6858000"/>
  <p:notesSz cx="6858000" cy="9144000"/>
  <p:defaultTextStyle>
    <a:defPPr lvl="0">
      <a:defRPr lang="nl-NL"/>
    </a:defPPr>
    <a:lvl1pPr marL="0" lvl="1" algn="l" defTabSz="1088502" rtl="0" eaLnBrk="1" latinLnBrk="0" hangingPunct="1">
      <a:defRPr sz="2100" kern="1200">
        <a:solidFill>
          <a:schemeClr val="tx1"/>
        </a:solidFill>
        <a:latin typeface="+mn-lt"/>
        <a:ea typeface="+mn-ea"/>
        <a:cs typeface="+mn-cs"/>
      </a:defRPr>
    </a:lvl1pPr>
    <a:lvl2pPr marL="544251" lvl="2" algn="l" defTabSz="1088502" rtl="0" eaLnBrk="1" latinLnBrk="0" hangingPunct="1">
      <a:defRPr sz="2100" kern="1200">
        <a:solidFill>
          <a:schemeClr val="tx1"/>
        </a:solidFill>
        <a:latin typeface="+mn-lt"/>
        <a:ea typeface="+mn-ea"/>
        <a:cs typeface="+mn-cs"/>
      </a:defRPr>
    </a:lvl2pPr>
    <a:lvl3pPr marL="1088502" lvl="3" algn="l" defTabSz="1088502" rtl="0" eaLnBrk="1" latinLnBrk="0" hangingPunct="1">
      <a:defRPr sz="2100" kern="1200">
        <a:solidFill>
          <a:schemeClr val="tx1"/>
        </a:solidFill>
        <a:latin typeface="+mn-lt"/>
        <a:ea typeface="+mn-ea"/>
        <a:cs typeface="+mn-cs"/>
      </a:defRPr>
    </a:lvl3pPr>
    <a:lvl4pPr marL="1632753" lvl="4"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rsten Evenblij" initials="KE" lastIdx="5" clrIdx="0">
    <p:extLst>
      <p:ext uri="{19B8F6BF-5375-455C-9EA6-DF929625EA0E}">
        <p15:presenceInfo xmlns:p15="http://schemas.microsoft.com/office/powerpoint/2012/main" userId="S::k.evenblij@veiligheid.nl::16b5a15c-3ba9-431a-b483-92fdcb584e7b" providerId="AD"/>
      </p:ext>
    </p:extLst>
  </p:cmAuthor>
  <p:cmAuthor id="2" name="Nathalie Konings" initials="NK" lastIdx="4" clrIdx="1">
    <p:extLst>
      <p:ext uri="{19B8F6BF-5375-455C-9EA6-DF929625EA0E}">
        <p15:presenceInfo xmlns:p15="http://schemas.microsoft.com/office/powerpoint/2012/main" userId="S::n.konings@veiligheid.nl::4ea1ab1a-b700-46ad-b207-28a43f52fa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DDED6"/>
    <a:srgbClr val="C2D2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E2A4C2-DFDB-4830-9EFE-2E4806B7926A}" v="9" dt="2026-10-13T13:53:28.99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Stijl, gemiddeld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1356" autoAdjust="0"/>
  </p:normalViewPr>
  <p:slideViewPr>
    <p:cSldViewPr>
      <p:cViewPr varScale="1">
        <p:scale>
          <a:sx n="60" d="100"/>
          <a:sy n="60" d="100"/>
        </p:scale>
        <p:origin x="872" y="40"/>
      </p:cViewPr>
      <p:guideLst/>
    </p:cSldViewPr>
  </p:slideViewPr>
  <p:notesTextViewPr>
    <p:cViewPr>
      <p:scale>
        <a:sx n="300" d="100"/>
        <a:sy n="300" d="100"/>
      </p:scale>
      <p:origin x="0" y="0"/>
    </p:cViewPr>
  </p:notesTextViewPr>
  <p:notesViewPr>
    <p:cSldViewPr>
      <p:cViewPr varScale="1">
        <p:scale>
          <a:sx n="51" d="100"/>
          <a:sy n="51" d="100"/>
        </p:scale>
        <p:origin x="2628" y="3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vera Overdevest" userId="27212abf-4839-461e-8ca4-c7033e8afd56" providerId="ADAL" clId="{E3342CDF-D55B-444A-B9DD-19E4494117F4}"/>
    <pc:docChg chg="custSel addSld modSld">
      <pc:chgData name="Elvera Overdevest" userId="27212abf-4839-461e-8ca4-c7033e8afd56" providerId="ADAL" clId="{E3342CDF-D55B-444A-B9DD-19E4494117F4}" dt="2026-10-13T13:53:26.743" v="7" actId="14100"/>
      <pc:docMkLst>
        <pc:docMk/>
      </pc:docMkLst>
      <pc:sldChg chg="addSp delSp modSp mod">
        <pc:chgData name="Elvera Overdevest" userId="27212abf-4839-461e-8ca4-c7033e8afd56" providerId="ADAL" clId="{E3342CDF-D55B-444A-B9DD-19E4494117F4}" dt="2026-10-13T13:50:17.442" v="3" actId="14100"/>
        <pc:sldMkLst>
          <pc:docMk/>
          <pc:sldMk cId="2939034894" sldId="308"/>
        </pc:sldMkLst>
        <pc:picChg chg="del">
          <ac:chgData name="Elvera Overdevest" userId="27212abf-4839-461e-8ca4-c7033e8afd56" providerId="ADAL" clId="{E3342CDF-D55B-444A-B9DD-19E4494117F4}" dt="2026-10-13T13:50:11.273" v="0" actId="478"/>
          <ac:picMkLst>
            <pc:docMk/>
            <pc:sldMk cId="2939034894" sldId="308"/>
            <ac:picMk id="5" creationId="{5A78C087-4DEE-4431-AC78-EBCB67955986}"/>
          </ac:picMkLst>
        </pc:picChg>
        <pc:picChg chg="add mod">
          <ac:chgData name="Elvera Overdevest" userId="27212abf-4839-461e-8ca4-c7033e8afd56" providerId="ADAL" clId="{E3342CDF-D55B-444A-B9DD-19E4494117F4}" dt="2026-10-13T13:50:17.442" v="3" actId="14100"/>
          <ac:picMkLst>
            <pc:docMk/>
            <pc:sldMk cId="2939034894" sldId="308"/>
            <ac:picMk id="6" creationId="{E57DD3EC-0E45-DD37-4B7F-410AF0FDFC66}"/>
          </ac:picMkLst>
        </pc:picChg>
      </pc:sldChg>
      <pc:sldChg chg="addSp modSp new mod modAnim">
        <pc:chgData name="Elvera Overdevest" userId="27212abf-4839-461e-8ca4-c7033e8afd56" providerId="ADAL" clId="{E3342CDF-D55B-444A-B9DD-19E4494117F4}" dt="2026-10-13T13:53:26.743" v="7" actId="14100"/>
        <pc:sldMkLst>
          <pc:docMk/>
          <pc:sldMk cId="862192982" sldId="312"/>
        </pc:sldMkLst>
        <pc:picChg chg="add mod">
          <ac:chgData name="Elvera Overdevest" userId="27212abf-4839-461e-8ca4-c7033e8afd56" providerId="ADAL" clId="{E3342CDF-D55B-444A-B9DD-19E4494117F4}" dt="2026-10-13T13:53:26.743" v="7" actId="14100"/>
          <ac:picMkLst>
            <pc:docMk/>
            <pc:sldMk cId="862192982" sldId="312"/>
            <ac:picMk id="5" creationId="{6CBC75CC-FBFB-FAED-AC2F-8B02A245BD0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479612" y="360000"/>
            <a:ext cx="27900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a:xfrm>
            <a:off x="3573016" y="360000"/>
            <a:ext cx="2790000" cy="457200"/>
          </a:xfrm>
          <a:prstGeom prst="rect">
            <a:avLst/>
          </a:prstGeom>
        </p:spPr>
        <p:txBody>
          <a:bodyPr vert="horz" lIns="91440" tIns="45720" rIns="91440" bIns="45720" rtlCol="0"/>
          <a:lstStyle>
            <a:lvl1pPr algn="r">
              <a:defRPr sz="1200"/>
            </a:lvl1pPr>
          </a:lstStyle>
          <a:p>
            <a:fld id="{2D7757D0-0DA8-4B50-962C-F8908CCD91C6}" type="datetimeFigureOut">
              <a:rPr lang="nl-NL" smtClean="0"/>
              <a:pPr/>
              <a:t>13-10-2026</a:t>
            </a:fld>
            <a:endParaRPr lang="nl-NL" dirty="0"/>
          </a:p>
        </p:txBody>
      </p:sp>
      <p:sp>
        <p:nvSpPr>
          <p:cNvPr id="4" name="Tijdelijke aanduiding voor voettekst 3"/>
          <p:cNvSpPr>
            <a:spLocks noGrp="1"/>
          </p:cNvSpPr>
          <p:nvPr>
            <p:ph type="ftr" sz="quarter" idx="2"/>
          </p:nvPr>
        </p:nvSpPr>
        <p:spPr>
          <a:xfrm>
            <a:off x="479520" y="8326800"/>
            <a:ext cx="2790000" cy="457200"/>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p:cNvSpPr>
            <a:spLocks noGrp="1"/>
          </p:cNvSpPr>
          <p:nvPr>
            <p:ph type="sldNum" sz="quarter" idx="3"/>
          </p:nvPr>
        </p:nvSpPr>
        <p:spPr>
          <a:xfrm>
            <a:off x="3573000" y="8326800"/>
            <a:ext cx="2790000" cy="457200"/>
          </a:xfrm>
          <a:prstGeom prst="rect">
            <a:avLst/>
          </a:prstGeom>
        </p:spPr>
        <p:txBody>
          <a:bodyPr vert="horz" lIns="91440" tIns="45720" rIns="91440" bIns="45720" rtlCol="0" anchor="b"/>
          <a:lstStyle>
            <a:lvl1pPr algn="r">
              <a:defRPr sz="1200"/>
            </a:lvl1pPr>
          </a:lstStyle>
          <a:p>
            <a:fld id="{8393B2BB-416B-4E85-A754-0B695991D3F5}" type="slidenum">
              <a:rPr lang="nl-NL" smtClean="0"/>
              <a:pPr/>
              <a:t>‹nr.›</a:t>
            </a:fld>
            <a:endParaRPr lang="nl-NL" dirty="0"/>
          </a:p>
        </p:txBody>
      </p:sp>
    </p:spTree>
    <p:extLst>
      <p:ext uri="{BB962C8B-B14F-4D97-AF65-F5344CB8AC3E}">
        <p14:creationId xmlns:p14="http://schemas.microsoft.com/office/powerpoint/2010/main" val="2267354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380880" y="36000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505200" y="360000"/>
            <a:ext cx="2971800" cy="457200"/>
          </a:xfrm>
          <a:prstGeom prst="rect">
            <a:avLst/>
          </a:prstGeom>
        </p:spPr>
        <p:txBody>
          <a:bodyPr vert="horz" lIns="91440" tIns="45720" rIns="91440" bIns="45720" rtlCol="0"/>
          <a:lstStyle>
            <a:lvl1pPr algn="r">
              <a:defRPr sz="1200"/>
            </a:lvl1pPr>
          </a:lstStyle>
          <a:p>
            <a:fld id="{7CAC0B33-3943-42F1-973C-9CDD51C76BBD}" type="datetimeFigureOut">
              <a:rPr lang="nl-NL" smtClean="0"/>
              <a:pPr/>
              <a:t>13-10-2026</a:t>
            </a:fld>
            <a:endParaRPr lang="nl-NL" dirty="0"/>
          </a:p>
        </p:txBody>
      </p:sp>
      <p:sp>
        <p:nvSpPr>
          <p:cNvPr id="4" name="Tijdelijke aanduiding voor dia-afbeelding 3"/>
          <p:cNvSpPr>
            <a:spLocks noGrp="1" noRot="1" noChangeAspect="1"/>
          </p:cNvSpPr>
          <p:nvPr>
            <p:ph type="sldImg" idx="2"/>
          </p:nvPr>
        </p:nvSpPr>
        <p:spPr>
          <a:xfrm>
            <a:off x="381000" y="963613"/>
            <a:ext cx="6096000" cy="34290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525652"/>
            <a:ext cx="5486400" cy="3636000"/>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380880" y="8326800"/>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505320" y="8326800"/>
            <a:ext cx="2971800" cy="457200"/>
          </a:xfrm>
          <a:prstGeom prst="rect">
            <a:avLst/>
          </a:prstGeom>
        </p:spPr>
        <p:txBody>
          <a:bodyPr vert="horz" lIns="91440" tIns="45720" rIns="91440" bIns="45720" rtlCol="0" anchor="b"/>
          <a:lstStyle>
            <a:lvl1pPr algn="r">
              <a:defRPr sz="1200"/>
            </a:lvl1pPr>
          </a:lstStyle>
          <a:p>
            <a:fld id="{697381A9-0C9E-4D3A-A28B-AC4E168A57BC}" type="slidenum">
              <a:rPr lang="nl-NL" smtClean="0"/>
              <a:pPr/>
              <a:t>‹nr.›</a:t>
            </a:fld>
            <a:endParaRPr lang="nl-NL" dirty="0"/>
          </a:p>
        </p:txBody>
      </p:sp>
    </p:spTree>
    <p:extLst>
      <p:ext uri="{BB962C8B-B14F-4D97-AF65-F5344CB8AC3E}">
        <p14:creationId xmlns:p14="http://schemas.microsoft.com/office/powerpoint/2010/main" val="3545252254"/>
      </p:ext>
    </p:extLst>
  </p:cSld>
  <p:clrMap bg1="lt1" tx1="dk1" bg2="lt2" tx2="dk2" accent1="accent1" accent2="accent2" accent3="accent3" accent4="accent4" accent5="accent5" accent6="accent6" hlink="hlink" folHlink="folHlink"/>
  <p:notesStyle>
    <a:lvl1pPr marL="0" algn="l" defTabSz="1088502" rtl="0" eaLnBrk="1" latinLnBrk="0" hangingPunct="1">
      <a:defRPr sz="1400" kern="1200">
        <a:solidFill>
          <a:schemeClr val="tx1"/>
        </a:solidFill>
        <a:latin typeface="+mn-lt"/>
        <a:ea typeface="+mn-ea"/>
        <a:cs typeface="+mn-cs"/>
      </a:defRPr>
    </a:lvl1pPr>
    <a:lvl2pPr marL="544251" algn="l" defTabSz="1088502" rtl="0" eaLnBrk="1" latinLnBrk="0" hangingPunct="1">
      <a:defRPr sz="1400" kern="1200">
        <a:solidFill>
          <a:schemeClr val="tx1"/>
        </a:solidFill>
        <a:latin typeface="+mn-lt"/>
        <a:ea typeface="+mn-ea"/>
        <a:cs typeface="+mn-cs"/>
      </a:defRPr>
    </a:lvl2pPr>
    <a:lvl3pPr marL="1088502" algn="l" defTabSz="1088502" rtl="0" eaLnBrk="1" latinLnBrk="0" hangingPunct="1">
      <a:defRPr sz="1400" kern="1200">
        <a:solidFill>
          <a:schemeClr val="tx1"/>
        </a:solidFill>
        <a:latin typeface="+mn-lt"/>
        <a:ea typeface="+mn-ea"/>
        <a:cs typeface="+mn-cs"/>
      </a:defRPr>
    </a:lvl3pPr>
    <a:lvl4pPr marL="1632753" algn="l" defTabSz="1088502" rtl="0" eaLnBrk="1" latinLnBrk="0" hangingPunct="1">
      <a:defRPr sz="1400" kern="1200">
        <a:solidFill>
          <a:schemeClr val="tx1"/>
        </a:solidFill>
        <a:latin typeface="+mn-lt"/>
        <a:ea typeface="+mn-ea"/>
        <a:cs typeface="+mn-cs"/>
      </a:defRPr>
    </a:lvl4pPr>
    <a:lvl5pPr marL="2177004" algn="l" defTabSz="1088502" rtl="0" eaLnBrk="1" latinLnBrk="0" hangingPunct="1">
      <a:defRPr sz="1400" kern="1200">
        <a:solidFill>
          <a:schemeClr val="tx1"/>
        </a:solidFill>
        <a:latin typeface="+mn-lt"/>
        <a:ea typeface="+mn-ea"/>
        <a:cs typeface="+mn-cs"/>
      </a:defRPr>
    </a:lvl5pPr>
    <a:lvl6pPr marL="2721254" algn="l" defTabSz="1088502" rtl="0" eaLnBrk="1" latinLnBrk="0" hangingPunct="1">
      <a:defRPr sz="1400" kern="1200">
        <a:solidFill>
          <a:schemeClr val="tx1"/>
        </a:solidFill>
        <a:latin typeface="+mn-lt"/>
        <a:ea typeface="+mn-ea"/>
        <a:cs typeface="+mn-cs"/>
      </a:defRPr>
    </a:lvl6pPr>
    <a:lvl7pPr marL="3265505" algn="l" defTabSz="1088502" rtl="0" eaLnBrk="1" latinLnBrk="0" hangingPunct="1">
      <a:defRPr sz="1400" kern="1200">
        <a:solidFill>
          <a:schemeClr val="tx1"/>
        </a:solidFill>
        <a:latin typeface="+mn-lt"/>
        <a:ea typeface="+mn-ea"/>
        <a:cs typeface="+mn-cs"/>
      </a:defRPr>
    </a:lvl7pPr>
    <a:lvl8pPr marL="3809756" algn="l" defTabSz="1088502" rtl="0" eaLnBrk="1" latinLnBrk="0" hangingPunct="1">
      <a:defRPr sz="1400" kern="1200">
        <a:solidFill>
          <a:schemeClr val="tx1"/>
        </a:solidFill>
        <a:latin typeface="+mn-lt"/>
        <a:ea typeface="+mn-ea"/>
        <a:cs typeface="+mn-cs"/>
      </a:defRPr>
    </a:lvl8pPr>
    <a:lvl9pPr marL="4354007" algn="l" defTabSz="1088502"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sp3GRDgFJ0A&amp;t=1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2</a:t>
            </a:fld>
            <a:endParaRPr lang="nl-NL" dirty="0"/>
          </a:p>
        </p:txBody>
      </p:sp>
    </p:spTree>
    <p:extLst>
      <p:ext uri="{BB962C8B-B14F-4D97-AF65-F5344CB8AC3E}">
        <p14:creationId xmlns:p14="http://schemas.microsoft.com/office/powerpoint/2010/main" val="4139521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4</a:t>
            </a:fld>
            <a:endParaRPr lang="nl-NL" dirty="0"/>
          </a:p>
        </p:txBody>
      </p:sp>
    </p:spTree>
    <p:extLst>
      <p:ext uri="{BB962C8B-B14F-4D97-AF65-F5344CB8AC3E}">
        <p14:creationId xmlns:p14="http://schemas.microsoft.com/office/powerpoint/2010/main" val="350823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5</a:t>
            </a:fld>
            <a:endParaRPr lang="nl-NL" dirty="0"/>
          </a:p>
        </p:txBody>
      </p:sp>
    </p:spTree>
    <p:extLst>
      <p:ext uri="{BB962C8B-B14F-4D97-AF65-F5344CB8AC3E}">
        <p14:creationId xmlns:p14="http://schemas.microsoft.com/office/powerpoint/2010/main" val="1399541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6</a:t>
            </a:fld>
            <a:endParaRPr lang="nl-NL" dirty="0"/>
          </a:p>
        </p:txBody>
      </p:sp>
    </p:spTree>
    <p:extLst>
      <p:ext uri="{BB962C8B-B14F-4D97-AF65-F5344CB8AC3E}">
        <p14:creationId xmlns:p14="http://schemas.microsoft.com/office/powerpoint/2010/main" val="4073697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7</a:t>
            </a:fld>
            <a:endParaRPr lang="nl-NL" dirty="0"/>
          </a:p>
        </p:txBody>
      </p:sp>
    </p:spTree>
    <p:extLst>
      <p:ext uri="{BB962C8B-B14F-4D97-AF65-F5344CB8AC3E}">
        <p14:creationId xmlns:p14="http://schemas.microsoft.com/office/powerpoint/2010/main" val="4158777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8</a:t>
            </a:fld>
            <a:endParaRPr lang="nl-NL" dirty="0"/>
          </a:p>
        </p:txBody>
      </p:sp>
    </p:spTree>
    <p:extLst>
      <p:ext uri="{BB962C8B-B14F-4D97-AF65-F5344CB8AC3E}">
        <p14:creationId xmlns:p14="http://schemas.microsoft.com/office/powerpoint/2010/main" val="3986144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10</a:t>
            </a:fld>
            <a:endParaRPr lang="nl-NL" dirty="0"/>
          </a:p>
        </p:txBody>
      </p:sp>
    </p:spTree>
    <p:extLst>
      <p:ext uri="{BB962C8B-B14F-4D97-AF65-F5344CB8AC3E}">
        <p14:creationId xmlns:p14="http://schemas.microsoft.com/office/powerpoint/2010/main" val="867630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linkClick r:id="rId3"/>
              </a:rPr>
              <a:t>Hoe ervaren deelnemers het programma In Balans? - YouTube</a:t>
            </a:r>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11</a:t>
            </a:fld>
            <a:endParaRPr lang="nl-NL" dirty="0"/>
          </a:p>
        </p:txBody>
      </p:sp>
    </p:spTree>
    <p:extLst>
      <p:ext uri="{BB962C8B-B14F-4D97-AF65-F5344CB8AC3E}">
        <p14:creationId xmlns:p14="http://schemas.microsoft.com/office/powerpoint/2010/main" val="404806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Quotes van oud-deelnemers In Balans</a:t>
            </a:r>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12</a:t>
            </a:fld>
            <a:endParaRPr lang="nl-NL" dirty="0"/>
          </a:p>
        </p:txBody>
      </p:sp>
    </p:spTree>
    <p:extLst>
      <p:ext uri="{BB962C8B-B14F-4D97-AF65-F5344CB8AC3E}">
        <p14:creationId xmlns:p14="http://schemas.microsoft.com/office/powerpoint/2010/main" val="1489948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nl-NL" smtClean="0"/>
              <a:pPr/>
              <a:t>13</a:t>
            </a:fld>
            <a:endParaRPr lang="nl-NL" dirty="0"/>
          </a:p>
        </p:txBody>
      </p:sp>
    </p:spTree>
    <p:extLst>
      <p:ext uri="{BB962C8B-B14F-4D97-AF65-F5344CB8AC3E}">
        <p14:creationId xmlns:p14="http://schemas.microsoft.com/office/powerpoint/2010/main" val="2659131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customXml" Target="../../customXml/item5.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customXml" Target="../../customXml/item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www.veiligheid.nl/"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1 regel">
    <p:spTree>
      <p:nvGrpSpPr>
        <p:cNvPr id="1" name=""/>
        <p:cNvGrpSpPr/>
        <p:nvPr/>
      </p:nvGrpSpPr>
      <p:grpSpPr>
        <a:xfrm>
          <a:off x="0" y="0"/>
          <a:ext cx="0" cy="0"/>
          <a:chOff x="0" y="0"/>
          <a:chExt cx="0" cy="0"/>
        </a:xfrm>
      </p:grpSpPr>
      <p:grpSp>
        <p:nvGrpSpPr>
          <p:cNvPr id="7" name="Group 4">
            <a:extLst>
              <a:ext uri="{FF2B5EF4-FFF2-40B4-BE49-F238E27FC236}">
                <a16:creationId xmlns:a16="http://schemas.microsoft.com/office/drawing/2014/main" id="{C421BAF1-4C34-47AD-91D8-A647C713F12F}"/>
              </a:ext>
            </a:extLst>
          </p:cNvPr>
          <p:cNvGrpSpPr>
            <a:grpSpLocks noSelect="1" noChangeAspect="1"/>
          </p:cNvGrpSpPr>
          <p:nvPr userDrawn="1"/>
        </p:nvGrpSpPr>
        <p:grpSpPr bwMode="ltGray">
          <a:xfrm>
            <a:off x="-1367" y="0"/>
            <a:ext cx="12192000" cy="6858000"/>
            <a:chOff x="0" y="0"/>
            <a:chExt cx="7680" cy="4320"/>
          </a:xfrm>
        </p:grpSpPr>
        <p:sp>
          <p:nvSpPr>
            <p:cNvPr id="8" name="Rectangle 5">
              <a:extLst>
                <a:ext uri="{FF2B5EF4-FFF2-40B4-BE49-F238E27FC236}">
                  <a16:creationId xmlns:a16="http://schemas.microsoft.com/office/drawing/2014/main" id="{94FCFB44-0012-4F0C-A93C-355296CF555C}"/>
                </a:ext>
              </a:extLst>
            </p:cNvPr>
            <p:cNvSpPr>
              <a:spLocks noSelect="1" noChangeArrowheads="1"/>
            </p:cNvSpPr>
            <p:nvPr userDrawn="1"/>
          </p:nvSpPr>
          <p:spPr bwMode="ltGray">
            <a:xfrm>
              <a:off x="0" y="0"/>
              <a:ext cx="7680" cy="4320"/>
            </a:xfrm>
            <a:prstGeom prst="rect">
              <a:avLst/>
            </a:prstGeom>
            <a:solidFill>
              <a:srgbClr val="F08D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9" name="Freeform 6">
              <a:extLst>
                <a:ext uri="{FF2B5EF4-FFF2-40B4-BE49-F238E27FC236}">
                  <a16:creationId xmlns:a16="http://schemas.microsoft.com/office/drawing/2014/main" id="{92727E1D-CD13-486B-8CF3-D6D390693B97}"/>
                </a:ext>
              </a:extLst>
            </p:cNvPr>
            <p:cNvSpPr>
              <a:spLocks noSelect="1"/>
            </p:cNvSpPr>
            <p:nvPr userDrawn="1"/>
          </p:nvSpPr>
          <p:spPr bwMode="ltGray">
            <a:xfrm>
              <a:off x="0" y="0"/>
              <a:ext cx="1114" cy="4320"/>
            </a:xfrm>
            <a:custGeom>
              <a:avLst/>
              <a:gdLst>
                <a:gd name="T0" fmla="*/ 968 w 1857"/>
                <a:gd name="T1" fmla="*/ 653 h 7200"/>
                <a:gd name="T2" fmla="*/ 1817 w 1857"/>
                <a:gd name="T3" fmla="*/ 759 h 7200"/>
                <a:gd name="T4" fmla="*/ 1766 w 1857"/>
                <a:gd name="T5" fmla="*/ 798 h 7200"/>
                <a:gd name="T6" fmla="*/ 1136 w 1857"/>
                <a:gd name="T7" fmla="*/ 0 h 7200"/>
                <a:gd name="T8" fmla="*/ 341 w 1857"/>
                <a:gd name="T9" fmla="*/ 0 h 7200"/>
                <a:gd name="T10" fmla="*/ 0 w 1857"/>
                <a:gd name="T11" fmla="*/ 617 h 7200"/>
                <a:gd name="T12" fmla="*/ 0 w 1857"/>
                <a:gd name="T13" fmla="*/ 762 h 7200"/>
                <a:gd name="T14" fmla="*/ 904 w 1857"/>
                <a:gd name="T15" fmla="*/ 2570 h 7200"/>
                <a:gd name="T16" fmla="*/ 1766 w 1857"/>
                <a:gd name="T17" fmla="*/ 2416 h 7200"/>
                <a:gd name="T18" fmla="*/ 968 w 1857"/>
                <a:gd name="T19" fmla="*/ 3214 h 7200"/>
                <a:gd name="T20" fmla="*/ 1766 w 1857"/>
                <a:gd name="T21" fmla="*/ 3359 h 7200"/>
                <a:gd name="T22" fmla="*/ 1766 w 1857"/>
                <a:gd name="T23" fmla="*/ 2452 h 7200"/>
                <a:gd name="T24" fmla="*/ 914 w 1857"/>
                <a:gd name="T25" fmla="*/ 2507 h 7200"/>
                <a:gd name="T26" fmla="*/ 393 w 1857"/>
                <a:gd name="T27" fmla="*/ 3266 h 7200"/>
                <a:gd name="T28" fmla="*/ 445 w 1857"/>
                <a:gd name="T29" fmla="*/ 3305 h 7200"/>
                <a:gd name="T30" fmla="*/ 354 w 1857"/>
                <a:gd name="T31" fmla="*/ 2452 h 7200"/>
                <a:gd name="T32" fmla="*/ 445 w 1857"/>
                <a:gd name="T33" fmla="*/ 2507 h 7200"/>
                <a:gd name="T34" fmla="*/ 904 w 1857"/>
                <a:gd name="T35" fmla="*/ 5040 h 7200"/>
                <a:gd name="T36" fmla="*/ 1857 w 1857"/>
                <a:gd name="T37" fmla="*/ 5902 h 7200"/>
                <a:gd name="T38" fmla="*/ 968 w 1857"/>
                <a:gd name="T39" fmla="*/ 5847 h 7200"/>
                <a:gd name="T40" fmla="*/ 1817 w 1857"/>
                <a:gd name="T41" fmla="*/ 5953 h 7200"/>
                <a:gd name="T42" fmla="*/ 1712 w 1857"/>
                <a:gd name="T43" fmla="*/ 5104 h 7200"/>
                <a:gd name="T44" fmla="*/ 1634 w 1857"/>
                <a:gd name="T45" fmla="*/ 5847 h 7200"/>
                <a:gd name="T46" fmla="*/ 393 w 1857"/>
                <a:gd name="T47" fmla="*/ 5065 h 7200"/>
                <a:gd name="T48" fmla="*/ 418 w 1857"/>
                <a:gd name="T49" fmla="*/ 5040 h 7200"/>
                <a:gd name="T50" fmla="*/ 409 w 1857"/>
                <a:gd name="T51" fmla="*/ 5902 h 7200"/>
                <a:gd name="T52" fmla="*/ 354 w 1857"/>
                <a:gd name="T53" fmla="*/ 5811 h 7200"/>
                <a:gd name="T54" fmla="*/ 968 w 1857"/>
                <a:gd name="T55" fmla="*/ 1118 h 7200"/>
                <a:gd name="T56" fmla="*/ 1830 w 1857"/>
                <a:gd name="T57" fmla="*/ 1272 h 7200"/>
                <a:gd name="T58" fmla="*/ 1100 w 1857"/>
                <a:gd name="T59" fmla="*/ 1951 h 7200"/>
                <a:gd name="T60" fmla="*/ 1023 w 1857"/>
                <a:gd name="T61" fmla="*/ 1208 h 7200"/>
                <a:gd name="T62" fmla="*/ 917 w 1857"/>
                <a:gd name="T63" fmla="*/ 2057 h 7200"/>
                <a:gd name="T64" fmla="*/ 0 w 1857"/>
                <a:gd name="T65" fmla="*/ 1118 h 7200"/>
                <a:gd name="T66" fmla="*/ 409 w 1857"/>
                <a:gd name="T67" fmla="*/ 2006 h 7200"/>
                <a:gd name="T68" fmla="*/ 0 w 1857"/>
                <a:gd name="T69" fmla="*/ 1690 h 7200"/>
                <a:gd name="T70" fmla="*/ 354 w 1857"/>
                <a:gd name="T71" fmla="*/ 1118 h 7200"/>
                <a:gd name="T72" fmla="*/ 0 w 1857"/>
                <a:gd name="T73" fmla="*/ 1263 h 7200"/>
                <a:gd name="T74" fmla="*/ 904 w 1857"/>
                <a:gd name="T75" fmla="*/ 4667 h 7200"/>
                <a:gd name="T76" fmla="*/ 1766 w 1857"/>
                <a:gd name="T77" fmla="*/ 3715 h 7200"/>
                <a:gd name="T78" fmla="*/ 1728 w 1857"/>
                <a:gd name="T79" fmla="*/ 3766 h 7200"/>
                <a:gd name="T80" fmla="*/ 914 w 1857"/>
                <a:gd name="T81" fmla="*/ 4603 h 7200"/>
                <a:gd name="T82" fmla="*/ 1821 w 1857"/>
                <a:gd name="T83" fmla="*/ 4603 h 7200"/>
                <a:gd name="T84" fmla="*/ 0 w 1857"/>
                <a:gd name="T85" fmla="*/ 3715 h 7200"/>
                <a:gd name="T86" fmla="*/ 409 w 1857"/>
                <a:gd name="T87" fmla="*/ 4603 h 7200"/>
                <a:gd name="T88" fmla="*/ 0 w 1857"/>
                <a:gd name="T89" fmla="*/ 4287 h 7200"/>
                <a:gd name="T90" fmla="*/ 354 w 1857"/>
                <a:gd name="T91" fmla="*/ 3715 h 7200"/>
                <a:gd name="T92" fmla="*/ 0 w 1857"/>
                <a:gd name="T93" fmla="*/ 3860 h 7200"/>
                <a:gd name="T94" fmla="*/ 968 w 1857"/>
                <a:gd name="T95" fmla="*/ 6312 h 7200"/>
                <a:gd name="T96" fmla="*/ 1007 w 1857"/>
                <a:gd name="T97" fmla="*/ 6363 h 7200"/>
                <a:gd name="T98" fmla="*/ 1805 w 1857"/>
                <a:gd name="T99" fmla="*/ 6441 h 7200"/>
                <a:gd name="T100" fmla="*/ 1186 w 1857"/>
                <a:gd name="T101" fmla="*/ 7110 h 7200"/>
                <a:gd name="T102" fmla="*/ 0 w 1857"/>
                <a:gd name="T103" fmla="*/ 6679 h 7200"/>
                <a:gd name="T104" fmla="*/ 393 w 1857"/>
                <a:gd name="T105" fmla="*/ 6363 h 7200"/>
                <a:gd name="T106" fmla="*/ 418 w 1857"/>
                <a:gd name="T107" fmla="*/ 6338 h 7200"/>
                <a:gd name="T108" fmla="*/ 0 w 1857"/>
                <a:gd name="T109" fmla="*/ 6833 h 7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57" h="7200">
                  <a:moveTo>
                    <a:pt x="878" y="708"/>
                  </a:moveTo>
                  <a:cubicBezTo>
                    <a:pt x="878" y="658"/>
                    <a:pt x="918" y="617"/>
                    <a:pt x="968" y="617"/>
                  </a:cubicBezTo>
                  <a:cubicBezTo>
                    <a:pt x="1548" y="617"/>
                    <a:pt x="1548" y="617"/>
                    <a:pt x="1548" y="617"/>
                  </a:cubicBezTo>
                  <a:cubicBezTo>
                    <a:pt x="931" y="0"/>
                    <a:pt x="931" y="0"/>
                    <a:pt x="931" y="0"/>
                  </a:cubicBezTo>
                  <a:cubicBezTo>
                    <a:pt x="981" y="0"/>
                    <a:pt x="981" y="0"/>
                    <a:pt x="981" y="0"/>
                  </a:cubicBezTo>
                  <a:cubicBezTo>
                    <a:pt x="1634" y="653"/>
                    <a:pt x="1634" y="653"/>
                    <a:pt x="1634" y="653"/>
                  </a:cubicBezTo>
                  <a:cubicBezTo>
                    <a:pt x="968" y="653"/>
                    <a:pt x="968" y="653"/>
                    <a:pt x="968" y="653"/>
                  </a:cubicBezTo>
                  <a:cubicBezTo>
                    <a:pt x="953" y="653"/>
                    <a:pt x="939" y="659"/>
                    <a:pt x="930" y="669"/>
                  </a:cubicBezTo>
                  <a:cubicBezTo>
                    <a:pt x="920" y="679"/>
                    <a:pt x="914" y="692"/>
                    <a:pt x="914" y="708"/>
                  </a:cubicBezTo>
                  <a:cubicBezTo>
                    <a:pt x="914" y="723"/>
                    <a:pt x="920" y="736"/>
                    <a:pt x="930" y="746"/>
                  </a:cubicBezTo>
                  <a:cubicBezTo>
                    <a:pt x="939" y="756"/>
                    <a:pt x="953" y="762"/>
                    <a:pt x="968" y="762"/>
                  </a:cubicBezTo>
                  <a:cubicBezTo>
                    <a:pt x="1766" y="762"/>
                    <a:pt x="1766" y="762"/>
                    <a:pt x="1766" y="762"/>
                  </a:cubicBezTo>
                  <a:cubicBezTo>
                    <a:pt x="1780" y="762"/>
                    <a:pt x="1794" y="757"/>
                    <a:pt x="1805" y="746"/>
                  </a:cubicBezTo>
                  <a:cubicBezTo>
                    <a:pt x="1817" y="759"/>
                    <a:pt x="1817" y="759"/>
                    <a:pt x="1817" y="759"/>
                  </a:cubicBezTo>
                  <a:cubicBezTo>
                    <a:pt x="1805" y="746"/>
                    <a:pt x="1805" y="746"/>
                    <a:pt x="1805" y="746"/>
                  </a:cubicBezTo>
                  <a:cubicBezTo>
                    <a:pt x="1816" y="735"/>
                    <a:pt x="1821" y="722"/>
                    <a:pt x="1821" y="708"/>
                  </a:cubicBezTo>
                  <a:cubicBezTo>
                    <a:pt x="1821" y="0"/>
                    <a:pt x="1821" y="0"/>
                    <a:pt x="1821" y="0"/>
                  </a:cubicBezTo>
                  <a:cubicBezTo>
                    <a:pt x="1857" y="0"/>
                    <a:pt x="1857" y="0"/>
                    <a:pt x="1857" y="0"/>
                  </a:cubicBezTo>
                  <a:cubicBezTo>
                    <a:pt x="1857" y="708"/>
                    <a:pt x="1857" y="708"/>
                    <a:pt x="1857" y="708"/>
                  </a:cubicBezTo>
                  <a:cubicBezTo>
                    <a:pt x="1857" y="731"/>
                    <a:pt x="1848" y="754"/>
                    <a:pt x="1830" y="771"/>
                  </a:cubicBezTo>
                  <a:cubicBezTo>
                    <a:pt x="1812" y="789"/>
                    <a:pt x="1789" y="798"/>
                    <a:pt x="1766" y="798"/>
                  </a:cubicBezTo>
                  <a:cubicBezTo>
                    <a:pt x="968" y="798"/>
                    <a:pt x="968" y="798"/>
                    <a:pt x="968" y="798"/>
                  </a:cubicBezTo>
                  <a:cubicBezTo>
                    <a:pt x="918" y="798"/>
                    <a:pt x="878" y="757"/>
                    <a:pt x="878" y="708"/>
                  </a:cubicBezTo>
                  <a:close/>
                  <a:moveTo>
                    <a:pt x="1712" y="0"/>
                  </a:moveTo>
                  <a:cubicBezTo>
                    <a:pt x="1676" y="0"/>
                    <a:pt x="1676" y="0"/>
                    <a:pt x="1676" y="0"/>
                  </a:cubicBezTo>
                  <a:cubicBezTo>
                    <a:pt x="1676" y="489"/>
                    <a:pt x="1676" y="489"/>
                    <a:pt x="1676" y="489"/>
                  </a:cubicBezTo>
                  <a:cubicBezTo>
                    <a:pt x="1186" y="0"/>
                    <a:pt x="1186" y="0"/>
                    <a:pt x="1186" y="0"/>
                  </a:cubicBezTo>
                  <a:cubicBezTo>
                    <a:pt x="1136" y="0"/>
                    <a:pt x="1136" y="0"/>
                    <a:pt x="1136" y="0"/>
                  </a:cubicBezTo>
                  <a:cubicBezTo>
                    <a:pt x="1712" y="576"/>
                    <a:pt x="1712" y="576"/>
                    <a:pt x="1712" y="576"/>
                  </a:cubicBezTo>
                  <a:lnTo>
                    <a:pt x="1712" y="0"/>
                  </a:lnTo>
                  <a:close/>
                  <a:moveTo>
                    <a:pt x="341" y="0"/>
                  </a:moveTo>
                  <a:cubicBezTo>
                    <a:pt x="0" y="341"/>
                    <a:pt x="0" y="341"/>
                    <a:pt x="0" y="341"/>
                  </a:cubicBezTo>
                  <a:cubicBezTo>
                    <a:pt x="0" y="391"/>
                    <a:pt x="0" y="391"/>
                    <a:pt x="0" y="391"/>
                  </a:cubicBezTo>
                  <a:cubicBezTo>
                    <a:pt x="392" y="0"/>
                    <a:pt x="392" y="0"/>
                    <a:pt x="392" y="0"/>
                  </a:cubicBezTo>
                  <a:lnTo>
                    <a:pt x="341" y="0"/>
                  </a:lnTo>
                  <a:close/>
                  <a:moveTo>
                    <a:pt x="136" y="0"/>
                  </a:moveTo>
                  <a:cubicBezTo>
                    <a:pt x="0" y="136"/>
                    <a:pt x="0" y="136"/>
                    <a:pt x="0" y="136"/>
                  </a:cubicBezTo>
                  <a:cubicBezTo>
                    <a:pt x="0" y="186"/>
                    <a:pt x="0" y="186"/>
                    <a:pt x="0" y="186"/>
                  </a:cubicBezTo>
                  <a:cubicBezTo>
                    <a:pt x="187" y="0"/>
                    <a:pt x="187" y="0"/>
                    <a:pt x="187" y="0"/>
                  </a:cubicBezTo>
                  <a:lnTo>
                    <a:pt x="136" y="0"/>
                  </a:lnTo>
                  <a:close/>
                  <a:moveTo>
                    <a:pt x="354" y="617"/>
                  </a:moveTo>
                  <a:cubicBezTo>
                    <a:pt x="0" y="617"/>
                    <a:pt x="0" y="617"/>
                    <a:pt x="0" y="617"/>
                  </a:cubicBezTo>
                  <a:cubicBezTo>
                    <a:pt x="0" y="653"/>
                    <a:pt x="0" y="653"/>
                    <a:pt x="0" y="653"/>
                  </a:cubicBezTo>
                  <a:cubicBezTo>
                    <a:pt x="354" y="653"/>
                    <a:pt x="354" y="653"/>
                    <a:pt x="354" y="653"/>
                  </a:cubicBezTo>
                  <a:cubicBezTo>
                    <a:pt x="369" y="653"/>
                    <a:pt x="383" y="659"/>
                    <a:pt x="393" y="669"/>
                  </a:cubicBezTo>
                  <a:cubicBezTo>
                    <a:pt x="403" y="679"/>
                    <a:pt x="409" y="692"/>
                    <a:pt x="409" y="708"/>
                  </a:cubicBezTo>
                  <a:cubicBezTo>
                    <a:pt x="409" y="723"/>
                    <a:pt x="403" y="736"/>
                    <a:pt x="393" y="746"/>
                  </a:cubicBezTo>
                  <a:cubicBezTo>
                    <a:pt x="383" y="756"/>
                    <a:pt x="369" y="762"/>
                    <a:pt x="354" y="762"/>
                  </a:cubicBezTo>
                  <a:cubicBezTo>
                    <a:pt x="0" y="762"/>
                    <a:pt x="0" y="762"/>
                    <a:pt x="0" y="762"/>
                  </a:cubicBezTo>
                  <a:cubicBezTo>
                    <a:pt x="0" y="798"/>
                    <a:pt x="0" y="798"/>
                    <a:pt x="0" y="798"/>
                  </a:cubicBezTo>
                  <a:cubicBezTo>
                    <a:pt x="354" y="798"/>
                    <a:pt x="354" y="798"/>
                    <a:pt x="354" y="798"/>
                  </a:cubicBezTo>
                  <a:cubicBezTo>
                    <a:pt x="404" y="798"/>
                    <a:pt x="445" y="757"/>
                    <a:pt x="445" y="708"/>
                  </a:cubicBezTo>
                  <a:cubicBezTo>
                    <a:pt x="445" y="658"/>
                    <a:pt x="404" y="617"/>
                    <a:pt x="354" y="617"/>
                  </a:cubicBezTo>
                  <a:close/>
                  <a:moveTo>
                    <a:pt x="968" y="3214"/>
                  </a:moveTo>
                  <a:cubicBezTo>
                    <a:pt x="1548" y="3214"/>
                    <a:pt x="1548" y="3214"/>
                    <a:pt x="1548" y="3214"/>
                  </a:cubicBezTo>
                  <a:cubicBezTo>
                    <a:pt x="904" y="2570"/>
                    <a:pt x="904" y="2570"/>
                    <a:pt x="904" y="2570"/>
                  </a:cubicBezTo>
                  <a:cubicBezTo>
                    <a:pt x="887" y="2553"/>
                    <a:pt x="878" y="2530"/>
                    <a:pt x="878" y="2507"/>
                  </a:cubicBezTo>
                  <a:cubicBezTo>
                    <a:pt x="878" y="2484"/>
                    <a:pt x="887" y="2460"/>
                    <a:pt x="904" y="2443"/>
                  </a:cubicBezTo>
                  <a:cubicBezTo>
                    <a:pt x="922" y="2425"/>
                    <a:pt x="945" y="2416"/>
                    <a:pt x="968" y="2416"/>
                  </a:cubicBezTo>
                  <a:cubicBezTo>
                    <a:pt x="991" y="2416"/>
                    <a:pt x="1014" y="2425"/>
                    <a:pt x="1032" y="2443"/>
                  </a:cubicBezTo>
                  <a:cubicBezTo>
                    <a:pt x="1676" y="3086"/>
                    <a:pt x="1676" y="3086"/>
                    <a:pt x="1676" y="3086"/>
                  </a:cubicBezTo>
                  <a:cubicBezTo>
                    <a:pt x="1676" y="2507"/>
                    <a:pt x="1676" y="2507"/>
                    <a:pt x="1676" y="2507"/>
                  </a:cubicBezTo>
                  <a:cubicBezTo>
                    <a:pt x="1676" y="2457"/>
                    <a:pt x="1716" y="2416"/>
                    <a:pt x="1766" y="2416"/>
                  </a:cubicBezTo>
                  <a:cubicBezTo>
                    <a:pt x="1816" y="2416"/>
                    <a:pt x="1857" y="2457"/>
                    <a:pt x="1857" y="2507"/>
                  </a:cubicBezTo>
                  <a:cubicBezTo>
                    <a:pt x="1857" y="3305"/>
                    <a:pt x="1857" y="3305"/>
                    <a:pt x="1857" y="3305"/>
                  </a:cubicBezTo>
                  <a:cubicBezTo>
                    <a:pt x="1857" y="3328"/>
                    <a:pt x="1848" y="3351"/>
                    <a:pt x="1830" y="3368"/>
                  </a:cubicBezTo>
                  <a:cubicBezTo>
                    <a:pt x="1812" y="3386"/>
                    <a:pt x="1789" y="3395"/>
                    <a:pt x="1766" y="3395"/>
                  </a:cubicBezTo>
                  <a:cubicBezTo>
                    <a:pt x="968" y="3395"/>
                    <a:pt x="968" y="3395"/>
                    <a:pt x="968" y="3395"/>
                  </a:cubicBezTo>
                  <a:cubicBezTo>
                    <a:pt x="918" y="3395"/>
                    <a:pt x="878" y="3354"/>
                    <a:pt x="878" y="3305"/>
                  </a:cubicBezTo>
                  <a:cubicBezTo>
                    <a:pt x="878" y="3255"/>
                    <a:pt x="918" y="3214"/>
                    <a:pt x="968" y="3214"/>
                  </a:cubicBezTo>
                  <a:close/>
                  <a:moveTo>
                    <a:pt x="1634" y="3250"/>
                  </a:moveTo>
                  <a:cubicBezTo>
                    <a:pt x="968" y="3250"/>
                    <a:pt x="968" y="3250"/>
                    <a:pt x="968" y="3250"/>
                  </a:cubicBezTo>
                  <a:cubicBezTo>
                    <a:pt x="953" y="3250"/>
                    <a:pt x="939" y="3256"/>
                    <a:pt x="930" y="3266"/>
                  </a:cubicBezTo>
                  <a:cubicBezTo>
                    <a:pt x="920" y="3276"/>
                    <a:pt x="914" y="3289"/>
                    <a:pt x="914" y="3305"/>
                  </a:cubicBezTo>
                  <a:cubicBezTo>
                    <a:pt x="914" y="3320"/>
                    <a:pt x="920" y="3333"/>
                    <a:pt x="930" y="3343"/>
                  </a:cubicBezTo>
                  <a:cubicBezTo>
                    <a:pt x="939" y="3353"/>
                    <a:pt x="953" y="3359"/>
                    <a:pt x="968" y="3359"/>
                  </a:cubicBezTo>
                  <a:cubicBezTo>
                    <a:pt x="1766" y="3359"/>
                    <a:pt x="1766" y="3359"/>
                    <a:pt x="1766" y="3359"/>
                  </a:cubicBezTo>
                  <a:cubicBezTo>
                    <a:pt x="1780" y="3359"/>
                    <a:pt x="1794" y="3354"/>
                    <a:pt x="1805" y="3343"/>
                  </a:cubicBezTo>
                  <a:cubicBezTo>
                    <a:pt x="1817" y="3356"/>
                    <a:pt x="1817" y="3356"/>
                    <a:pt x="1817" y="3356"/>
                  </a:cubicBezTo>
                  <a:cubicBezTo>
                    <a:pt x="1805" y="3343"/>
                    <a:pt x="1805" y="3343"/>
                    <a:pt x="1805" y="3343"/>
                  </a:cubicBezTo>
                  <a:cubicBezTo>
                    <a:pt x="1816" y="3333"/>
                    <a:pt x="1821" y="3319"/>
                    <a:pt x="1821" y="3305"/>
                  </a:cubicBezTo>
                  <a:cubicBezTo>
                    <a:pt x="1821" y="2507"/>
                    <a:pt x="1821" y="2507"/>
                    <a:pt x="1821" y="2507"/>
                  </a:cubicBezTo>
                  <a:cubicBezTo>
                    <a:pt x="1821" y="2491"/>
                    <a:pt x="1815" y="2478"/>
                    <a:pt x="1805" y="2468"/>
                  </a:cubicBezTo>
                  <a:cubicBezTo>
                    <a:pt x="1795" y="2458"/>
                    <a:pt x="1781" y="2452"/>
                    <a:pt x="1766" y="2452"/>
                  </a:cubicBezTo>
                  <a:cubicBezTo>
                    <a:pt x="1751" y="2452"/>
                    <a:pt x="1737" y="2458"/>
                    <a:pt x="1728" y="2468"/>
                  </a:cubicBezTo>
                  <a:cubicBezTo>
                    <a:pt x="1718" y="2478"/>
                    <a:pt x="1712" y="2491"/>
                    <a:pt x="1712" y="2507"/>
                  </a:cubicBezTo>
                  <a:cubicBezTo>
                    <a:pt x="1712" y="3173"/>
                    <a:pt x="1712" y="3173"/>
                    <a:pt x="1712" y="3173"/>
                  </a:cubicBezTo>
                  <a:cubicBezTo>
                    <a:pt x="1007" y="2468"/>
                    <a:pt x="1007" y="2468"/>
                    <a:pt x="1007" y="2468"/>
                  </a:cubicBezTo>
                  <a:cubicBezTo>
                    <a:pt x="996" y="2457"/>
                    <a:pt x="982" y="2452"/>
                    <a:pt x="968" y="2452"/>
                  </a:cubicBezTo>
                  <a:cubicBezTo>
                    <a:pt x="954" y="2452"/>
                    <a:pt x="940" y="2457"/>
                    <a:pt x="930" y="2468"/>
                  </a:cubicBezTo>
                  <a:cubicBezTo>
                    <a:pt x="919" y="2479"/>
                    <a:pt x="914" y="2493"/>
                    <a:pt x="914" y="2507"/>
                  </a:cubicBezTo>
                  <a:cubicBezTo>
                    <a:pt x="914" y="2521"/>
                    <a:pt x="919" y="2534"/>
                    <a:pt x="930" y="2545"/>
                  </a:cubicBezTo>
                  <a:lnTo>
                    <a:pt x="1634" y="3250"/>
                  </a:lnTo>
                  <a:close/>
                  <a:moveTo>
                    <a:pt x="354" y="3214"/>
                  </a:moveTo>
                  <a:cubicBezTo>
                    <a:pt x="0" y="3214"/>
                    <a:pt x="0" y="3214"/>
                    <a:pt x="0" y="3214"/>
                  </a:cubicBezTo>
                  <a:cubicBezTo>
                    <a:pt x="0" y="3250"/>
                    <a:pt x="0" y="3250"/>
                    <a:pt x="0" y="3250"/>
                  </a:cubicBezTo>
                  <a:cubicBezTo>
                    <a:pt x="354" y="3250"/>
                    <a:pt x="354" y="3250"/>
                    <a:pt x="354" y="3250"/>
                  </a:cubicBezTo>
                  <a:cubicBezTo>
                    <a:pt x="369" y="3250"/>
                    <a:pt x="383" y="3256"/>
                    <a:pt x="393" y="3266"/>
                  </a:cubicBezTo>
                  <a:cubicBezTo>
                    <a:pt x="403" y="3276"/>
                    <a:pt x="409" y="3289"/>
                    <a:pt x="409" y="3305"/>
                  </a:cubicBezTo>
                  <a:cubicBezTo>
                    <a:pt x="409" y="3320"/>
                    <a:pt x="403" y="3333"/>
                    <a:pt x="393" y="3343"/>
                  </a:cubicBezTo>
                  <a:cubicBezTo>
                    <a:pt x="383" y="3353"/>
                    <a:pt x="369" y="3359"/>
                    <a:pt x="354" y="3359"/>
                  </a:cubicBezTo>
                  <a:cubicBezTo>
                    <a:pt x="0" y="3359"/>
                    <a:pt x="0" y="3359"/>
                    <a:pt x="0" y="3359"/>
                  </a:cubicBezTo>
                  <a:cubicBezTo>
                    <a:pt x="0" y="3395"/>
                    <a:pt x="0" y="3395"/>
                    <a:pt x="0" y="3395"/>
                  </a:cubicBezTo>
                  <a:cubicBezTo>
                    <a:pt x="354" y="3395"/>
                    <a:pt x="354" y="3395"/>
                    <a:pt x="354" y="3395"/>
                  </a:cubicBezTo>
                  <a:cubicBezTo>
                    <a:pt x="404" y="3395"/>
                    <a:pt x="445" y="3354"/>
                    <a:pt x="445" y="3305"/>
                  </a:cubicBezTo>
                  <a:cubicBezTo>
                    <a:pt x="445" y="3255"/>
                    <a:pt x="404" y="3214"/>
                    <a:pt x="354" y="3214"/>
                  </a:cubicBezTo>
                  <a:close/>
                  <a:moveTo>
                    <a:pt x="354" y="2416"/>
                  </a:moveTo>
                  <a:cubicBezTo>
                    <a:pt x="331" y="2416"/>
                    <a:pt x="308" y="2425"/>
                    <a:pt x="290" y="2443"/>
                  </a:cubicBezTo>
                  <a:cubicBezTo>
                    <a:pt x="0" y="2733"/>
                    <a:pt x="0" y="2733"/>
                    <a:pt x="0" y="2733"/>
                  </a:cubicBezTo>
                  <a:cubicBezTo>
                    <a:pt x="0" y="2783"/>
                    <a:pt x="0" y="2783"/>
                    <a:pt x="0" y="2783"/>
                  </a:cubicBezTo>
                  <a:cubicBezTo>
                    <a:pt x="316" y="2468"/>
                    <a:pt x="316" y="2468"/>
                    <a:pt x="316" y="2468"/>
                  </a:cubicBezTo>
                  <a:cubicBezTo>
                    <a:pt x="326" y="2457"/>
                    <a:pt x="340" y="2452"/>
                    <a:pt x="354" y="2452"/>
                  </a:cubicBezTo>
                  <a:cubicBezTo>
                    <a:pt x="368" y="2452"/>
                    <a:pt x="382" y="2457"/>
                    <a:pt x="393" y="2468"/>
                  </a:cubicBezTo>
                  <a:cubicBezTo>
                    <a:pt x="404" y="2479"/>
                    <a:pt x="409" y="2493"/>
                    <a:pt x="409" y="2507"/>
                  </a:cubicBezTo>
                  <a:cubicBezTo>
                    <a:pt x="409" y="2521"/>
                    <a:pt x="404" y="2534"/>
                    <a:pt x="393" y="2545"/>
                  </a:cubicBezTo>
                  <a:cubicBezTo>
                    <a:pt x="0" y="2938"/>
                    <a:pt x="0" y="2938"/>
                    <a:pt x="0" y="2938"/>
                  </a:cubicBezTo>
                  <a:cubicBezTo>
                    <a:pt x="0" y="2988"/>
                    <a:pt x="0" y="2988"/>
                    <a:pt x="0" y="2988"/>
                  </a:cubicBezTo>
                  <a:cubicBezTo>
                    <a:pt x="418" y="2570"/>
                    <a:pt x="418" y="2570"/>
                    <a:pt x="418" y="2570"/>
                  </a:cubicBezTo>
                  <a:cubicBezTo>
                    <a:pt x="436" y="2553"/>
                    <a:pt x="445" y="2530"/>
                    <a:pt x="445" y="2507"/>
                  </a:cubicBezTo>
                  <a:cubicBezTo>
                    <a:pt x="445" y="2484"/>
                    <a:pt x="436" y="2460"/>
                    <a:pt x="418" y="2443"/>
                  </a:cubicBezTo>
                  <a:cubicBezTo>
                    <a:pt x="400" y="2425"/>
                    <a:pt x="377" y="2416"/>
                    <a:pt x="354" y="2416"/>
                  </a:cubicBezTo>
                  <a:close/>
                  <a:moveTo>
                    <a:pt x="968" y="5811"/>
                  </a:moveTo>
                  <a:cubicBezTo>
                    <a:pt x="1548" y="5811"/>
                    <a:pt x="1548" y="5811"/>
                    <a:pt x="1548" y="5811"/>
                  </a:cubicBezTo>
                  <a:cubicBezTo>
                    <a:pt x="904" y="5167"/>
                    <a:pt x="904" y="5167"/>
                    <a:pt x="904" y="5167"/>
                  </a:cubicBezTo>
                  <a:cubicBezTo>
                    <a:pt x="887" y="5150"/>
                    <a:pt x="878" y="5127"/>
                    <a:pt x="878" y="5104"/>
                  </a:cubicBezTo>
                  <a:cubicBezTo>
                    <a:pt x="878" y="5081"/>
                    <a:pt x="887" y="5057"/>
                    <a:pt x="904" y="5040"/>
                  </a:cubicBezTo>
                  <a:cubicBezTo>
                    <a:pt x="922" y="5022"/>
                    <a:pt x="945" y="5013"/>
                    <a:pt x="968" y="5013"/>
                  </a:cubicBezTo>
                  <a:cubicBezTo>
                    <a:pt x="991" y="5013"/>
                    <a:pt x="1014" y="5022"/>
                    <a:pt x="1032" y="5040"/>
                  </a:cubicBezTo>
                  <a:cubicBezTo>
                    <a:pt x="1676" y="5683"/>
                    <a:pt x="1676" y="5683"/>
                    <a:pt x="1676" y="5683"/>
                  </a:cubicBezTo>
                  <a:cubicBezTo>
                    <a:pt x="1676" y="5104"/>
                    <a:pt x="1676" y="5104"/>
                    <a:pt x="1676" y="5104"/>
                  </a:cubicBezTo>
                  <a:cubicBezTo>
                    <a:pt x="1676" y="5054"/>
                    <a:pt x="1716" y="5013"/>
                    <a:pt x="1766" y="5013"/>
                  </a:cubicBezTo>
                  <a:cubicBezTo>
                    <a:pt x="1816" y="5013"/>
                    <a:pt x="1857" y="5054"/>
                    <a:pt x="1857" y="5104"/>
                  </a:cubicBezTo>
                  <a:cubicBezTo>
                    <a:pt x="1857" y="5902"/>
                    <a:pt x="1857" y="5902"/>
                    <a:pt x="1857" y="5902"/>
                  </a:cubicBezTo>
                  <a:cubicBezTo>
                    <a:pt x="1857" y="5925"/>
                    <a:pt x="1848" y="5948"/>
                    <a:pt x="1830" y="5965"/>
                  </a:cubicBezTo>
                  <a:cubicBezTo>
                    <a:pt x="1812" y="5983"/>
                    <a:pt x="1789" y="5992"/>
                    <a:pt x="1766" y="5992"/>
                  </a:cubicBezTo>
                  <a:cubicBezTo>
                    <a:pt x="968" y="5992"/>
                    <a:pt x="968" y="5992"/>
                    <a:pt x="968" y="5992"/>
                  </a:cubicBezTo>
                  <a:cubicBezTo>
                    <a:pt x="918" y="5992"/>
                    <a:pt x="878" y="5951"/>
                    <a:pt x="878" y="5902"/>
                  </a:cubicBezTo>
                  <a:cubicBezTo>
                    <a:pt x="878" y="5852"/>
                    <a:pt x="918" y="5811"/>
                    <a:pt x="968" y="5811"/>
                  </a:cubicBezTo>
                  <a:close/>
                  <a:moveTo>
                    <a:pt x="1634" y="5847"/>
                  </a:moveTo>
                  <a:cubicBezTo>
                    <a:pt x="968" y="5847"/>
                    <a:pt x="968" y="5847"/>
                    <a:pt x="968" y="5847"/>
                  </a:cubicBezTo>
                  <a:cubicBezTo>
                    <a:pt x="953" y="5847"/>
                    <a:pt x="939" y="5853"/>
                    <a:pt x="930" y="5863"/>
                  </a:cubicBezTo>
                  <a:cubicBezTo>
                    <a:pt x="920" y="5873"/>
                    <a:pt x="914" y="5886"/>
                    <a:pt x="914" y="5902"/>
                  </a:cubicBezTo>
                  <a:cubicBezTo>
                    <a:pt x="914" y="5917"/>
                    <a:pt x="920" y="5930"/>
                    <a:pt x="930" y="5940"/>
                  </a:cubicBezTo>
                  <a:cubicBezTo>
                    <a:pt x="939" y="5950"/>
                    <a:pt x="953" y="5956"/>
                    <a:pt x="968" y="5956"/>
                  </a:cubicBezTo>
                  <a:cubicBezTo>
                    <a:pt x="1766" y="5956"/>
                    <a:pt x="1766" y="5956"/>
                    <a:pt x="1766" y="5956"/>
                  </a:cubicBezTo>
                  <a:cubicBezTo>
                    <a:pt x="1780" y="5956"/>
                    <a:pt x="1794" y="5951"/>
                    <a:pt x="1805" y="5940"/>
                  </a:cubicBezTo>
                  <a:cubicBezTo>
                    <a:pt x="1817" y="5953"/>
                    <a:pt x="1817" y="5953"/>
                    <a:pt x="1817" y="5953"/>
                  </a:cubicBezTo>
                  <a:cubicBezTo>
                    <a:pt x="1805" y="5940"/>
                    <a:pt x="1805" y="5940"/>
                    <a:pt x="1805" y="5940"/>
                  </a:cubicBezTo>
                  <a:cubicBezTo>
                    <a:pt x="1816" y="5930"/>
                    <a:pt x="1821" y="5916"/>
                    <a:pt x="1821" y="5902"/>
                  </a:cubicBezTo>
                  <a:cubicBezTo>
                    <a:pt x="1821" y="5104"/>
                    <a:pt x="1821" y="5104"/>
                    <a:pt x="1821" y="5104"/>
                  </a:cubicBezTo>
                  <a:cubicBezTo>
                    <a:pt x="1821" y="5088"/>
                    <a:pt x="1815" y="5075"/>
                    <a:pt x="1805" y="5065"/>
                  </a:cubicBezTo>
                  <a:cubicBezTo>
                    <a:pt x="1795" y="5055"/>
                    <a:pt x="1781" y="5049"/>
                    <a:pt x="1766" y="5049"/>
                  </a:cubicBezTo>
                  <a:cubicBezTo>
                    <a:pt x="1751" y="5049"/>
                    <a:pt x="1737" y="5055"/>
                    <a:pt x="1728" y="5065"/>
                  </a:cubicBezTo>
                  <a:cubicBezTo>
                    <a:pt x="1718" y="5075"/>
                    <a:pt x="1712" y="5088"/>
                    <a:pt x="1712" y="5104"/>
                  </a:cubicBezTo>
                  <a:cubicBezTo>
                    <a:pt x="1712" y="5770"/>
                    <a:pt x="1712" y="5770"/>
                    <a:pt x="1712" y="5770"/>
                  </a:cubicBezTo>
                  <a:cubicBezTo>
                    <a:pt x="1007" y="5065"/>
                    <a:pt x="1007" y="5065"/>
                    <a:pt x="1007" y="5065"/>
                  </a:cubicBezTo>
                  <a:cubicBezTo>
                    <a:pt x="996" y="5054"/>
                    <a:pt x="982" y="5049"/>
                    <a:pt x="968" y="5049"/>
                  </a:cubicBezTo>
                  <a:cubicBezTo>
                    <a:pt x="954" y="5049"/>
                    <a:pt x="940" y="5054"/>
                    <a:pt x="930" y="5065"/>
                  </a:cubicBezTo>
                  <a:cubicBezTo>
                    <a:pt x="919" y="5076"/>
                    <a:pt x="914" y="5090"/>
                    <a:pt x="914" y="5104"/>
                  </a:cubicBezTo>
                  <a:cubicBezTo>
                    <a:pt x="914" y="5118"/>
                    <a:pt x="919" y="5132"/>
                    <a:pt x="930" y="5142"/>
                  </a:cubicBezTo>
                  <a:lnTo>
                    <a:pt x="1634" y="5847"/>
                  </a:lnTo>
                  <a:close/>
                  <a:moveTo>
                    <a:pt x="354" y="5013"/>
                  </a:moveTo>
                  <a:cubicBezTo>
                    <a:pt x="331" y="5013"/>
                    <a:pt x="308" y="5022"/>
                    <a:pt x="290" y="5040"/>
                  </a:cubicBezTo>
                  <a:cubicBezTo>
                    <a:pt x="0" y="5330"/>
                    <a:pt x="0" y="5330"/>
                    <a:pt x="0" y="5330"/>
                  </a:cubicBezTo>
                  <a:cubicBezTo>
                    <a:pt x="0" y="5380"/>
                    <a:pt x="0" y="5380"/>
                    <a:pt x="0" y="5380"/>
                  </a:cubicBezTo>
                  <a:cubicBezTo>
                    <a:pt x="316" y="5065"/>
                    <a:pt x="316" y="5065"/>
                    <a:pt x="316" y="5065"/>
                  </a:cubicBezTo>
                  <a:cubicBezTo>
                    <a:pt x="326" y="5054"/>
                    <a:pt x="340" y="5049"/>
                    <a:pt x="354" y="5049"/>
                  </a:cubicBezTo>
                  <a:cubicBezTo>
                    <a:pt x="368" y="5049"/>
                    <a:pt x="382" y="5054"/>
                    <a:pt x="393" y="5065"/>
                  </a:cubicBezTo>
                  <a:cubicBezTo>
                    <a:pt x="404" y="5076"/>
                    <a:pt x="409" y="5090"/>
                    <a:pt x="409" y="5104"/>
                  </a:cubicBezTo>
                  <a:cubicBezTo>
                    <a:pt x="409" y="5118"/>
                    <a:pt x="404" y="5132"/>
                    <a:pt x="393" y="5142"/>
                  </a:cubicBezTo>
                  <a:cubicBezTo>
                    <a:pt x="0" y="5535"/>
                    <a:pt x="0" y="5535"/>
                    <a:pt x="0" y="5535"/>
                  </a:cubicBezTo>
                  <a:cubicBezTo>
                    <a:pt x="0" y="5585"/>
                    <a:pt x="0" y="5585"/>
                    <a:pt x="0" y="5585"/>
                  </a:cubicBezTo>
                  <a:cubicBezTo>
                    <a:pt x="418" y="5167"/>
                    <a:pt x="418" y="5167"/>
                    <a:pt x="418" y="5167"/>
                  </a:cubicBezTo>
                  <a:cubicBezTo>
                    <a:pt x="436" y="5150"/>
                    <a:pt x="445" y="5127"/>
                    <a:pt x="445" y="5104"/>
                  </a:cubicBezTo>
                  <a:cubicBezTo>
                    <a:pt x="445" y="5081"/>
                    <a:pt x="436" y="5057"/>
                    <a:pt x="418" y="5040"/>
                  </a:cubicBezTo>
                  <a:cubicBezTo>
                    <a:pt x="400" y="5022"/>
                    <a:pt x="377" y="5013"/>
                    <a:pt x="354" y="5013"/>
                  </a:cubicBezTo>
                  <a:close/>
                  <a:moveTo>
                    <a:pt x="354" y="5811"/>
                  </a:moveTo>
                  <a:cubicBezTo>
                    <a:pt x="0" y="5811"/>
                    <a:pt x="0" y="5811"/>
                    <a:pt x="0" y="5811"/>
                  </a:cubicBezTo>
                  <a:cubicBezTo>
                    <a:pt x="0" y="5847"/>
                    <a:pt x="0" y="5847"/>
                    <a:pt x="0" y="5847"/>
                  </a:cubicBezTo>
                  <a:cubicBezTo>
                    <a:pt x="354" y="5847"/>
                    <a:pt x="354" y="5847"/>
                    <a:pt x="354" y="5847"/>
                  </a:cubicBezTo>
                  <a:cubicBezTo>
                    <a:pt x="369" y="5847"/>
                    <a:pt x="383" y="5853"/>
                    <a:pt x="393" y="5863"/>
                  </a:cubicBezTo>
                  <a:cubicBezTo>
                    <a:pt x="403" y="5873"/>
                    <a:pt x="409" y="5886"/>
                    <a:pt x="409" y="5902"/>
                  </a:cubicBezTo>
                  <a:cubicBezTo>
                    <a:pt x="409" y="5917"/>
                    <a:pt x="403" y="5930"/>
                    <a:pt x="393" y="5940"/>
                  </a:cubicBezTo>
                  <a:cubicBezTo>
                    <a:pt x="383" y="5950"/>
                    <a:pt x="369" y="5956"/>
                    <a:pt x="354" y="5956"/>
                  </a:cubicBezTo>
                  <a:cubicBezTo>
                    <a:pt x="0" y="5956"/>
                    <a:pt x="0" y="5956"/>
                    <a:pt x="0" y="5956"/>
                  </a:cubicBezTo>
                  <a:cubicBezTo>
                    <a:pt x="0" y="5992"/>
                    <a:pt x="0" y="5992"/>
                    <a:pt x="0" y="5992"/>
                  </a:cubicBezTo>
                  <a:cubicBezTo>
                    <a:pt x="354" y="5992"/>
                    <a:pt x="354" y="5992"/>
                    <a:pt x="354" y="5992"/>
                  </a:cubicBezTo>
                  <a:cubicBezTo>
                    <a:pt x="404" y="5992"/>
                    <a:pt x="445" y="5952"/>
                    <a:pt x="445" y="5902"/>
                  </a:cubicBezTo>
                  <a:cubicBezTo>
                    <a:pt x="445" y="5852"/>
                    <a:pt x="404" y="5811"/>
                    <a:pt x="354" y="5811"/>
                  </a:cubicBezTo>
                  <a:close/>
                  <a:moveTo>
                    <a:pt x="1857" y="2006"/>
                  </a:moveTo>
                  <a:cubicBezTo>
                    <a:pt x="1857" y="2056"/>
                    <a:pt x="1816" y="2096"/>
                    <a:pt x="1766" y="2096"/>
                  </a:cubicBezTo>
                  <a:cubicBezTo>
                    <a:pt x="968" y="2096"/>
                    <a:pt x="968" y="2096"/>
                    <a:pt x="968" y="2096"/>
                  </a:cubicBezTo>
                  <a:cubicBezTo>
                    <a:pt x="945" y="2096"/>
                    <a:pt x="922" y="2088"/>
                    <a:pt x="904" y="2070"/>
                  </a:cubicBezTo>
                  <a:cubicBezTo>
                    <a:pt x="887" y="2052"/>
                    <a:pt x="878" y="2029"/>
                    <a:pt x="878" y="2006"/>
                  </a:cubicBezTo>
                  <a:cubicBezTo>
                    <a:pt x="878" y="1208"/>
                    <a:pt x="878" y="1208"/>
                    <a:pt x="878" y="1208"/>
                  </a:cubicBezTo>
                  <a:cubicBezTo>
                    <a:pt x="878" y="1158"/>
                    <a:pt x="918" y="1118"/>
                    <a:pt x="968" y="1118"/>
                  </a:cubicBezTo>
                  <a:cubicBezTo>
                    <a:pt x="1018" y="1118"/>
                    <a:pt x="1059" y="1158"/>
                    <a:pt x="1059" y="1208"/>
                  </a:cubicBezTo>
                  <a:cubicBezTo>
                    <a:pt x="1059" y="1788"/>
                    <a:pt x="1059" y="1788"/>
                    <a:pt x="1059" y="1788"/>
                  </a:cubicBezTo>
                  <a:cubicBezTo>
                    <a:pt x="1702" y="1144"/>
                    <a:pt x="1702" y="1144"/>
                    <a:pt x="1702" y="1144"/>
                  </a:cubicBezTo>
                  <a:cubicBezTo>
                    <a:pt x="1720" y="1127"/>
                    <a:pt x="1743" y="1118"/>
                    <a:pt x="1766" y="1118"/>
                  </a:cubicBezTo>
                  <a:cubicBezTo>
                    <a:pt x="1789" y="1118"/>
                    <a:pt x="1812" y="1127"/>
                    <a:pt x="1830" y="1144"/>
                  </a:cubicBezTo>
                  <a:cubicBezTo>
                    <a:pt x="1848" y="1162"/>
                    <a:pt x="1857" y="1185"/>
                    <a:pt x="1857" y="1208"/>
                  </a:cubicBezTo>
                  <a:cubicBezTo>
                    <a:pt x="1857" y="1231"/>
                    <a:pt x="1848" y="1254"/>
                    <a:pt x="1830" y="1272"/>
                  </a:cubicBezTo>
                  <a:cubicBezTo>
                    <a:pt x="1186" y="1916"/>
                    <a:pt x="1186" y="1916"/>
                    <a:pt x="1186" y="1916"/>
                  </a:cubicBezTo>
                  <a:cubicBezTo>
                    <a:pt x="1766" y="1916"/>
                    <a:pt x="1766" y="1916"/>
                    <a:pt x="1766" y="1916"/>
                  </a:cubicBezTo>
                  <a:cubicBezTo>
                    <a:pt x="1816" y="1916"/>
                    <a:pt x="1857" y="1956"/>
                    <a:pt x="1857" y="2006"/>
                  </a:cubicBezTo>
                  <a:close/>
                  <a:moveTo>
                    <a:pt x="1821" y="2006"/>
                  </a:moveTo>
                  <a:cubicBezTo>
                    <a:pt x="1821" y="1991"/>
                    <a:pt x="1815" y="1977"/>
                    <a:pt x="1805" y="1967"/>
                  </a:cubicBezTo>
                  <a:cubicBezTo>
                    <a:pt x="1795" y="1958"/>
                    <a:pt x="1781" y="1951"/>
                    <a:pt x="1766" y="1951"/>
                  </a:cubicBezTo>
                  <a:cubicBezTo>
                    <a:pt x="1100" y="1951"/>
                    <a:pt x="1100" y="1951"/>
                    <a:pt x="1100" y="1951"/>
                  </a:cubicBezTo>
                  <a:cubicBezTo>
                    <a:pt x="1805" y="1247"/>
                    <a:pt x="1805" y="1247"/>
                    <a:pt x="1805" y="1247"/>
                  </a:cubicBezTo>
                  <a:cubicBezTo>
                    <a:pt x="1816" y="1236"/>
                    <a:pt x="1821" y="1222"/>
                    <a:pt x="1821" y="1208"/>
                  </a:cubicBezTo>
                  <a:cubicBezTo>
                    <a:pt x="1821" y="1194"/>
                    <a:pt x="1816" y="1180"/>
                    <a:pt x="1805" y="1169"/>
                  </a:cubicBezTo>
                  <a:cubicBezTo>
                    <a:pt x="1794" y="1159"/>
                    <a:pt x="1780" y="1153"/>
                    <a:pt x="1766" y="1153"/>
                  </a:cubicBezTo>
                  <a:cubicBezTo>
                    <a:pt x="1752" y="1153"/>
                    <a:pt x="1738" y="1159"/>
                    <a:pt x="1728" y="1169"/>
                  </a:cubicBezTo>
                  <a:cubicBezTo>
                    <a:pt x="1023" y="1874"/>
                    <a:pt x="1023" y="1874"/>
                    <a:pt x="1023" y="1874"/>
                  </a:cubicBezTo>
                  <a:cubicBezTo>
                    <a:pt x="1023" y="1208"/>
                    <a:pt x="1023" y="1208"/>
                    <a:pt x="1023" y="1208"/>
                  </a:cubicBezTo>
                  <a:cubicBezTo>
                    <a:pt x="1023" y="1193"/>
                    <a:pt x="1017" y="1179"/>
                    <a:pt x="1007" y="1169"/>
                  </a:cubicBezTo>
                  <a:cubicBezTo>
                    <a:pt x="997" y="1160"/>
                    <a:pt x="983" y="1153"/>
                    <a:pt x="968" y="1153"/>
                  </a:cubicBezTo>
                  <a:cubicBezTo>
                    <a:pt x="953" y="1153"/>
                    <a:pt x="939" y="1160"/>
                    <a:pt x="930" y="1169"/>
                  </a:cubicBezTo>
                  <a:cubicBezTo>
                    <a:pt x="920" y="1179"/>
                    <a:pt x="914" y="1193"/>
                    <a:pt x="914" y="1208"/>
                  </a:cubicBezTo>
                  <a:cubicBezTo>
                    <a:pt x="914" y="2006"/>
                    <a:pt x="914" y="2006"/>
                    <a:pt x="914" y="2006"/>
                  </a:cubicBezTo>
                  <a:cubicBezTo>
                    <a:pt x="914" y="2020"/>
                    <a:pt x="919" y="2034"/>
                    <a:pt x="930" y="2045"/>
                  </a:cubicBezTo>
                  <a:cubicBezTo>
                    <a:pt x="917" y="2057"/>
                    <a:pt x="917" y="2057"/>
                    <a:pt x="917" y="2057"/>
                  </a:cubicBezTo>
                  <a:cubicBezTo>
                    <a:pt x="930" y="2045"/>
                    <a:pt x="930" y="2045"/>
                    <a:pt x="930" y="2045"/>
                  </a:cubicBezTo>
                  <a:cubicBezTo>
                    <a:pt x="940" y="2055"/>
                    <a:pt x="954" y="2061"/>
                    <a:pt x="968" y="2061"/>
                  </a:cubicBezTo>
                  <a:cubicBezTo>
                    <a:pt x="1766" y="2061"/>
                    <a:pt x="1766" y="2061"/>
                    <a:pt x="1766" y="2061"/>
                  </a:cubicBezTo>
                  <a:cubicBezTo>
                    <a:pt x="1781" y="2061"/>
                    <a:pt x="1795" y="2055"/>
                    <a:pt x="1805" y="2045"/>
                  </a:cubicBezTo>
                  <a:cubicBezTo>
                    <a:pt x="1815" y="2035"/>
                    <a:pt x="1821" y="2021"/>
                    <a:pt x="1821" y="2006"/>
                  </a:cubicBezTo>
                  <a:close/>
                  <a:moveTo>
                    <a:pt x="354" y="1118"/>
                  </a:moveTo>
                  <a:cubicBezTo>
                    <a:pt x="0" y="1118"/>
                    <a:pt x="0" y="1118"/>
                    <a:pt x="0" y="1118"/>
                  </a:cubicBezTo>
                  <a:cubicBezTo>
                    <a:pt x="0" y="1153"/>
                    <a:pt x="0" y="1153"/>
                    <a:pt x="0" y="1153"/>
                  </a:cubicBezTo>
                  <a:cubicBezTo>
                    <a:pt x="354" y="1153"/>
                    <a:pt x="354" y="1153"/>
                    <a:pt x="354" y="1153"/>
                  </a:cubicBezTo>
                  <a:cubicBezTo>
                    <a:pt x="368" y="1153"/>
                    <a:pt x="382" y="1159"/>
                    <a:pt x="393" y="1169"/>
                  </a:cubicBezTo>
                  <a:cubicBezTo>
                    <a:pt x="405" y="1157"/>
                    <a:pt x="405" y="1157"/>
                    <a:pt x="405" y="1157"/>
                  </a:cubicBezTo>
                  <a:cubicBezTo>
                    <a:pt x="393" y="1169"/>
                    <a:pt x="393" y="1169"/>
                    <a:pt x="393" y="1169"/>
                  </a:cubicBezTo>
                  <a:cubicBezTo>
                    <a:pt x="404" y="1180"/>
                    <a:pt x="409" y="1194"/>
                    <a:pt x="409" y="1208"/>
                  </a:cubicBezTo>
                  <a:cubicBezTo>
                    <a:pt x="409" y="2006"/>
                    <a:pt x="409" y="2006"/>
                    <a:pt x="409" y="2006"/>
                  </a:cubicBezTo>
                  <a:cubicBezTo>
                    <a:pt x="409" y="2021"/>
                    <a:pt x="403" y="2035"/>
                    <a:pt x="393" y="2045"/>
                  </a:cubicBezTo>
                  <a:cubicBezTo>
                    <a:pt x="383" y="2055"/>
                    <a:pt x="369" y="2061"/>
                    <a:pt x="354" y="2061"/>
                  </a:cubicBezTo>
                  <a:cubicBezTo>
                    <a:pt x="339" y="2061"/>
                    <a:pt x="325" y="2055"/>
                    <a:pt x="316" y="2045"/>
                  </a:cubicBezTo>
                  <a:cubicBezTo>
                    <a:pt x="306" y="2035"/>
                    <a:pt x="300" y="2021"/>
                    <a:pt x="300" y="2006"/>
                  </a:cubicBezTo>
                  <a:cubicBezTo>
                    <a:pt x="300" y="1340"/>
                    <a:pt x="300" y="1340"/>
                    <a:pt x="300" y="1340"/>
                  </a:cubicBezTo>
                  <a:cubicBezTo>
                    <a:pt x="0" y="1639"/>
                    <a:pt x="0" y="1639"/>
                    <a:pt x="0" y="1639"/>
                  </a:cubicBezTo>
                  <a:cubicBezTo>
                    <a:pt x="0" y="1690"/>
                    <a:pt x="0" y="1690"/>
                    <a:pt x="0" y="1690"/>
                  </a:cubicBezTo>
                  <a:cubicBezTo>
                    <a:pt x="264" y="1426"/>
                    <a:pt x="264" y="1426"/>
                    <a:pt x="264" y="1426"/>
                  </a:cubicBezTo>
                  <a:cubicBezTo>
                    <a:pt x="264" y="2006"/>
                    <a:pt x="264" y="2006"/>
                    <a:pt x="264" y="2006"/>
                  </a:cubicBezTo>
                  <a:cubicBezTo>
                    <a:pt x="264" y="2056"/>
                    <a:pt x="304" y="2096"/>
                    <a:pt x="354" y="2096"/>
                  </a:cubicBezTo>
                  <a:cubicBezTo>
                    <a:pt x="404" y="2096"/>
                    <a:pt x="445" y="2056"/>
                    <a:pt x="445" y="2006"/>
                  </a:cubicBezTo>
                  <a:cubicBezTo>
                    <a:pt x="445" y="1208"/>
                    <a:pt x="445" y="1208"/>
                    <a:pt x="445" y="1208"/>
                  </a:cubicBezTo>
                  <a:cubicBezTo>
                    <a:pt x="445" y="1185"/>
                    <a:pt x="436" y="1162"/>
                    <a:pt x="418" y="1144"/>
                  </a:cubicBezTo>
                  <a:cubicBezTo>
                    <a:pt x="400" y="1127"/>
                    <a:pt x="377" y="1118"/>
                    <a:pt x="354" y="1118"/>
                  </a:cubicBezTo>
                  <a:close/>
                  <a:moveTo>
                    <a:pt x="0" y="1263"/>
                  </a:moveTo>
                  <a:cubicBezTo>
                    <a:pt x="0" y="1298"/>
                    <a:pt x="0" y="1298"/>
                    <a:pt x="0" y="1298"/>
                  </a:cubicBezTo>
                  <a:cubicBezTo>
                    <a:pt x="136" y="1298"/>
                    <a:pt x="136" y="1298"/>
                    <a:pt x="136" y="1298"/>
                  </a:cubicBezTo>
                  <a:cubicBezTo>
                    <a:pt x="0" y="1434"/>
                    <a:pt x="0" y="1434"/>
                    <a:pt x="0" y="1434"/>
                  </a:cubicBezTo>
                  <a:cubicBezTo>
                    <a:pt x="0" y="1485"/>
                    <a:pt x="0" y="1485"/>
                    <a:pt x="0" y="1485"/>
                  </a:cubicBezTo>
                  <a:cubicBezTo>
                    <a:pt x="222" y="1263"/>
                    <a:pt x="222" y="1263"/>
                    <a:pt x="222" y="1263"/>
                  </a:cubicBezTo>
                  <a:lnTo>
                    <a:pt x="0" y="1263"/>
                  </a:lnTo>
                  <a:close/>
                  <a:moveTo>
                    <a:pt x="1830" y="3869"/>
                  </a:moveTo>
                  <a:cubicBezTo>
                    <a:pt x="1186" y="4513"/>
                    <a:pt x="1186" y="4513"/>
                    <a:pt x="1186" y="4513"/>
                  </a:cubicBezTo>
                  <a:cubicBezTo>
                    <a:pt x="1766" y="4513"/>
                    <a:pt x="1766" y="4513"/>
                    <a:pt x="1766" y="4513"/>
                  </a:cubicBezTo>
                  <a:cubicBezTo>
                    <a:pt x="1816" y="4513"/>
                    <a:pt x="1857" y="4553"/>
                    <a:pt x="1857" y="4603"/>
                  </a:cubicBezTo>
                  <a:cubicBezTo>
                    <a:pt x="1857" y="4653"/>
                    <a:pt x="1816" y="4693"/>
                    <a:pt x="1766" y="4693"/>
                  </a:cubicBezTo>
                  <a:cubicBezTo>
                    <a:pt x="968" y="4693"/>
                    <a:pt x="968" y="4693"/>
                    <a:pt x="968" y="4693"/>
                  </a:cubicBezTo>
                  <a:cubicBezTo>
                    <a:pt x="945" y="4693"/>
                    <a:pt x="922" y="4685"/>
                    <a:pt x="904" y="4667"/>
                  </a:cubicBezTo>
                  <a:cubicBezTo>
                    <a:pt x="887" y="4649"/>
                    <a:pt x="878" y="4626"/>
                    <a:pt x="878" y="4603"/>
                  </a:cubicBezTo>
                  <a:cubicBezTo>
                    <a:pt x="878" y="3805"/>
                    <a:pt x="878" y="3805"/>
                    <a:pt x="878" y="3805"/>
                  </a:cubicBezTo>
                  <a:cubicBezTo>
                    <a:pt x="878" y="3755"/>
                    <a:pt x="918" y="3715"/>
                    <a:pt x="968" y="3715"/>
                  </a:cubicBezTo>
                  <a:cubicBezTo>
                    <a:pt x="1018" y="3715"/>
                    <a:pt x="1059" y="3755"/>
                    <a:pt x="1059" y="3805"/>
                  </a:cubicBezTo>
                  <a:cubicBezTo>
                    <a:pt x="1059" y="4385"/>
                    <a:pt x="1059" y="4385"/>
                    <a:pt x="1059" y="4385"/>
                  </a:cubicBezTo>
                  <a:cubicBezTo>
                    <a:pt x="1702" y="3741"/>
                    <a:pt x="1702" y="3741"/>
                    <a:pt x="1702" y="3741"/>
                  </a:cubicBezTo>
                  <a:cubicBezTo>
                    <a:pt x="1720" y="3724"/>
                    <a:pt x="1743" y="3715"/>
                    <a:pt x="1766" y="3715"/>
                  </a:cubicBezTo>
                  <a:cubicBezTo>
                    <a:pt x="1789" y="3715"/>
                    <a:pt x="1812" y="3724"/>
                    <a:pt x="1830" y="3741"/>
                  </a:cubicBezTo>
                  <a:cubicBezTo>
                    <a:pt x="1848" y="3759"/>
                    <a:pt x="1857" y="3782"/>
                    <a:pt x="1857" y="3805"/>
                  </a:cubicBezTo>
                  <a:cubicBezTo>
                    <a:pt x="1857" y="3828"/>
                    <a:pt x="1848" y="3851"/>
                    <a:pt x="1830" y="3869"/>
                  </a:cubicBezTo>
                  <a:close/>
                  <a:moveTo>
                    <a:pt x="1821" y="3805"/>
                  </a:moveTo>
                  <a:cubicBezTo>
                    <a:pt x="1821" y="3791"/>
                    <a:pt x="1816" y="3777"/>
                    <a:pt x="1805" y="3766"/>
                  </a:cubicBezTo>
                  <a:cubicBezTo>
                    <a:pt x="1794" y="3756"/>
                    <a:pt x="1780" y="3750"/>
                    <a:pt x="1766" y="3750"/>
                  </a:cubicBezTo>
                  <a:cubicBezTo>
                    <a:pt x="1752" y="3750"/>
                    <a:pt x="1738" y="3756"/>
                    <a:pt x="1728" y="3766"/>
                  </a:cubicBezTo>
                  <a:cubicBezTo>
                    <a:pt x="1023" y="4471"/>
                    <a:pt x="1023" y="4471"/>
                    <a:pt x="1023" y="4471"/>
                  </a:cubicBezTo>
                  <a:cubicBezTo>
                    <a:pt x="1023" y="3805"/>
                    <a:pt x="1023" y="3805"/>
                    <a:pt x="1023" y="3805"/>
                  </a:cubicBezTo>
                  <a:cubicBezTo>
                    <a:pt x="1023" y="3790"/>
                    <a:pt x="1017" y="3776"/>
                    <a:pt x="1007" y="3766"/>
                  </a:cubicBezTo>
                  <a:cubicBezTo>
                    <a:pt x="997" y="3757"/>
                    <a:pt x="983" y="3750"/>
                    <a:pt x="968" y="3750"/>
                  </a:cubicBezTo>
                  <a:cubicBezTo>
                    <a:pt x="953" y="3750"/>
                    <a:pt x="939" y="3757"/>
                    <a:pt x="930" y="3766"/>
                  </a:cubicBezTo>
                  <a:cubicBezTo>
                    <a:pt x="920" y="3776"/>
                    <a:pt x="914" y="3790"/>
                    <a:pt x="914" y="3805"/>
                  </a:cubicBezTo>
                  <a:cubicBezTo>
                    <a:pt x="914" y="4603"/>
                    <a:pt x="914" y="4603"/>
                    <a:pt x="914" y="4603"/>
                  </a:cubicBezTo>
                  <a:cubicBezTo>
                    <a:pt x="914" y="4617"/>
                    <a:pt x="919" y="4631"/>
                    <a:pt x="930" y="4642"/>
                  </a:cubicBezTo>
                  <a:cubicBezTo>
                    <a:pt x="917" y="4654"/>
                    <a:pt x="917" y="4654"/>
                    <a:pt x="917" y="4654"/>
                  </a:cubicBezTo>
                  <a:cubicBezTo>
                    <a:pt x="930" y="4642"/>
                    <a:pt x="930" y="4642"/>
                    <a:pt x="930" y="4642"/>
                  </a:cubicBezTo>
                  <a:cubicBezTo>
                    <a:pt x="940" y="4652"/>
                    <a:pt x="954" y="4658"/>
                    <a:pt x="968" y="4658"/>
                  </a:cubicBezTo>
                  <a:cubicBezTo>
                    <a:pt x="1766" y="4658"/>
                    <a:pt x="1766" y="4658"/>
                    <a:pt x="1766" y="4658"/>
                  </a:cubicBezTo>
                  <a:cubicBezTo>
                    <a:pt x="1781" y="4658"/>
                    <a:pt x="1795" y="4652"/>
                    <a:pt x="1805" y="4642"/>
                  </a:cubicBezTo>
                  <a:cubicBezTo>
                    <a:pt x="1815" y="4632"/>
                    <a:pt x="1821" y="4618"/>
                    <a:pt x="1821" y="4603"/>
                  </a:cubicBezTo>
                  <a:cubicBezTo>
                    <a:pt x="1821" y="4588"/>
                    <a:pt x="1815" y="4574"/>
                    <a:pt x="1805" y="4564"/>
                  </a:cubicBezTo>
                  <a:cubicBezTo>
                    <a:pt x="1795" y="4555"/>
                    <a:pt x="1781" y="4548"/>
                    <a:pt x="1766" y="4548"/>
                  </a:cubicBezTo>
                  <a:cubicBezTo>
                    <a:pt x="1100" y="4548"/>
                    <a:pt x="1100" y="4548"/>
                    <a:pt x="1100" y="4548"/>
                  </a:cubicBezTo>
                  <a:cubicBezTo>
                    <a:pt x="1805" y="3844"/>
                    <a:pt x="1805" y="3844"/>
                    <a:pt x="1805" y="3844"/>
                  </a:cubicBezTo>
                  <a:cubicBezTo>
                    <a:pt x="1816" y="3833"/>
                    <a:pt x="1821" y="3819"/>
                    <a:pt x="1821" y="3805"/>
                  </a:cubicBezTo>
                  <a:close/>
                  <a:moveTo>
                    <a:pt x="354" y="3715"/>
                  </a:moveTo>
                  <a:cubicBezTo>
                    <a:pt x="0" y="3715"/>
                    <a:pt x="0" y="3715"/>
                    <a:pt x="0" y="3715"/>
                  </a:cubicBezTo>
                  <a:cubicBezTo>
                    <a:pt x="0" y="3750"/>
                    <a:pt x="0" y="3750"/>
                    <a:pt x="0" y="3750"/>
                  </a:cubicBezTo>
                  <a:cubicBezTo>
                    <a:pt x="354" y="3750"/>
                    <a:pt x="354" y="3750"/>
                    <a:pt x="354" y="3750"/>
                  </a:cubicBezTo>
                  <a:cubicBezTo>
                    <a:pt x="368" y="3750"/>
                    <a:pt x="382" y="3756"/>
                    <a:pt x="393" y="3766"/>
                  </a:cubicBezTo>
                  <a:cubicBezTo>
                    <a:pt x="405" y="3754"/>
                    <a:pt x="405" y="3754"/>
                    <a:pt x="405" y="3754"/>
                  </a:cubicBezTo>
                  <a:cubicBezTo>
                    <a:pt x="393" y="3766"/>
                    <a:pt x="393" y="3766"/>
                    <a:pt x="393" y="3766"/>
                  </a:cubicBezTo>
                  <a:cubicBezTo>
                    <a:pt x="404" y="3777"/>
                    <a:pt x="409" y="3791"/>
                    <a:pt x="409" y="3805"/>
                  </a:cubicBezTo>
                  <a:cubicBezTo>
                    <a:pt x="409" y="4603"/>
                    <a:pt x="409" y="4603"/>
                    <a:pt x="409" y="4603"/>
                  </a:cubicBezTo>
                  <a:cubicBezTo>
                    <a:pt x="409" y="4618"/>
                    <a:pt x="403" y="4632"/>
                    <a:pt x="393" y="4642"/>
                  </a:cubicBezTo>
                  <a:cubicBezTo>
                    <a:pt x="383" y="4652"/>
                    <a:pt x="369" y="4658"/>
                    <a:pt x="354" y="4658"/>
                  </a:cubicBezTo>
                  <a:cubicBezTo>
                    <a:pt x="339" y="4658"/>
                    <a:pt x="325" y="4652"/>
                    <a:pt x="316" y="4642"/>
                  </a:cubicBezTo>
                  <a:cubicBezTo>
                    <a:pt x="306" y="4632"/>
                    <a:pt x="300" y="4618"/>
                    <a:pt x="300" y="4603"/>
                  </a:cubicBezTo>
                  <a:cubicBezTo>
                    <a:pt x="300" y="3937"/>
                    <a:pt x="300" y="3937"/>
                    <a:pt x="300" y="3937"/>
                  </a:cubicBezTo>
                  <a:cubicBezTo>
                    <a:pt x="0" y="4236"/>
                    <a:pt x="0" y="4236"/>
                    <a:pt x="0" y="4236"/>
                  </a:cubicBezTo>
                  <a:cubicBezTo>
                    <a:pt x="0" y="4287"/>
                    <a:pt x="0" y="4287"/>
                    <a:pt x="0" y="4287"/>
                  </a:cubicBezTo>
                  <a:cubicBezTo>
                    <a:pt x="264" y="4023"/>
                    <a:pt x="264" y="4023"/>
                    <a:pt x="264" y="4023"/>
                  </a:cubicBezTo>
                  <a:cubicBezTo>
                    <a:pt x="264" y="4603"/>
                    <a:pt x="264" y="4603"/>
                    <a:pt x="264" y="4603"/>
                  </a:cubicBezTo>
                  <a:cubicBezTo>
                    <a:pt x="264" y="4653"/>
                    <a:pt x="304" y="4693"/>
                    <a:pt x="354" y="4693"/>
                  </a:cubicBezTo>
                  <a:cubicBezTo>
                    <a:pt x="404" y="4693"/>
                    <a:pt x="445" y="4653"/>
                    <a:pt x="445" y="4603"/>
                  </a:cubicBezTo>
                  <a:cubicBezTo>
                    <a:pt x="445" y="3805"/>
                    <a:pt x="445" y="3805"/>
                    <a:pt x="445" y="3805"/>
                  </a:cubicBezTo>
                  <a:cubicBezTo>
                    <a:pt x="445" y="3782"/>
                    <a:pt x="436" y="3759"/>
                    <a:pt x="418" y="3741"/>
                  </a:cubicBezTo>
                  <a:cubicBezTo>
                    <a:pt x="400" y="3724"/>
                    <a:pt x="377" y="3715"/>
                    <a:pt x="354" y="3715"/>
                  </a:cubicBezTo>
                  <a:close/>
                  <a:moveTo>
                    <a:pt x="0" y="3860"/>
                  </a:moveTo>
                  <a:cubicBezTo>
                    <a:pt x="0" y="3895"/>
                    <a:pt x="0" y="3895"/>
                    <a:pt x="0" y="3895"/>
                  </a:cubicBezTo>
                  <a:cubicBezTo>
                    <a:pt x="136" y="3895"/>
                    <a:pt x="136" y="3895"/>
                    <a:pt x="136" y="3895"/>
                  </a:cubicBezTo>
                  <a:cubicBezTo>
                    <a:pt x="0" y="4031"/>
                    <a:pt x="0" y="4031"/>
                    <a:pt x="0" y="4031"/>
                  </a:cubicBezTo>
                  <a:cubicBezTo>
                    <a:pt x="0" y="4082"/>
                    <a:pt x="0" y="4082"/>
                    <a:pt x="0" y="4082"/>
                  </a:cubicBezTo>
                  <a:cubicBezTo>
                    <a:pt x="222" y="3860"/>
                    <a:pt x="222" y="3860"/>
                    <a:pt x="222" y="3860"/>
                  </a:cubicBezTo>
                  <a:lnTo>
                    <a:pt x="0" y="3860"/>
                  </a:lnTo>
                  <a:close/>
                  <a:moveTo>
                    <a:pt x="1857" y="6402"/>
                  </a:moveTo>
                  <a:cubicBezTo>
                    <a:pt x="1857" y="6379"/>
                    <a:pt x="1848" y="6356"/>
                    <a:pt x="1830" y="6338"/>
                  </a:cubicBezTo>
                  <a:cubicBezTo>
                    <a:pt x="1812" y="6321"/>
                    <a:pt x="1789" y="6312"/>
                    <a:pt x="1766" y="6312"/>
                  </a:cubicBezTo>
                  <a:cubicBezTo>
                    <a:pt x="1743" y="6312"/>
                    <a:pt x="1720" y="6321"/>
                    <a:pt x="1702" y="6338"/>
                  </a:cubicBezTo>
                  <a:cubicBezTo>
                    <a:pt x="1059" y="6982"/>
                    <a:pt x="1059" y="6982"/>
                    <a:pt x="1059" y="6982"/>
                  </a:cubicBezTo>
                  <a:cubicBezTo>
                    <a:pt x="1059" y="6402"/>
                    <a:pt x="1059" y="6402"/>
                    <a:pt x="1059" y="6402"/>
                  </a:cubicBezTo>
                  <a:cubicBezTo>
                    <a:pt x="1059" y="6352"/>
                    <a:pt x="1018" y="6312"/>
                    <a:pt x="968" y="6312"/>
                  </a:cubicBezTo>
                  <a:cubicBezTo>
                    <a:pt x="918" y="6312"/>
                    <a:pt x="878" y="6352"/>
                    <a:pt x="878" y="6402"/>
                  </a:cubicBezTo>
                  <a:cubicBezTo>
                    <a:pt x="878" y="7200"/>
                    <a:pt x="878" y="7200"/>
                    <a:pt x="878" y="7200"/>
                  </a:cubicBezTo>
                  <a:cubicBezTo>
                    <a:pt x="914" y="7200"/>
                    <a:pt x="914" y="7200"/>
                    <a:pt x="914" y="7200"/>
                  </a:cubicBezTo>
                  <a:cubicBezTo>
                    <a:pt x="914" y="6402"/>
                    <a:pt x="914" y="6402"/>
                    <a:pt x="914" y="6402"/>
                  </a:cubicBezTo>
                  <a:cubicBezTo>
                    <a:pt x="914" y="6387"/>
                    <a:pt x="920" y="6373"/>
                    <a:pt x="930" y="6363"/>
                  </a:cubicBezTo>
                  <a:cubicBezTo>
                    <a:pt x="939" y="6354"/>
                    <a:pt x="953" y="6347"/>
                    <a:pt x="968" y="6347"/>
                  </a:cubicBezTo>
                  <a:cubicBezTo>
                    <a:pt x="983" y="6347"/>
                    <a:pt x="997" y="6354"/>
                    <a:pt x="1007" y="6363"/>
                  </a:cubicBezTo>
                  <a:cubicBezTo>
                    <a:pt x="1017" y="6373"/>
                    <a:pt x="1023" y="6387"/>
                    <a:pt x="1023" y="6402"/>
                  </a:cubicBezTo>
                  <a:cubicBezTo>
                    <a:pt x="1023" y="7068"/>
                    <a:pt x="1023" y="7068"/>
                    <a:pt x="1023" y="7068"/>
                  </a:cubicBezTo>
                  <a:cubicBezTo>
                    <a:pt x="1728" y="6363"/>
                    <a:pt x="1728" y="6363"/>
                    <a:pt x="1728" y="6363"/>
                  </a:cubicBezTo>
                  <a:cubicBezTo>
                    <a:pt x="1738" y="6353"/>
                    <a:pt x="1752" y="6347"/>
                    <a:pt x="1766" y="6347"/>
                  </a:cubicBezTo>
                  <a:cubicBezTo>
                    <a:pt x="1780" y="6347"/>
                    <a:pt x="1794" y="6353"/>
                    <a:pt x="1805" y="6363"/>
                  </a:cubicBezTo>
                  <a:cubicBezTo>
                    <a:pt x="1816" y="6374"/>
                    <a:pt x="1821" y="6388"/>
                    <a:pt x="1821" y="6402"/>
                  </a:cubicBezTo>
                  <a:cubicBezTo>
                    <a:pt x="1821" y="6416"/>
                    <a:pt x="1816" y="6430"/>
                    <a:pt x="1805" y="6441"/>
                  </a:cubicBezTo>
                  <a:cubicBezTo>
                    <a:pt x="1100" y="7145"/>
                    <a:pt x="1100" y="7145"/>
                    <a:pt x="1100" y="7145"/>
                  </a:cubicBezTo>
                  <a:cubicBezTo>
                    <a:pt x="1766" y="7145"/>
                    <a:pt x="1766" y="7145"/>
                    <a:pt x="1766" y="7145"/>
                  </a:cubicBezTo>
                  <a:cubicBezTo>
                    <a:pt x="1781" y="7145"/>
                    <a:pt x="1795" y="7152"/>
                    <a:pt x="1805" y="7161"/>
                  </a:cubicBezTo>
                  <a:cubicBezTo>
                    <a:pt x="1815" y="7171"/>
                    <a:pt x="1821" y="7185"/>
                    <a:pt x="1821" y="7200"/>
                  </a:cubicBezTo>
                  <a:cubicBezTo>
                    <a:pt x="1857" y="7200"/>
                    <a:pt x="1857" y="7200"/>
                    <a:pt x="1857" y="7200"/>
                  </a:cubicBezTo>
                  <a:cubicBezTo>
                    <a:pt x="1856" y="7150"/>
                    <a:pt x="1816" y="7110"/>
                    <a:pt x="1766" y="7110"/>
                  </a:cubicBezTo>
                  <a:cubicBezTo>
                    <a:pt x="1186" y="7110"/>
                    <a:pt x="1186" y="7110"/>
                    <a:pt x="1186" y="7110"/>
                  </a:cubicBezTo>
                  <a:cubicBezTo>
                    <a:pt x="1830" y="6466"/>
                    <a:pt x="1830" y="6466"/>
                    <a:pt x="1830" y="6466"/>
                  </a:cubicBezTo>
                  <a:cubicBezTo>
                    <a:pt x="1848" y="6448"/>
                    <a:pt x="1857" y="6425"/>
                    <a:pt x="1857" y="6402"/>
                  </a:cubicBezTo>
                  <a:close/>
                  <a:moveTo>
                    <a:pt x="0" y="6457"/>
                  </a:moveTo>
                  <a:cubicBezTo>
                    <a:pt x="0" y="6492"/>
                    <a:pt x="0" y="6492"/>
                    <a:pt x="0" y="6492"/>
                  </a:cubicBezTo>
                  <a:cubicBezTo>
                    <a:pt x="136" y="6492"/>
                    <a:pt x="136" y="6492"/>
                    <a:pt x="136" y="6492"/>
                  </a:cubicBezTo>
                  <a:cubicBezTo>
                    <a:pt x="0" y="6628"/>
                    <a:pt x="0" y="6628"/>
                    <a:pt x="0" y="6628"/>
                  </a:cubicBezTo>
                  <a:cubicBezTo>
                    <a:pt x="0" y="6679"/>
                    <a:pt x="0" y="6679"/>
                    <a:pt x="0" y="6679"/>
                  </a:cubicBezTo>
                  <a:cubicBezTo>
                    <a:pt x="222" y="6457"/>
                    <a:pt x="222" y="6457"/>
                    <a:pt x="222" y="6457"/>
                  </a:cubicBezTo>
                  <a:lnTo>
                    <a:pt x="0" y="6457"/>
                  </a:lnTo>
                  <a:close/>
                  <a:moveTo>
                    <a:pt x="354" y="6312"/>
                  </a:moveTo>
                  <a:cubicBezTo>
                    <a:pt x="0" y="6312"/>
                    <a:pt x="0" y="6312"/>
                    <a:pt x="0" y="6312"/>
                  </a:cubicBezTo>
                  <a:cubicBezTo>
                    <a:pt x="0" y="6347"/>
                    <a:pt x="0" y="6347"/>
                    <a:pt x="0" y="6347"/>
                  </a:cubicBezTo>
                  <a:cubicBezTo>
                    <a:pt x="354" y="6347"/>
                    <a:pt x="354" y="6347"/>
                    <a:pt x="354" y="6347"/>
                  </a:cubicBezTo>
                  <a:cubicBezTo>
                    <a:pt x="368" y="6347"/>
                    <a:pt x="382" y="6353"/>
                    <a:pt x="393" y="6363"/>
                  </a:cubicBezTo>
                  <a:cubicBezTo>
                    <a:pt x="405" y="6351"/>
                    <a:pt x="405" y="6351"/>
                    <a:pt x="405" y="6351"/>
                  </a:cubicBezTo>
                  <a:cubicBezTo>
                    <a:pt x="393" y="6363"/>
                    <a:pt x="393" y="6363"/>
                    <a:pt x="393" y="6363"/>
                  </a:cubicBezTo>
                  <a:cubicBezTo>
                    <a:pt x="404" y="6374"/>
                    <a:pt x="409" y="6388"/>
                    <a:pt x="409" y="6402"/>
                  </a:cubicBezTo>
                  <a:cubicBezTo>
                    <a:pt x="409" y="7200"/>
                    <a:pt x="409" y="7200"/>
                    <a:pt x="409" y="7200"/>
                  </a:cubicBezTo>
                  <a:cubicBezTo>
                    <a:pt x="445" y="7200"/>
                    <a:pt x="445" y="7200"/>
                    <a:pt x="445" y="7200"/>
                  </a:cubicBezTo>
                  <a:cubicBezTo>
                    <a:pt x="445" y="6402"/>
                    <a:pt x="445" y="6402"/>
                    <a:pt x="445" y="6402"/>
                  </a:cubicBezTo>
                  <a:cubicBezTo>
                    <a:pt x="445" y="6379"/>
                    <a:pt x="436" y="6356"/>
                    <a:pt x="418" y="6338"/>
                  </a:cubicBezTo>
                  <a:cubicBezTo>
                    <a:pt x="400" y="6321"/>
                    <a:pt x="377" y="6312"/>
                    <a:pt x="354" y="6312"/>
                  </a:cubicBezTo>
                  <a:close/>
                  <a:moveTo>
                    <a:pt x="0" y="6884"/>
                  </a:moveTo>
                  <a:cubicBezTo>
                    <a:pt x="264" y="6620"/>
                    <a:pt x="264" y="6620"/>
                    <a:pt x="264" y="6620"/>
                  </a:cubicBezTo>
                  <a:cubicBezTo>
                    <a:pt x="264" y="7200"/>
                    <a:pt x="264" y="7200"/>
                    <a:pt x="264" y="7200"/>
                  </a:cubicBezTo>
                  <a:cubicBezTo>
                    <a:pt x="300" y="7200"/>
                    <a:pt x="300" y="7200"/>
                    <a:pt x="300" y="7200"/>
                  </a:cubicBezTo>
                  <a:cubicBezTo>
                    <a:pt x="300" y="6534"/>
                    <a:pt x="300" y="6534"/>
                    <a:pt x="300" y="6534"/>
                  </a:cubicBezTo>
                  <a:cubicBezTo>
                    <a:pt x="0" y="6833"/>
                    <a:pt x="0" y="6833"/>
                    <a:pt x="0" y="6833"/>
                  </a:cubicBezTo>
                  <a:lnTo>
                    <a:pt x="0" y="6884"/>
                  </a:lnTo>
                  <a:close/>
                </a:path>
              </a:pathLst>
            </a:custGeom>
            <a:solidFill>
              <a:srgbClr val="F1A9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0" name="Rectangle 7">
              <a:extLst>
                <a:ext uri="{FF2B5EF4-FFF2-40B4-BE49-F238E27FC236}">
                  <a16:creationId xmlns:a16="http://schemas.microsoft.com/office/drawing/2014/main" id="{7D95F672-C422-4CCF-BE2F-800004DB223A}"/>
                </a:ext>
              </a:extLst>
            </p:cNvPr>
            <p:cNvSpPr>
              <a:spLocks noSelect="1" noChangeArrowheads="1"/>
            </p:cNvSpPr>
            <p:nvPr userDrawn="1"/>
          </p:nvSpPr>
          <p:spPr bwMode="ltGray">
            <a:xfrm>
              <a:off x="0" y="4060"/>
              <a:ext cx="7680" cy="26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8">
              <a:extLst>
                <a:ext uri="{FF2B5EF4-FFF2-40B4-BE49-F238E27FC236}">
                  <a16:creationId xmlns:a16="http://schemas.microsoft.com/office/drawing/2014/main" id="{DB2CE18F-27B9-480D-A3C3-B3DDAC949558}"/>
                </a:ext>
              </a:extLst>
            </p:cNvPr>
            <p:cNvSpPr>
              <a:spLocks noSelect="1"/>
            </p:cNvSpPr>
            <p:nvPr userDrawn="1"/>
          </p:nvSpPr>
          <p:spPr bwMode="ltGray">
            <a:xfrm>
              <a:off x="7340" y="4112"/>
              <a:ext cx="106" cy="105"/>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9">
              <a:extLst>
                <a:ext uri="{FF2B5EF4-FFF2-40B4-BE49-F238E27FC236}">
                  <a16:creationId xmlns:a16="http://schemas.microsoft.com/office/drawing/2014/main" id="{16BB72B9-1517-4FFF-B2AC-28CE606D3E66}"/>
                </a:ext>
              </a:extLst>
            </p:cNvPr>
            <p:cNvSpPr>
              <a:spLocks noSelect="1"/>
            </p:cNvSpPr>
            <p:nvPr userDrawn="1"/>
          </p:nvSpPr>
          <p:spPr bwMode="ltGray">
            <a:xfrm>
              <a:off x="6826" y="4120"/>
              <a:ext cx="719" cy="152"/>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2" name="Titel 1"/>
          <p:cNvSpPr>
            <a:spLocks noGrp="1" noSelect="1"/>
          </p:cNvSpPr>
          <p:nvPr>
            <p:ph type="ctrTitle" hasCustomPrompt="1"/>
          </p:nvPr>
        </p:nvSpPr>
        <p:spPr bwMode="ltGray">
          <a:xfrm>
            <a:off x="2339999" y="2601000"/>
            <a:ext cx="8508960" cy="1113480"/>
          </a:xfrm>
        </p:spPr>
        <p:txBody>
          <a:bodyPr anchor="b" anchorCtr="0"/>
          <a:lstStyle>
            <a:lvl1pPr algn="ctr">
              <a:defRPr sz="6500">
                <a:solidFill>
                  <a:schemeClr val="bg1"/>
                </a:solidFill>
              </a:defRPr>
            </a:lvl1pPr>
          </a:lstStyle>
          <a:p>
            <a:r>
              <a:rPr lang="nl-NL" noProof="1"/>
              <a:t>[Titel]</a:t>
            </a:r>
          </a:p>
        </p:txBody>
      </p:sp>
      <p:sp>
        <p:nvSpPr>
          <p:cNvPr id="3" name="Ondertitel 2"/>
          <p:cNvSpPr>
            <a:spLocks noGrp="1" noSelect="1"/>
          </p:cNvSpPr>
          <p:nvPr>
            <p:ph type="subTitle" idx="1" hasCustomPrompt="1"/>
          </p:nvPr>
        </p:nvSpPr>
        <p:spPr bwMode="ltGray">
          <a:xfrm>
            <a:off x="2339999" y="3760920"/>
            <a:ext cx="8508960" cy="712080"/>
          </a:xfrm>
        </p:spPr>
        <p:txBody>
          <a:bodyPr lIns="0"/>
          <a:lstStyle>
            <a:lvl1pPr marL="0" indent="0" algn="ctr">
              <a:buNone/>
              <a:defRPr sz="3500">
                <a:solidFill>
                  <a:schemeClr val="bg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l-NL" noProof="1"/>
              <a:t>[Subtitel]</a:t>
            </a:r>
          </a:p>
        </p:txBody>
      </p:sp>
      <p:sp>
        <p:nvSpPr>
          <p:cNvPr id="6" name="Placeholder 4 (JU-Free)">
            <a:extLst>
              <a:ext uri="{FF2B5EF4-FFF2-40B4-BE49-F238E27FC236}">
                <a16:creationId xmlns:a16="http://schemas.microsoft.com/office/drawing/2014/main" id="{9BBEF5F3-C5FF-48AF-B105-7B9196A93C7F}"/>
              </a:ext>
            </a:extLst>
          </p:cNvPr>
          <p:cNvSpPr>
            <a:spLocks noGrp="1"/>
          </p:cNvSpPr>
          <p:nvPr>
            <p:ph type="body" sz="quarter" idx="10" hasCustomPrompt="1"/>
          </p:nvPr>
        </p:nvSpPr>
        <p:spPr bwMode="ltGray">
          <a:xfrm>
            <a:off x="5758820" y="6539631"/>
            <a:ext cx="2448794" cy="252325"/>
          </a:xfrm>
        </p:spPr>
        <p:txBody>
          <a:bodyPr/>
          <a:lstStyle>
            <a:lvl1pPr marL="0" indent="0">
              <a:buFontTx/>
              <a:buNone/>
              <a:defRPr sz="1200"/>
            </a:lvl1pPr>
            <a:lvl2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9pPr>
          </a:lstStyle>
          <a:p>
            <a:pPr lvl="0"/>
            <a:r>
              <a:rPr lang="nl-NL" noProof="0" dirty="0"/>
              <a:t>[dd mmmm </a:t>
            </a:r>
            <a:r>
              <a:rPr lang="nl-NL" noProof="0" dirty="0" err="1"/>
              <a:t>jjjj</a:t>
            </a:r>
            <a:r>
              <a:rPr lang="nl-NL" noProof="0" dirty="0"/>
              <a:t>]</a:t>
            </a:r>
          </a:p>
          <a:p>
            <a:pPr lvl="0"/>
            <a:r>
              <a:rPr lang="nl-NL" noProof="0" dirty="0"/>
              <a:t>JU-LEVEL1=Datum</a:t>
            </a:r>
          </a:p>
        </p:txBody>
      </p:sp>
      <p:sp>
        <p:nvSpPr>
          <p:cNvPr id="14" name="Partnerlogo 1 (JU-Free)">
            <a:extLst>
              <a:ext uri="{FF2B5EF4-FFF2-40B4-BE49-F238E27FC236}">
                <a16:creationId xmlns:a16="http://schemas.microsoft.com/office/drawing/2014/main" id="{C3BDFBCF-08C2-440D-8D3B-9FFB41212214}"/>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5" name="Partnerlogo 2 (JU-Free)">
            <a:extLst>
              <a:ext uri="{FF2B5EF4-FFF2-40B4-BE49-F238E27FC236}">
                <a16:creationId xmlns:a16="http://schemas.microsoft.com/office/drawing/2014/main" id="{BD72E597-876A-41B6-A37E-F0FFB298C049}"/>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6" name="Partnerlogo 3 (JU-Free)">
            <a:extLst>
              <a:ext uri="{FF2B5EF4-FFF2-40B4-BE49-F238E27FC236}">
                <a16:creationId xmlns:a16="http://schemas.microsoft.com/office/drawing/2014/main" id="{72E21BE4-262E-46AB-A3C0-81D8FE96F96D}"/>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835253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2 regels">
    <p:spTree>
      <p:nvGrpSpPr>
        <p:cNvPr id="1" name=""/>
        <p:cNvGrpSpPr/>
        <p:nvPr/>
      </p:nvGrpSpPr>
      <p:grpSpPr>
        <a:xfrm>
          <a:off x="0" y="0"/>
          <a:ext cx="0" cy="0"/>
          <a:chOff x="0" y="0"/>
          <a:chExt cx="0" cy="0"/>
        </a:xfrm>
      </p:grpSpPr>
      <p:grpSp>
        <p:nvGrpSpPr>
          <p:cNvPr id="7" name="Group 4">
            <a:extLst>
              <a:ext uri="{FF2B5EF4-FFF2-40B4-BE49-F238E27FC236}">
                <a16:creationId xmlns:a16="http://schemas.microsoft.com/office/drawing/2014/main" id="{A2CBAFDE-7F08-4860-AC6C-9DB68424E33B}"/>
              </a:ext>
            </a:extLst>
          </p:cNvPr>
          <p:cNvGrpSpPr>
            <a:grpSpLocks noSelect="1" noChangeAspect="1"/>
          </p:cNvGrpSpPr>
          <p:nvPr userDrawn="1"/>
        </p:nvGrpSpPr>
        <p:grpSpPr bwMode="ltGray">
          <a:xfrm>
            <a:off x="-1367" y="0"/>
            <a:ext cx="12192000" cy="6858000"/>
            <a:chOff x="0" y="0"/>
            <a:chExt cx="7680" cy="4320"/>
          </a:xfrm>
        </p:grpSpPr>
        <p:sp>
          <p:nvSpPr>
            <p:cNvPr id="8" name="Rectangle 5">
              <a:extLst>
                <a:ext uri="{FF2B5EF4-FFF2-40B4-BE49-F238E27FC236}">
                  <a16:creationId xmlns:a16="http://schemas.microsoft.com/office/drawing/2014/main" id="{DEA01A94-4A71-4E33-BD2C-C0967EBAB706}"/>
                </a:ext>
              </a:extLst>
            </p:cNvPr>
            <p:cNvSpPr>
              <a:spLocks noSelect="1" noChangeArrowheads="1"/>
            </p:cNvSpPr>
            <p:nvPr userDrawn="1"/>
          </p:nvSpPr>
          <p:spPr bwMode="ltGray">
            <a:xfrm>
              <a:off x="0" y="0"/>
              <a:ext cx="7680" cy="4320"/>
            </a:xfrm>
            <a:prstGeom prst="rect">
              <a:avLst/>
            </a:prstGeom>
            <a:solidFill>
              <a:srgbClr val="F08D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9" name="Freeform 6">
              <a:extLst>
                <a:ext uri="{FF2B5EF4-FFF2-40B4-BE49-F238E27FC236}">
                  <a16:creationId xmlns:a16="http://schemas.microsoft.com/office/drawing/2014/main" id="{B8137C35-F1A4-43B0-8CB9-BEB524935207}"/>
                </a:ext>
              </a:extLst>
            </p:cNvPr>
            <p:cNvSpPr>
              <a:spLocks noSelect="1"/>
            </p:cNvSpPr>
            <p:nvPr userDrawn="1"/>
          </p:nvSpPr>
          <p:spPr bwMode="ltGray">
            <a:xfrm>
              <a:off x="0" y="0"/>
              <a:ext cx="1114" cy="4320"/>
            </a:xfrm>
            <a:custGeom>
              <a:avLst/>
              <a:gdLst>
                <a:gd name="T0" fmla="*/ 968 w 1857"/>
                <a:gd name="T1" fmla="*/ 653 h 7200"/>
                <a:gd name="T2" fmla="*/ 1817 w 1857"/>
                <a:gd name="T3" fmla="*/ 759 h 7200"/>
                <a:gd name="T4" fmla="*/ 1766 w 1857"/>
                <a:gd name="T5" fmla="*/ 798 h 7200"/>
                <a:gd name="T6" fmla="*/ 1136 w 1857"/>
                <a:gd name="T7" fmla="*/ 0 h 7200"/>
                <a:gd name="T8" fmla="*/ 341 w 1857"/>
                <a:gd name="T9" fmla="*/ 0 h 7200"/>
                <a:gd name="T10" fmla="*/ 0 w 1857"/>
                <a:gd name="T11" fmla="*/ 617 h 7200"/>
                <a:gd name="T12" fmla="*/ 0 w 1857"/>
                <a:gd name="T13" fmla="*/ 762 h 7200"/>
                <a:gd name="T14" fmla="*/ 904 w 1857"/>
                <a:gd name="T15" fmla="*/ 2570 h 7200"/>
                <a:gd name="T16" fmla="*/ 1766 w 1857"/>
                <a:gd name="T17" fmla="*/ 2416 h 7200"/>
                <a:gd name="T18" fmla="*/ 968 w 1857"/>
                <a:gd name="T19" fmla="*/ 3214 h 7200"/>
                <a:gd name="T20" fmla="*/ 1766 w 1857"/>
                <a:gd name="T21" fmla="*/ 3359 h 7200"/>
                <a:gd name="T22" fmla="*/ 1766 w 1857"/>
                <a:gd name="T23" fmla="*/ 2452 h 7200"/>
                <a:gd name="T24" fmla="*/ 914 w 1857"/>
                <a:gd name="T25" fmla="*/ 2507 h 7200"/>
                <a:gd name="T26" fmla="*/ 393 w 1857"/>
                <a:gd name="T27" fmla="*/ 3266 h 7200"/>
                <a:gd name="T28" fmla="*/ 445 w 1857"/>
                <a:gd name="T29" fmla="*/ 3305 h 7200"/>
                <a:gd name="T30" fmla="*/ 354 w 1857"/>
                <a:gd name="T31" fmla="*/ 2452 h 7200"/>
                <a:gd name="T32" fmla="*/ 445 w 1857"/>
                <a:gd name="T33" fmla="*/ 2507 h 7200"/>
                <a:gd name="T34" fmla="*/ 904 w 1857"/>
                <a:gd name="T35" fmla="*/ 5040 h 7200"/>
                <a:gd name="T36" fmla="*/ 1857 w 1857"/>
                <a:gd name="T37" fmla="*/ 5902 h 7200"/>
                <a:gd name="T38" fmla="*/ 968 w 1857"/>
                <a:gd name="T39" fmla="*/ 5847 h 7200"/>
                <a:gd name="T40" fmla="*/ 1817 w 1857"/>
                <a:gd name="T41" fmla="*/ 5953 h 7200"/>
                <a:gd name="T42" fmla="*/ 1712 w 1857"/>
                <a:gd name="T43" fmla="*/ 5104 h 7200"/>
                <a:gd name="T44" fmla="*/ 1634 w 1857"/>
                <a:gd name="T45" fmla="*/ 5847 h 7200"/>
                <a:gd name="T46" fmla="*/ 393 w 1857"/>
                <a:gd name="T47" fmla="*/ 5065 h 7200"/>
                <a:gd name="T48" fmla="*/ 418 w 1857"/>
                <a:gd name="T49" fmla="*/ 5040 h 7200"/>
                <a:gd name="T50" fmla="*/ 409 w 1857"/>
                <a:gd name="T51" fmla="*/ 5902 h 7200"/>
                <a:gd name="T52" fmla="*/ 354 w 1857"/>
                <a:gd name="T53" fmla="*/ 5811 h 7200"/>
                <a:gd name="T54" fmla="*/ 968 w 1857"/>
                <a:gd name="T55" fmla="*/ 1118 h 7200"/>
                <a:gd name="T56" fmla="*/ 1830 w 1857"/>
                <a:gd name="T57" fmla="*/ 1272 h 7200"/>
                <a:gd name="T58" fmla="*/ 1100 w 1857"/>
                <a:gd name="T59" fmla="*/ 1951 h 7200"/>
                <a:gd name="T60" fmla="*/ 1023 w 1857"/>
                <a:gd name="T61" fmla="*/ 1208 h 7200"/>
                <a:gd name="T62" fmla="*/ 917 w 1857"/>
                <a:gd name="T63" fmla="*/ 2057 h 7200"/>
                <a:gd name="T64" fmla="*/ 0 w 1857"/>
                <a:gd name="T65" fmla="*/ 1118 h 7200"/>
                <a:gd name="T66" fmla="*/ 409 w 1857"/>
                <a:gd name="T67" fmla="*/ 2006 h 7200"/>
                <a:gd name="T68" fmla="*/ 0 w 1857"/>
                <a:gd name="T69" fmla="*/ 1690 h 7200"/>
                <a:gd name="T70" fmla="*/ 354 w 1857"/>
                <a:gd name="T71" fmla="*/ 1118 h 7200"/>
                <a:gd name="T72" fmla="*/ 0 w 1857"/>
                <a:gd name="T73" fmla="*/ 1263 h 7200"/>
                <a:gd name="T74" fmla="*/ 904 w 1857"/>
                <a:gd name="T75" fmla="*/ 4667 h 7200"/>
                <a:gd name="T76" fmla="*/ 1766 w 1857"/>
                <a:gd name="T77" fmla="*/ 3715 h 7200"/>
                <a:gd name="T78" fmla="*/ 1728 w 1857"/>
                <a:gd name="T79" fmla="*/ 3766 h 7200"/>
                <a:gd name="T80" fmla="*/ 914 w 1857"/>
                <a:gd name="T81" fmla="*/ 4603 h 7200"/>
                <a:gd name="T82" fmla="*/ 1821 w 1857"/>
                <a:gd name="T83" fmla="*/ 4603 h 7200"/>
                <a:gd name="T84" fmla="*/ 0 w 1857"/>
                <a:gd name="T85" fmla="*/ 3715 h 7200"/>
                <a:gd name="T86" fmla="*/ 409 w 1857"/>
                <a:gd name="T87" fmla="*/ 4603 h 7200"/>
                <a:gd name="T88" fmla="*/ 0 w 1857"/>
                <a:gd name="T89" fmla="*/ 4287 h 7200"/>
                <a:gd name="T90" fmla="*/ 354 w 1857"/>
                <a:gd name="T91" fmla="*/ 3715 h 7200"/>
                <a:gd name="T92" fmla="*/ 0 w 1857"/>
                <a:gd name="T93" fmla="*/ 3860 h 7200"/>
                <a:gd name="T94" fmla="*/ 968 w 1857"/>
                <a:gd name="T95" fmla="*/ 6312 h 7200"/>
                <a:gd name="T96" fmla="*/ 1007 w 1857"/>
                <a:gd name="T97" fmla="*/ 6363 h 7200"/>
                <a:gd name="T98" fmla="*/ 1805 w 1857"/>
                <a:gd name="T99" fmla="*/ 6441 h 7200"/>
                <a:gd name="T100" fmla="*/ 1186 w 1857"/>
                <a:gd name="T101" fmla="*/ 7110 h 7200"/>
                <a:gd name="T102" fmla="*/ 0 w 1857"/>
                <a:gd name="T103" fmla="*/ 6679 h 7200"/>
                <a:gd name="T104" fmla="*/ 393 w 1857"/>
                <a:gd name="T105" fmla="*/ 6363 h 7200"/>
                <a:gd name="T106" fmla="*/ 418 w 1857"/>
                <a:gd name="T107" fmla="*/ 6338 h 7200"/>
                <a:gd name="T108" fmla="*/ 0 w 1857"/>
                <a:gd name="T109" fmla="*/ 6833 h 7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57" h="7200">
                  <a:moveTo>
                    <a:pt x="878" y="708"/>
                  </a:moveTo>
                  <a:cubicBezTo>
                    <a:pt x="878" y="658"/>
                    <a:pt x="918" y="617"/>
                    <a:pt x="968" y="617"/>
                  </a:cubicBezTo>
                  <a:cubicBezTo>
                    <a:pt x="1548" y="617"/>
                    <a:pt x="1548" y="617"/>
                    <a:pt x="1548" y="617"/>
                  </a:cubicBezTo>
                  <a:cubicBezTo>
                    <a:pt x="931" y="0"/>
                    <a:pt x="931" y="0"/>
                    <a:pt x="931" y="0"/>
                  </a:cubicBezTo>
                  <a:cubicBezTo>
                    <a:pt x="981" y="0"/>
                    <a:pt x="981" y="0"/>
                    <a:pt x="981" y="0"/>
                  </a:cubicBezTo>
                  <a:cubicBezTo>
                    <a:pt x="1634" y="653"/>
                    <a:pt x="1634" y="653"/>
                    <a:pt x="1634" y="653"/>
                  </a:cubicBezTo>
                  <a:cubicBezTo>
                    <a:pt x="968" y="653"/>
                    <a:pt x="968" y="653"/>
                    <a:pt x="968" y="653"/>
                  </a:cubicBezTo>
                  <a:cubicBezTo>
                    <a:pt x="953" y="653"/>
                    <a:pt x="939" y="659"/>
                    <a:pt x="930" y="669"/>
                  </a:cubicBezTo>
                  <a:cubicBezTo>
                    <a:pt x="920" y="679"/>
                    <a:pt x="914" y="692"/>
                    <a:pt x="914" y="708"/>
                  </a:cubicBezTo>
                  <a:cubicBezTo>
                    <a:pt x="914" y="723"/>
                    <a:pt x="920" y="736"/>
                    <a:pt x="930" y="746"/>
                  </a:cubicBezTo>
                  <a:cubicBezTo>
                    <a:pt x="939" y="756"/>
                    <a:pt x="953" y="762"/>
                    <a:pt x="968" y="762"/>
                  </a:cubicBezTo>
                  <a:cubicBezTo>
                    <a:pt x="1766" y="762"/>
                    <a:pt x="1766" y="762"/>
                    <a:pt x="1766" y="762"/>
                  </a:cubicBezTo>
                  <a:cubicBezTo>
                    <a:pt x="1780" y="762"/>
                    <a:pt x="1794" y="757"/>
                    <a:pt x="1805" y="746"/>
                  </a:cubicBezTo>
                  <a:cubicBezTo>
                    <a:pt x="1817" y="759"/>
                    <a:pt x="1817" y="759"/>
                    <a:pt x="1817" y="759"/>
                  </a:cubicBezTo>
                  <a:cubicBezTo>
                    <a:pt x="1805" y="746"/>
                    <a:pt x="1805" y="746"/>
                    <a:pt x="1805" y="746"/>
                  </a:cubicBezTo>
                  <a:cubicBezTo>
                    <a:pt x="1816" y="735"/>
                    <a:pt x="1821" y="722"/>
                    <a:pt x="1821" y="708"/>
                  </a:cubicBezTo>
                  <a:cubicBezTo>
                    <a:pt x="1821" y="0"/>
                    <a:pt x="1821" y="0"/>
                    <a:pt x="1821" y="0"/>
                  </a:cubicBezTo>
                  <a:cubicBezTo>
                    <a:pt x="1857" y="0"/>
                    <a:pt x="1857" y="0"/>
                    <a:pt x="1857" y="0"/>
                  </a:cubicBezTo>
                  <a:cubicBezTo>
                    <a:pt x="1857" y="708"/>
                    <a:pt x="1857" y="708"/>
                    <a:pt x="1857" y="708"/>
                  </a:cubicBezTo>
                  <a:cubicBezTo>
                    <a:pt x="1857" y="731"/>
                    <a:pt x="1848" y="754"/>
                    <a:pt x="1830" y="771"/>
                  </a:cubicBezTo>
                  <a:cubicBezTo>
                    <a:pt x="1812" y="789"/>
                    <a:pt x="1789" y="798"/>
                    <a:pt x="1766" y="798"/>
                  </a:cubicBezTo>
                  <a:cubicBezTo>
                    <a:pt x="968" y="798"/>
                    <a:pt x="968" y="798"/>
                    <a:pt x="968" y="798"/>
                  </a:cubicBezTo>
                  <a:cubicBezTo>
                    <a:pt x="918" y="798"/>
                    <a:pt x="878" y="757"/>
                    <a:pt x="878" y="708"/>
                  </a:cubicBezTo>
                  <a:close/>
                  <a:moveTo>
                    <a:pt x="1712" y="0"/>
                  </a:moveTo>
                  <a:cubicBezTo>
                    <a:pt x="1676" y="0"/>
                    <a:pt x="1676" y="0"/>
                    <a:pt x="1676" y="0"/>
                  </a:cubicBezTo>
                  <a:cubicBezTo>
                    <a:pt x="1676" y="489"/>
                    <a:pt x="1676" y="489"/>
                    <a:pt x="1676" y="489"/>
                  </a:cubicBezTo>
                  <a:cubicBezTo>
                    <a:pt x="1186" y="0"/>
                    <a:pt x="1186" y="0"/>
                    <a:pt x="1186" y="0"/>
                  </a:cubicBezTo>
                  <a:cubicBezTo>
                    <a:pt x="1136" y="0"/>
                    <a:pt x="1136" y="0"/>
                    <a:pt x="1136" y="0"/>
                  </a:cubicBezTo>
                  <a:cubicBezTo>
                    <a:pt x="1712" y="576"/>
                    <a:pt x="1712" y="576"/>
                    <a:pt x="1712" y="576"/>
                  </a:cubicBezTo>
                  <a:lnTo>
                    <a:pt x="1712" y="0"/>
                  </a:lnTo>
                  <a:close/>
                  <a:moveTo>
                    <a:pt x="341" y="0"/>
                  </a:moveTo>
                  <a:cubicBezTo>
                    <a:pt x="0" y="341"/>
                    <a:pt x="0" y="341"/>
                    <a:pt x="0" y="341"/>
                  </a:cubicBezTo>
                  <a:cubicBezTo>
                    <a:pt x="0" y="391"/>
                    <a:pt x="0" y="391"/>
                    <a:pt x="0" y="391"/>
                  </a:cubicBezTo>
                  <a:cubicBezTo>
                    <a:pt x="392" y="0"/>
                    <a:pt x="392" y="0"/>
                    <a:pt x="392" y="0"/>
                  </a:cubicBezTo>
                  <a:lnTo>
                    <a:pt x="341" y="0"/>
                  </a:lnTo>
                  <a:close/>
                  <a:moveTo>
                    <a:pt x="136" y="0"/>
                  </a:moveTo>
                  <a:cubicBezTo>
                    <a:pt x="0" y="136"/>
                    <a:pt x="0" y="136"/>
                    <a:pt x="0" y="136"/>
                  </a:cubicBezTo>
                  <a:cubicBezTo>
                    <a:pt x="0" y="186"/>
                    <a:pt x="0" y="186"/>
                    <a:pt x="0" y="186"/>
                  </a:cubicBezTo>
                  <a:cubicBezTo>
                    <a:pt x="187" y="0"/>
                    <a:pt x="187" y="0"/>
                    <a:pt x="187" y="0"/>
                  </a:cubicBezTo>
                  <a:lnTo>
                    <a:pt x="136" y="0"/>
                  </a:lnTo>
                  <a:close/>
                  <a:moveTo>
                    <a:pt x="354" y="617"/>
                  </a:moveTo>
                  <a:cubicBezTo>
                    <a:pt x="0" y="617"/>
                    <a:pt x="0" y="617"/>
                    <a:pt x="0" y="617"/>
                  </a:cubicBezTo>
                  <a:cubicBezTo>
                    <a:pt x="0" y="653"/>
                    <a:pt x="0" y="653"/>
                    <a:pt x="0" y="653"/>
                  </a:cubicBezTo>
                  <a:cubicBezTo>
                    <a:pt x="354" y="653"/>
                    <a:pt x="354" y="653"/>
                    <a:pt x="354" y="653"/>
                  </a:cubicBezTo>
                  <a:cubicBezTo>
                    <a:pt x="369" y="653"/>
                    <a:pt x="383" y="659"/>
                    <a:pt x="393" y="669"/>
                  </a:cubicBezTo>
                  <a:cubicBezTo>
                    <a:pt x="403" y="679"/>
                    <a:pt x="409" y="692"/>
                    <a:pt x="409" y="708"/>
                  </a:cubicBezTo>
                  <a:cubicBezTo>
                    <a:pt x="409" y="723"/>
                    <a:pt x="403" y="736"/>
                    <a:pt x="393" y="746"/>
                  </a:cubicBezTo>
                  <a:cubicBezTo>
                    <a:pt x="383" y="756"/>
                    <a:pt x="369" y="762"/>
                    <a:pt x="354" y="762"/>
                  </a:cubicBezTo>
                  <a:cubicBezTo>
                    <a:pt x="0" y="762"/>
                    <a:pt x="0" y="762"/>
                    <a:pt x="0" y="762"/>
                  </a:cubicBezTo>
                  <a:cubicBezTo>
                    <a:pt x="0" y="798"/>
                    <a:pt x="0" y="798"/>
                    <a:pt x="0" y="798"/>
                  </a:cubicBezTo>
                  <a:cubicBezTo>
                    <a:pt x="354" y="798"/>
                    <a:pt x="354" y="798"/>
                    <a:pt x="354" y="798"/>
                  </a:cubicBezTo>
                  <a:cubicBezTo>
                    <a:pt x="404" y="798"/>
                    <a:pt x="445" y="757"/>
                    <a:pt x="445" y="708"/>
                  </a:cubicBezTo>
                  <a:cubicBezTo>
                    <a:pt x="445" y="658"/>
                    <a:pt x="404" y="617"/>
                    <a:pt x="354" y="617"/>
                  </a:cubicBezTo>
                  <a:close/>
                  <a:moveTo>
                    <a:pt x="968" y="3214"/>
                  </a:moveTo>
                  <a:cubicBezTo>
                    <a:pt x="1548" y="3214"/>
                    <a:pt x="1548" y="3214"/>
                    <a:pt x="1548" y="3214"/>
                  </a:cubicBezTo>
                  <a:cubicBezTo>
                    <a:pt x="904" y="2570"/>
                    <a:pt x="904" y="2570"/>
                    <a:pt x="904" y="2570"/>
                  </a:cubicBezTo>
                  <a:cubicBezTo>
                    <a:pt x="887" y="2553"/>
                    <a:pt x="878" y="2530"/>
                    <a:pt x="878" y="2507"/>
                  </a:cubicBezTo>
                  <a:cubicBezTo>
                    <a:pt x="878" y="2484"/>
                    <a:pt x="887" y="2460"/>
                    <a:pt x="904" y="2443"/>
                  </a:cubicBezTo>
                  <a:cubicBezTo>
                    <a:pt x="922" y="2425"/>
                    <a:pt x="945" y="2416"/>
                    <a:pt x="968" y="2416"/>
                  </a:cubicBezTo>
                  <a:cubicBezTo>
                    <a:pt x="991" y="2416"/>
                    <a:pt x="1014" y="2425"/>
                    <a:pt x="1032" y="2443"/>
                  </a:cubicBezTo>
                  <a:cubicBezTo>
                    <a:pt x="1676" y="3086"/>
                    <a:pt x="1676" y="3086"/>
                    <a:pt x="1676" y="3086"/>
                  </a:cubicBezTo>
                  <a:cubicBezTo>
                    <a:pt x="1676" y="2507"/>
                    <a:pt x="1676" y="2507"/>
                    <a:pt x="1676" y="2507"/>
                  </a:cubicBezTo>
                  <a:cubicBezTo>
                    <a:pt x="1676" y="2457"/>
                    <a:pt x="1716" y="2416"/>
                    <a:pt x="1766" y="2416"/>
                  </a:cubicBezTo>
                  <a:cubicBezTo>
                    <a:pt x="1816" y="2416"/>
                    <a:pt x="1857" y="2457"/>
                    <a:pt x="1857" y="2507"/>
                  </a:cubicBezTo>
                  <a:cubicBezTo>
                    <a:pt x="1857" y="3305"/>
                    <a:pt x="1857" y="3305"/>
                    <a:pt x="1857" y="3305"/>
                  </a:cubicBezTo>
                  <a:cubicBezTo>
                    <a:pt x="1857" y="3328"/>
                    <a:pt x="1848" y="3351"/>
                    <a:pt x="1830" y="3368"/>
                  </a:cubicBezTo>
                  <a:cubicBezTo>
                    <a:pt x="1812" y="3386"/>
                    <a:pt x="1789" y="3395"/>
                    <a:pt x="1766" y="3395"/>
                  </a:cubicBezTo>
                  <a:cubicBezTo>
                    <a:pt x="968" y="3395"/>
                    <a:pt x="968" y="3395"/>
                    <a:pt x="968" y="3395"/>
                  </a:cubicBezTo>
                  <a:cubicBezTo>
                    <a:pt x="918" y="3395"/>
                    <a:pt x="878" y="3354"/>
                    <a:pt x="878" y="3305"/>
                  </a:cubicBezTo>
                  <a:cubicBezTo>
                    <a:pt x="878" y="3255"/>
                    <a:pt x="918" y="3214"/>
                    <a:pt x="968" y="3214"/>
                  </a:cubicBezTo>
                  <a:close/>
                  <a:moveTo>
                    <a:pt x="1634" y="3250"/>
                  </a:moveTo>
                  <a:cubicBezTo>
                    <a:pt x="968" y="3250"/>
                    <a:pt x="968" y="3250"/>
                    <a:pt x="968" y="3250"/>
                  </a:cubicBezTo>
                  <a:cubicBezTo>
                    <a:pt x="953" y="3250"/>
                    <a:pt x="939" y="3256"/>
                    <a:pt x="930" y="3266"/>
                  </a:cubicBezTo>
                  <a:cubicBezTo>
                    <a:pt x="920" y="3276"/>
                    <a:pt x="914" y="3289"/>
                    <a:pt x="914" y="3305"/>
                  </a:cubicBezTo>
                  <a:cubicBezTo>
                    <a:pt x="914" y="3320"/>
                    <a:pt x="920" y="3333"/>
                    <a:pt x="930" y="3343"/>
                  </a:cubicBezTo>
                  <a:cubicBezTo>
                    <a:pt x="939" y="3353"/>
                    <a:pt x="953" y="3359"/>
                    <a:pt x="968" y="3359"/>
                  </a:cubicBezTo>
                  <a:cubicBezTo>
                    <a:pt x="1766" y="3359"/>
                    <a:pt x="1766" y="3359"/>
                    <a:pt x="1766" y="3359"/>
                  </a:cubicBezTo>
                  <a:cubicBezTo>
                    <a:pt x="1780" y="3359"/>
                    <a:pt x="1794" y="3354"/>
                    <a:pt x="1805" y="3343"/>
                  </a:cubicBezTo>
                  <a:cubicBezTo>
                    <a:pt x="1817" y="3356"/>
                    <a:pt x="1817" y="3356"/>
                    <a:pt x="1817" y="3356"/>
                  </a:cubicBezTo>
                  <a:cubicBezTo>
                    <a:pt x="1805" y="3343"/>
                    <a:pt x="1805" y="3343"/>
                    <a:pt x="1805" y="3343"/>
                  </a:cubicBezTo>
                  <a:cubicBezTo>
                    <a:pt x="1816" y="3333"/>
                    <a:pt x="1821" y="3319"/>
                    <a:pt x="1821" y="3305"/>
                  </a:cubicBezTo>
                  <a:cubicBezTo>
                    <a:pt x="1821" y="2507"/>
                    <a:pt x="1821" y="2507"/>
                    <a:pt x="1821" y="2507"/>
                  </a:cubicBezTo>
                  <a:cubicBezTo>
                    <a:pt x="1821" y="2491"/>
                    <a:pt x="1815" y="2478"/>
                    <a:pt x="1805" y="2468"/>
                  </a:cubicBezTo>
                  <a:cubicBezTo>
                    <a:pt x="1795" y="2458"/>
                    <a:pt x="1781" y="2452"/>
                    <a:pt x="1766" y="2452"/>
                  </a:cubicBezTo>
                  <a:cubicBezTo>
                    <a:pt x="1751" y="2452"/>
                    <a:pt x="1737" y="2458"/>
                    <a:pt x="1728" y="2468"/>
                  </a:cubicBezTo>
                  <a:cubicBezTo>
                    <a:pt x="1718" y="2478"/>
                    <a:pt x="1712" y="2491"/>
                    <a:pt x="1712" y="2507"/>
                  </a:cubicBezTo>
                  <a:cubicBezTo>
                    <a:pt x="1712" y="3173"/>
                    <a:pt x="1712" y="3173"/>
                    <a:pt x="1712" y="3173"/>
                  </a:cubicBezTo>
                  <a:cubicBezTo>
                    <a:pt x="1007" y="2468"/>
                    <a:pt x="1007" y="2468"/>
                    <a:pt x="1007" y="2468"/>
                  </a:cubicBezTo>
                  <a:cubicBezTo>
                    <a:pt x="996" y="2457"/>
                    <a:pt x="982" y="2452"/>
                    <a:pt x="968" y="2452"/>
                  </a:cubicBezTo>
                  <a:cubicBezTo>
                    <a:pt x="954" y="2452"/>
                    <a:pt x="940" y="2457"/>
                    <a:pt x="930" y="2468"/>
                  </a:cubicBezTo>
                  <a:cubicBezTo>
                    <a:pt x="919" y="2479"/>
                    <a:pt x="914" y="2493"/>
                    <a:pt x="914" y="2507"/>
                  </a:cubicBezTo>
                  <a:cubicBezTo>
                    <a:pt x="914" y="2521"/>
                    <a:pt x="919" y="2534"/>
                    <a:pt x="930" y="2545"/>
                  </a:cubicBezTo>
                  <a:lnTo>
                    <a:pt x="1634" y="3250"/>
                  </a:lnTo>
                  <a:close/>
                  <a:moveTo>
                    <a:pt x="354" y="3214"/>
                  </a:moveTo>
                  <a:cubicBezTo>
                    <a:pt x="0" y="3214"/>
                    <a:pt x="0" y="3214"/>
                    <a:pt x="0" y="3214"/>
                  </a:cubicBezTo>
                  <a:cubicBezTo>
                    <a:pt x="0" y="3250"/>
                    <a:pt x="0" y="3250"/>
                    <a:pt x="0" y="3250"/>
                  </a:cubicBezTo>
                  <a:cubicBezTo>
                    <a:pt x="354" y="3250"/>
                    <a:pt x="354" y="3250"/>
                    <a:pt x="354" y="3250"/>
                  </a:cubicBezTo>
                  <a:cubicBezTo>
                    <a:pt x="369" y="3250"/>
                    <a:pt x="383" y="3256"/>
                    <a:pt x="393" y="3266"/>
                  </a:cubicBezTo>
                  <a:cubicBezTo>
                    <a:pt x="403" y="3276"/>
                    <a:pt x="409" y="3289"/>
                    <a:pt x="409" y="3305"/>
                  </a:cubicBezTo>
                  <a:cubicBezTo>
                    <a:pt x="409" y="3320"/>
                    <a:pt x="403" y="3333"/>
                    <a:pt x="393" y="3343"/>
                  </a:cubicBezTo>
                  <a:cubicBezTo>
                    <a:pt x="383" y="3353"/>
                    <a:pt x="369" y="3359"/>
                    <a:pt x="354" y="3359"/>
                  </a:cubicBezTo>
                  <a:cubicBezTo>
                    <a:pt x="0" y="3359"/>
                    <a:pt x="0" y="3359"/>
                    <a:pt x="0" y="3359"/>
                  </a:cubicBezTo>
                  <a:cubicBezTo>
                    <a:pt x="0" y="3395"/>
                    <a:pt x="0" y="3395"/>
                    <a:pt x="0" y="3395"/>
                  </a:cubicBezTo>
                  <a:cubicBezTo>
                    <a:pt x="354" y="3395"/>
                    <a:pt x="354" y="3395"/>
                    <a:pt x="354" y="3395"/>
                  </a:cubicBezTo>
                  <a:cubicBezTo>
                    <a:pt x="404" y="3395"/>
                    <a:pt x="445" y="3354"/>
                    <a:pt x="445" y="3305"/>
                  </a:cubicBezTo>
                  <a:cubicBezTo>
                    <a:pt x="445" y="3255"/>
                    <a:pt x="404" y="3214"/>
                    <a:pt x="354" y="3214"/>
                  </a:cubicBezTo>
                  <a:close/>
                  <a:moveTo>
                    <a:pt x="354" y="2416"/>
                  </a:moveTo>
                  <a:cubicBezTo>
                    <a:pt x="331" y="2416"/>
                    <a:pt x="308" y="2425"/>
                    <a:pt x="290" y="2443"/>
                  </a:cubicBezTo>
                  <a:cubicBezTo>
                    <a:pt x="0" y="2733"/>
                    <a:pt x="0" y="2733"/>
                    <a:pt x="0" y="2733"/>
                  </a:cubicBezTo>
                  <a:cubicBezTo>
                    <a:pt x="0" y="2783"/>
                    <a:pt x="0" y="2783"/>
                    <a:pt x="0" y="2783"/>
                  </a:cubicBezTo>
                  <a:cubicBezTo>
                    <a:pt x="316" y="2468"/>
                    <a:pt x="316" y="2468"/>
                    <a:pt x="316" y="2468"/>
                  </a:cubicBezTo>
                  <a:cubicBezTo>
                    <a:pt x="326" y="2457"/>
                    <a:pt x="340" y="2452"/>
                    <a:pt x="354" y="2452"/>
                  </a:cubicBezTo>
                  <a:cubicBezTo>
                    <a:pt x="368" y="2452"/>
                    <a:pt x="382" y="2457"/>
                    <a:pt x="393" y="2468"/>
                  </a:cubicBezTo>
                  <a:cubicBezTo>
                    <a:pt x="404" y="2479"/>
                    <a:pt x="409" y="2493"/>
                    <a:pt x="409" y="2507"/>
                  </a:cubicBezTo>
                  <a:cubicBezTo>
                    <a:pt x="409" y="2521"/>
                    <a:pt x="404" y="2534"/>
                    <a:pt x="393" y="2545"/>
                  </a:cubicBezTo>
                  <a:cubicBezTo>
                    <a:pt x="0" y="2938"/>
                    <a:pt x="0" y="2938"/>
                    <a:pt x="0" y="2938"/>
                  </a:cubicBezTo>
                  <a:cubicBezTo>
                    <a:pt x="0" y="2988"/>
                    <a:pt x="0" y="2988"/>
                    <a:pt x="0" y="2988"/>
                  </a:cubicBezTo>
                  <a:cubicBezTo>
                    <a:pt x="418" y="2570"/>
                    <a:pt x="418" y="2570"/>
                    <a:pt x="418" y="2570"/>
                  </a:cubicBezTo>
                  <a:cubicBezTo>
                    <a:pt x="436" y="2553"/>
                    <a:pt x="445" y="2530"/>
                    <a:pt x="445" y="2507"/>
                  </a:cubicBezTo>
                  <a:cubicBezTo>
                    <a:pt x="445" y="2484"/>
                    <a:pt x="436" y="2460"/>
                    <a:pt x="418" y="2443"/>
                  </a:cubicBezTo>
                  <a:cubicBezTo>
                    <a:pt x="400" y="2425"/>
                    <a:pt x="377" y="2416"/>
                    <a:pt x="354" y="2416"/>
                  </a:cubicBezTo>
                  <a:close/>
                  <a:moveTo>
                    <a:pt x="968" y="5811"/>
                  </a:moveTo>
                  <a:cubicBezTo>
                    <a:pt x="1548" y="5811"/>
                    <a:pt x="1548" y="5811"/>
                    <a:pt x="1548" y="5811"/>
                  </a:cubicBezTo>
                  <a:cubicBezTo>
                    <a:pt x="904" y="5167"/>
                    <a:pt x="904" y="5167"/>
                    <a:pt x="904" y="5167"/>
                  </a:cubicBezTo>
                  <a:cubicBezTo>
                    <a:pt x="887" y="5150"/>
                    <a:pt x="878" y="5127"/>
                    <a:pt x="878" y="5104"/>
                  </a:cubicBezTo>
                  <a:cubicBezTo>
                    <a:pt x="878" y="5081"/>
                    <a:pt x="887" y="5057"/>
                    <a:pt x="904" y="5040"/>
                  </a:cubicBezTo>
                  <a:cubicBezTo>
                    <a:pt x="922" y="5022"/>
                    <a:pt x="945" y="5013"/>
                    <a:pt x="968" y="5013"/>
                  </a:cubicBezTo>
                  <a:cubicBezTo>
                    <a:pt x="991" y="5013"/>
                    <a:pt x="1014" y="5022"/>
                    <a:pt x="1032" y="5040"/>
                  </a:cubicBezTo>
                  <a:cubicBezTo>
                    <a:pt x="1676" y="5683"/>
                    <a:pt x="1676" y="5683"/>
                    <a:pt x="1676" y="5683"/>
                  </a:cubicBezTo>
                  <a:cubicBezTo>
                    <a:pt x="1676" y="5104"/>
                    <a:pt x="1676" y="5104"/>
                    <a:pt x="1676" y="5104"/>
                  </a:cubicBezTo>
                  <a:cubicBezTo>
                    <a:pt x="1676" y="5054"/>
                    <a:pt x="1716" y="5013"/>
                    <a:pt x="1766" y="5013"/>
                  </a:cubicBezTo>
                  <a:cubicBezTo>
                    <a:pt x="1816" y="5013"/>
                    <a:pt x="1857" y="5054"/>
                    <a:pt x="1857" y="5104"/>
                  </a:cubicBezTo>
                  <a:cubicBezTo>
                    <a:pt x="1857" y="5902"/>
                    <a:pt x="1857" y="5902"/>
                    <a:pt x="1857" y="5902"/>
                  </a:cubicBezTo>
                  <a:cubicBezTo>
                    <a:pt x="1857" y="5925"/>
                    <a:pt x="1848" y="5948"/>
                    <a:pt x="1830" y="5965"/>
                  </a:cubicBezTo>
                  <a:cubicBezTo>
                    <a:pt x="1812" y="5983"/>
                    <a:pt x="1789" y="5992"/>
                    <a:pt x="1766" y="5992"/>
                  </a:cubicBezTo>
                  <a:cubicBezTo>
                    <a:pt x="968" y="5992"/>
                    <a:pt x="968" y="5992"/>
                    <a:pt x="968" y="5992"/>
                  </a:cubicBezTo>
                  <a:cubicBezTo>
                    <a:pt x="918" y="5992"/>
                    <a:pt x="878" y="5951"/>
                    <a:pt x="878" y="5902"/>
                  </a:cubicBezTo>
                  <a:cubicBezTo>
                    <a:pt x="878" y="5852"/>
                    <a:pt x="918" y="5811"/>
                    <a:pt x="968" y="5811"/>
                  </a:cubicBezTo>
                  <a:close/>
                  <a:moveTo>
                    <a:pt x="1634" y="5847"/>
                  </a:moveTo>
                  <a:cubicBezTo>
                    <a:pt x="968" y="5847"/>
                    <a:pt x="968" y="5847"/>
                    <a:pt x="968" y="5847"/>
                  </a:cubicBezTo>
                  <a:cubicBezTo>
                    <a:pt x="953" y="5847"/>
                    <a:pt x="939" y="5853"/>
                    <a:pt x="930" y="5863"/>
                  </a:cubicBezTo>
                  <a:cubicBezTo>
                    <a:pt x="920" y="5873"/>
                    <a:pt x="914" y="5886"/>
                    <a:pt x="914" y="5902"/>
                  </a:cubicBezTo>
                  <a:cubicBezTo>
                    <a:pt x="914" y="5917"/>
                    <a:pt x="920" y="5930"/>
                    <a:pt x="930" y="5940"/>
                  </a:cubicBezTo>
                  <a:cubicBezTo>
                    <a:pt x="939" y="5950"/>
                    <a:pt x="953" y="5956"/>
                    <a:pt x="968" y="5956"/>
                  </a:cubicBezTo>
                  <a:cubicBezTo>
                    <a:pt x="1766" y="5956"/>
                    <a:pt x="1766" y="5956"/>
                    <a:pt x="1766" y="5956"/>
                  </a:cubicBezTo>
                  <a:cubicBezTo>
                    <a:pt x="1780" y="5956"/>
                    <a:pt x="1794" y="5951"/>
                    <a:pt x="1805" y="5940"/>
                  </a:cubicBezTo>
                  <a:cubicBezTo>
                    <a:pt x="1817" y="5953"/>
                    <a:pt x="1817" y="5953"/>
                    <a:pt x="1817" y="5953"/>
                  </a:cubicBezTo>
                  <a:cubicBezTo>
                    <a:pt x="1805" y="5940"/>
                    <a:pt x="1805" y="5940"/>
                    <a:pt x="1805" y="5940"/>
                  </a:cubicBezTo>
                  <a:cubicBezTo>
                    <a:pt x="1816" y="5930"/>
                    <a:pt x="1821" y="5916"/>
                    <a:pt x="1821" y="5902"/>
                  </a:cubicBezTo>
                  <a:cubicBezTo>
                    <a:pt x="1821" y="5104"/>
                    <a:pt x="1821" y="5104"/>
                    <a:pt x="1821" y="5104"/>
                  </a:cubicBezTo>
                  <a:cubicBezTo>
                    <a:pt x="1821" y="5088"/>
                    <a:pt x="1815" y="5075"/>
                    <a:pt x="1805" y="5065"/>
                  </a:cubicBezTo>
                  <a:cubicBezTo>
                    <a:pt x="1795" y="5055"/>
                    <a:pt x="1781" y="5049"/>
                    <a:pt x="1766" y="5049"/>
                  </a:cubicBezTo>
                  <a:cubicBezTo>
                    <a:pt x="1751" y="5049"/>
                    <a:pt x="1737" y="5055"/>
                    <a:pt x="1728" y="5065"/>
                  </a:cubicBezTo>
                  <a:cubicBezTo>
                    <a:pt x="1718" y="5075"/>
                    <a:pt x="1712" y="5088"/>
                    <a:pt x="1712" y="5104"/>
                  </a:cubicBezTo>
                  <a:cubicBezTo>
                    <a:pt x="1712" y="5770"/>
                    <a:pt x="1712" y="5770"/>
                    <a:pt x="1712" y="5770"/>
                  </a:cubicBezTo>
                  <a:cubicBezTo>
                    <a:pt x="1007" y="5065"/>
                    <a:pt x="1007" y="5065"/>
                    <a:pt x="1007" y="5065"/>
                  </a:cubicBezTo>
                  <a:cubicBezTo>
                    <a:pt x="996" y="5054"/>
                    <a:pt x="982" y="5049"/>
                    <a:pt x="968" y="5049"/>
                  </a:cubicBezTo>
                  <a:cubicBezTo>
                    <a:pt x="954" y="5049"/>
                    <a:pt x="940" y="5054"/>
                    <a:pt x="930" y="5065"/>
                  </a:cubicBezTo>
                  <a:cubicBezTo>
                    <a:pt x="919" y="5076"/>
                    <a:pt x="914" y="5090"/>
                    <a:pt x="914" y="5104"/>
                  </a:cubicBezTo>
                  <a:cubicBezTo>
                    <a:pt x="914" y="5118"/>
                    <a:pt x="919" y="5132"/>
                    <a:pt x="930" y="5142"/>
                  </a:cubicBezTo>
                  <a:lnTo>
                    <a:pt x="1634" y="5847"/>
                  </a:lnTo>
                  <a:close/>
                  <a:moveTo>
                    <a:pt x="354" y="5013"/>
                  </a:moveTo>
                  <a:cubicBezTo>
                    <a:pt x="331" y="5013"/>
                    <a:pt x="308" y="5022"/>
                    <a:pt x="290" y="5040"/>
                  </a:cubicBezTo>
                  <a:cubicBezTo>
                    <a:pt x="0" y="5330"/>
                    <a:pt x="0" y="5330"/>
                    <a:pt x="0" y="5330"/>
                  </a:cubicBezTo>
                  <a:cubicBezTo>
                    <a:pt x="0" y="5380"/>
                    <a:pt x="0" y="5380"/>
                    <a:pt x="0" y="5380"/>
                  </a:cubicBezTo>
                  <a:cubicBezTo>
                    <a:pt x="316" y="5065"/>
                    <a:pt x="316" y="5065"/>
                    <a:pt x="316" y="5065"/>
                  </a:cubicBezTo>
                  <a:cubicBezTo>
                    <a:pt x="326" y="5054"/>
                    <a:pt x="340" y="5049"/>
                    <a:pt x="354" y="5049"/>
                  </a:cubicBezTo>
                  <a:cubicBezTo>
                    <a:pt x="368" y="5049"/>
                    <a:pt x="382" y="5054"/>
                    <a:pt x="393" y="5065"/>
                  </a:cubicBezTo>
                  <a:cubicBezTo>
                    <a:pt x="404" y="5076"/>
                    <a:pt x="409" y="5090"/>
                    <a:pt x="409" y="5104"/>
                  </a:cubicBezTo>
                  <a:cubicBezTo>
                    <a:pt x="409" y="5118"/>
                    <a:pt x="404" y="5132"/>
                    <a:pt x="393" y="5142"/>
                  </a:cubicBezTo>
                  <a:cubicBezTo>
                    <a:pt x="0" y="5535"/>
                    <a:pt x="0" y="5535"/>
                    <a:pt x="0" y="5535"/>
                  </a:cubicBezTo>
                  <a:cubicBezTo>
                    <a:pt x="0" y="5585"/>
                    <a:pt x="0" y="5585"/>
                    <a:pt x="0" y="5585"/>
                  </a:cubicBezTo>
                  <a:cubicBezTo>
                    <a:pt x="418" y="5167"/>
                    <a:pt x="418" y="5167"/>
                    <a:pt x="418" y="5167"/>
                  </a:cubicBezTo>
                  <a:cubicBezTo>
                    <a:pt x="436" y="5150"/>
                    <a:pt x="445" y="5127"/>
                    <a:pt x="445" y="5104"/>
                  </a:cubicBezTo>
                  <a:cubicBezTo>
                    <a:pt x="445" y="5081"/>
                    <a:pt x="436" y="5057"/>
                    <a:pt x="418" y="5040"/>
                  </a:cubicBezTo>
                  <a:cubicBezTo>
                    <a:pt x="400" y="5022"/>
                    <a:pt x="377" y="5013"/>
                    <a:pt x="354" y="5013"/>
                  </a:cubicBezTo>
                  <a:close/>
                  <a:moveTo>
                    <a:pt x="354" y="5811"/>
                  </a:moveTo>
                  <a:cubicBezTo>
                    <a:pt x="0" y="5811"/>
                    <a:pt x="0" y="5811"/>
                    <a:pt x="0" y="5811"/>
                  </a:cubicBezTo>
                  <a:cubicBezTo>
                    <a:pt x="0" y="5847"/>
                    <a:pt x="0" y="5847"/>
                    <a:pt x="0" y="5847"/>
                  </a:cubicBezTo>
                  <a:cubicBezTo>
                    <a:pt x="354" y="5847"/>
                    <a:pt x="354" y="5847"/>
                    <a:pt x="354" y="5847"/>
                  </a:cubicBezTo>
                  <a:cubicBezTo>
                    <a:pt x="369" y="5847"/>
                    <a:pt x="383" y="5853"/>
                    <a:pt x="393" y="5863"/>
                  </a:cubicBezTo>
                  <a:cubicBezTo>
                    <a:pt x="403" y="5873"/>
                    <a:pt x="409" y="5886"/>
                    <a:pt x="409" y="5902"/>
                  </a:cubicBezTo>
                  <a:cubicBezTo>
                    <a:pt x="409" y="5917"/>
                    <a:pt x="403" y="5930"/>
                    <a:pt x="393" y="5940"/>
                  </a:cubicBezTo>
                  <a:cubicBezTo>
                    <a:pt x="383" y="5950"/>
                    <a:pt x="369" y="5956"/>
                    <a:pt x="354" y="5956"/>
                  </a:cubicBezTo>
                  <a:cubicBezTo>
                    <a:pt x="0" y="5956"/>
                    <a:pt x="0" y="5956"/>
                    <a:pt x="0" y="5956"/>
                  </a:cubicBezTo>
                  <a:cubicBezTo>
                    <a:pt x="0" y="5992"/>
                    <a:pt x="0" y="5992"/>
                    <a:pt x="0" y="5992"/>
                  </a:cubicBezTo>
                  <a:cubicBezTo>
                    <a:pt x="354" y="5992"/>
                    <a:pt x="354" y="5992"/>
                    <a:pt x="354" y="5992"/>
                  </a:cubicBezTo>
                  <a:cubicBezTo>
                    <a:pt x="404" y="5992"/>
                    <a:pt x="445" y="5952"/>
                    <a:pt x="445" y="5902"/>
                  </a:cubicBezTo>
                  <a:cubicBezTo>
                    <a:pt x="445" y="5852"/>
                    <a:pt x="404" y="5811"/>
                    <a:pt x="354" y="5811"/>
                  </a:cubicBezTo>
                  <a:close/>
                  <a:moveTo>
                    <a:pt x="1857" y="2006"/>
                  </a:moveTo>
                  <a:cubicBezTo>
                    <a:pt x="1857" y="2056"/>
                    <a:pt x="1816" y="2096"/>
                    <a:pt x="1766" y="2096"/>
                  </a:cubicBezTo>
                  <a:cubicBezTo>
                    <a:pt x="968" y="2096"/>
                    <a:pt x="968" y="2096"/>
                    <a:pt x="968" y="2096"/>
                  </a:cubicBezTo>
                  <a:cubicBezTo>
                    <a:pt x="945" y="2096"/>
                    <a:pt x="922" y="2088"/>
                    <a:pt x="904" y="2070"/>
                  </a:cubicBezTo>
                  <a:cubicBezTo>
                    <a:pt x="887" y="2052"/>
                    <a:pt x="878" y="2029"/>
                    <a:pt x="878" y="2006"/>
                  </a:cubicBezTo>
                  <a:cubicBezTo>
                    <a:pt x="878" y="1208"/>
                    <a:pt x="878" y="1208"/>
                    <a:pt x="878" y="1208"/>
                  </a:cubicBezTo>
                  <a:cubicBezTo>
                    <a:pt x="878" y="1158"/>
                    <a:pt x="918" y="1118"/>
                    <a:pt x="968" y="1118"/>
                  </a:cubicBezTo>
                  <a:cubicBezTo>
                    <a:pt x="1018" y="1118"/>
                    <a:pt x="1059" y="1158"/>
                    <a:pt x="1059" y="1208"/>
                  </a:cubicBezTo>
                  <a:cubicBezTo>
                    <a:pt x="1059" y="1788"/>
                    <a:pt x="1059" y="1788"/>
                    <a:pt x="1059" y="1788"/>
                  </a:cubicBezTo>
                  <a:cubicBezTo>
                    <a:pt x="1702" y="1144"/>
                    <a:pt x="1702" y="1144"/>
                    <a:pt x="1702" y="1144"/>
                  </a:cubicBezTo>
                  <a:cubicBezTo>
                    <a:pt x="1720" y="1127"/>
                    <a:pt x="1743" y="1118"/>
                    <a:pt x="1766" y="1118"/>
                  </a:cubicBezTo>
                  <a:cubicBezTo>
                    <a:pt x="1789" y="1118"/>
                    <a:pt x="1812" y="1127"/>
                    <a:pt x="1830" y="1144"/>
                  </a:cubicBezTo>
                  <a:cubicBezTo>
                    <a:pt x="1848" y="1162"/>
                    <a:pt x="1857" y="1185"/>
                    <a:pt x="1857" y="1208"/>
                  </a:cubicBezTo>
                  <a:cubicBezTo>
                    <a:pt x="1857" y="1231"/>
                    <a:pt x="1848" y="1254"/>
                    <a:pt x="1830" y="1272"/>
                  </a:cubicBezTo>
                  <a:cubicBezTo>
                    <a:pt x="1186" y="1916"/>
                    <a:pt x="1186" y="1916"/>
                    <a:pt x="1186" y="1916"/>
                  </a:cubicBezTo>
                  <a:cubicBezTo>
                    <a:pt x="1766" y="1916"/>
                    <a:pt x="1766" y="1916"/>
                    <a:pt x="1766" y="1916"/>
                  </a:cubicBezTo>
                  <a:cubicBezTo>
                    <a:pt x="1816" y="1916"/>
                    <a:pt x="1857" y="1956"/>
                    <a:pt x="1857" y="2006"/>
                  </a:cubicBezTo>
                  <a:close/>
                  <a:moveTo>
                    <a:pt x="1821" y="2006"/>
                  </a:moveTo>
                  <a:cubicBezTo>
                    <a:pt x="1821" y="1991"/>
                    <a:pt x="1815" y="1977"/>
                    <a:pt x="1805" y="1967"/>
                  </a:cubicBezTo>
                  <a:cubicBezTo>
                    <a:pt x="1795" y="1958"/>
                    <a:pt x="1781" y="1951"/>
                    <a:pt x="1766" y="1951"/>
                  </a:cubicBezTo>
                  <a:cubicBezTo>
                    <a:pt x="1100" y="1951"/>
                    <a:pt x="1100" y="1951"/>
                    <a:pt x="1100" y="1951"/>
                  </a:cubicBezTo>
                  <a:cubicBezTo>
                    <a:pt x="1805" y="1247"/>
                    <a:pt x="1805" y="1247"/>
                    <a:pt x="1805" y="1247"/>
                  </a:cubicBezTo>
                  <a:cubicBezTo>
                    <a:pt x="1816" y="1236"/>
                    <a:pt x="1821" y="1222"/>
                    <a:pt x="1821" y="1208"/>
                  </a:cubicBezTo>
                  <a:cubicBezTo>
                    <a:pt x="1821" y="1194"/>
                    <a:pt x="1816" y="1180"/>
                    <a:pt x="1805" y="1169"/>
                  </a:cubicBezTo>
                  <a:cubicBezTo>
                    <a:pt x="1794" y="1159"/>
                    <a:pt x="1780" y="1153"/>
                    <a:pt x="1766" y="1153"/>
                  </a:cubicBezTo>
                  <a:cubicBezTo>
                    <a:pt x="1752" y="1153"/>
                    <a:pt x="1738" y="1159"/>
                    <a:pt x="1728" y="1169"/>
                  </a:cubicBezTo>
                  <a:cubicBezTo>
                    <a:pt x="1023" y="1874"/>
                    <a:pt x="1023" y="1874"/>
                    <a:pt x="1023" y="1874"/>
                  </a:cubicBezTo>
                  <a:cubicBezTo>
                    <a:pt x="1023" y="1208"/>
                    <a:pt x="1023" y="1208"/>
                    <a:pt x="1023" y="1208"/>
                  </a:cubicBezTo>
                  <a:cubicBezTo>
                    <a:pt x="1023" y="1193"/>
                    <a:pt x="1017" y="1179"/>
                    <a:pt x="1007" y="1169"/>
                  </a:cubicBezTo>
                  <a:cubicBezTo>
                    <a:pt x="997" y="1160"/>
                    <a:pt x="983" y="1153"/>
                    <a:pt x="968" y="1153"/>
                  </a:cubicBezTo>
                  <a:cubicBezTo>
                    <a:pt x="953" y="1153"/>
                    <a:pt x="939" y="1160"/>
                    <a:pt x="930" y="1169"/>
                  </a:cubicBezTo>
                  <a:cubicBezTo>
                    <a:pt x="920" y="1179"/>
                    <a:pt x="914" y="1193"/>
                    <a:pt x="914" y="1208"/>
                  </a:cubicBezTo>
                  <a:cubicBezTo>
                    <a:pt x="914" y="2006"/>
                    <a:pt x="914" y="2006"/>
                    <a:pt x="914" y="2006"/>
                  </a:cubicBezTo>
                  <a:cubicBezTo>
                    <a:pt x="914" y="2020"/>
                    <a:pt x="919" y="2034"/>
                    <a:pt x="930" y="2045"/>
                  </a:cubicBezTo>
                  <a:cubicBezTo>
                    <a:pt x="917" y="2057"/>
                    <a:pt x="917" y="2057"/>
                    <a:pt x="917" y="2057"/>
                  </a:cubicBezTo>
                  <a:cubicBezTo>
                    <a:pt x="930" y="2045"/>
                    <a:pt x="930" y="2045"/>
                    <a:pt x="930" y="2045"/>
                  </a:cubicBezTo>
                  <a:cubicBezTo>
                    <a:pt x="940" y="2055"/>
                    <a:pt x="954" y="2061"/>
                    <a:pt x="968" y="2061"/>
                  </a:cubicBezTo>
                  <a:cubicBezTo>
                    <a:pt x="1766" y="2061"/>
                    <a:pt x="1766" y="2061"/>
                    <a:pt x="1766" y="2061"/>
                  </a:cubicBezTo>
                  <a:cubicBezTo>
                    <a:pt x="1781" y="2061"/>
                    <a:pt x="1795" y="2055"/>
                    <a:pt x="1805" y="2045"/>
                  </a:cubicBezTo>
                  <a:cubicBezTo>
                    <a:pt x="1815" y="2035"/>
                    <a:pt x="1821" y="2021"/>
                    <a:pt x="1821" y="2006"/>
                  </a:cubicBezTo>
                  <a:close/>
                  <a:moveTo>
                    <a:pt x="354" y="1118"/>
                  </a:moveTo>
                  <a:cubicBezTo>
                    <a:pt x="0" y="1118"/>
                    <a:pt x="0" y="1118"/>
                    <a:pt x="0" y="1118"/>
                  </a:cubicBezTo>
                  <a:cubicBezTo>
                    <a:pt x="0" y="1153"/>
                    <a:pt x="0" y="1153"/>
                    <a:pt x="0" y="1153"/>
                  </a:cubicBezTo>
                  <a:cubicBezTo>
                    <a:pt x="354" y="1153"/>
                    <a:pt x="354" y="1153"/>
                    <a:pt x="354" y="1153"/>
                  </a:cubicBezTo>
                  <a:cubicBezTo>
                    <a:pt x="368" y="1153"/>
                    <a:pt x="382" y="1159"/>
                    <a:pt x="393" y="1169"/>
                  </a:cubicBezTo>
                  <a:cubicBezTo>
                    <a:pt x="405" y="1157"/>
                    <a:pt x="405" y="1157"/>
                    <a:pt x="405" y="1157"/>
                  </a:cubicBezTo>
                  <a:cubicBezTo>
                    <a:pt x="393" y="1169"/>
                    <a:pt x="393" y="1169"/>
                    <a:pt x="393" y="1169"/>
                  </a:cubicBezTo>
                  <a:cubicBezTo>
                    <a:pt x="404" y="1180"/>
                    <a:pt x="409" y="1194"/>
                    <a:pt x="409" y="1208"/>
                  </a:cubicBezTo>
                  <a:cubicBezTo>
                    <a:pt x="409" y="2006"/>
                    <a:pt x="409" y="2006"/>
                    <a:pt x="409" y="2006"/>
                  </a:cubicBezTo>
                  <a:cubicBezTo>
                    <a:pt x="409" y="2021"/>
                    <a:pt x="403" y="2035"/>
                    <a:pt x="393" y="2045"/>
                  </a:cubicBezTo>
                  <a:cubicBezTo>
                    <a:pt x="383" y="2055"/>
                    <a:pt x="369" y="2061"/>
                    <a:pt x="354" y="2061"/>
                  </a:cubicBezTo>
                  <a:cubicBezTo>
                    <a:pt x="339" y="2061"/>
                    <a:pt x="325" y="2055"/>
                    <a:pt x="316" y="2045"/>
                  </a:cubicBezTo>
                  <a:cubicBezTo>
                    <a:pt x="306" y="2035"/>
                    <a:pt x="300" y="2021"/>
                    <a:pt x="300" y="2006"/>
                  </a:cubicBezTo>
                  <a:cubicBezTo>
                    <a:pt x="300" y="1340"/>
                    <a:pt x="300" y="1340"/>
                    <a:pt x="300" y="1340"/>
                  </a:cubicBezTo>
                  <a:cubicBezTo>
                    <a:pt x="0" y="1639"/>
                    <a:pt x="0" y="1639"/>
                    <a:pt x="0" y="1639"/>
                  </a:cubicBezTo>
                  <a:cubicBezTo>
                    <a:pt x="0" y="1690"/>
                    <a:pt x="0" y="1690"/>
                    <a:pt x="0" y="1690"/>
                  </a:cubicBezTo>
                  <a:cubicBezTo>
                    <a:pt x="264" y="1426"/>
                    <a:pt x="264" y="1426"/>
                    <a:pt x="264" y="1426"/>
                  </a:cubicBezTo>
                  <a:cubicBezTo>
                    <a:pt x="264" y="2006"/>
                    <a:pt x="264" y="2006"/>
                    <a:pt x="264" y="2006"/>
                  </a:cubicBezTo>
                  <a:cubicBezTo>
                    <a:pt x="264" y="2056"/>
                    <a:pt x="304" y="2096"/>
                    <a:pt x="354" y="2096"/>
                  </a:cubicBezTo>
                  <a:cubicBezTo>
                    <a:pt x="404" y="2096"/>
                    <a:pt x="445" y="2056"/>
                    <a:pt x="445" y="2006"/>
                  </a:cubicBezTo>
                  <a:cubicBezTo>
                    <a:pt x="445" y="1208"/>
                    <a:pt x="445" y="1208"/>
                    <a:pt x="445" y="1208"/>
                  </a:cubicBezTo>
                  <a:cubicBezTo>
                    <a:pt x="445" y="1185"/>
                    <a:pt x="436" y="1162"/>
                    <a:pt x="418" y="1144"/>
                  </a:cubicBezTo>
                  <a:cubicBezTo>
                    <a:pt x="400" y="1127"/>
                    <a:pt x="377" y="1118"/>
                    <a:pt x="354" y="1118"/>
                  </a:cubicBezTo>
                  <a:close/>
                  <a:moveTo>
                    <a:pt x="0" y="1263"/>
                  </a:moveTo>
                  <a:cubicBezTo>
                    <a:pt x="0" y="1298"/>
                    <a:pt x="0" y="1298"/>
                    <a:pt x="0" y="1298"/>
                  </a:cubicBezTo>
                  <a:cubicBezTo>
                    <a:pt x="136" y="1298"/>
                    <a:pt x="136" y="1298"/>
                    <a:pt x="136" y="1298"/>
                  </a:cubicBezTo>
                  <a:cubicBezTo>
                    <a:pt x="0" y="1434"/>
                    <a:pt x="0" y="1434"/>
                    <a:pt x="0" y="1434"/>
                  </a:cubicBezTo>
                  <a:cubicBezTo>
                    <a:pt x="0" y="1485"/>
                    <a:pt x="0" y="1485"/>
                    <a:pt x="0" y="1485"/>
                  </a:cubicBezTo>
                  <a:cubicBezTo>
                    <a:pt x="222" y="1263"/>
                    <a:pt x="222" y="1263"/>
                    <a:pt x="222" y="1263"/>
                  </a:cubicBezTo>
                  <a:lnTo>
                    <a:pt x="0" y="1263"/>
                  </a:lnTo>
                  <a:close/>
                  <a:moveTo>
                    <a:pt x="1830" y="3869"/>
                  </a:moveTo>
                  <a:cubicBezTo>
                    <a:pt x="1186" y="4513"/>
                    <a:pt x="1186" y="4513"/>
                    <a:pt x="1186" y="4513"/>
                  </a:cubicBezTo>
                  <a:cubicBezTo>
                    <a:pt x="1766" y="4513"/>
                    <a:pt x="1766" y="4513"/>
                    <a:pt x="1766" y="4513"/>
                  </a:cubicBezTo>
                  <a:cubicBezTo>
                    <a:pt x="1816" y="4513"/>
                    <a:pt x="1857" y="4553"/>
                    <a:pt x="1857" y="4603"/>
                  </a:cubicBezTo>
                  <a:cubicBezTo>
                    <a:pt x="1857" y="4653"/>
                    <a:pt x="1816" y="4693"/>
                    <a:pt x="1766" y="4693"/>
                  </a:cubicBezTo>
                  <a:cubicBezTo>
                    <a:pt x="968" y="4693"/>
                    <a:pt x="968" y="4693"/>
                    <a:pt x="968" y="4693"/>
                  </a:cubicBezTo>
                  <a:cubicBezTo>
                    <a:pt x="945" y="4693"/>
                    <a:pt x="922" y="4685"/>
                    <a:pt x="904" y="4667"/>
                  </a:cubicBezTo>
                  <a:cubicBezTo>
                    <a:pt x="887" y="4649"/>
                    <a:pt x="878" y="4626"/>
                    <a:pt x="878" y="4603"/>
                  </a:cubicBezTo>
                  <a:cubicBezTo>
                    <a:pt x="878" y="3805"/>
                    <a:pt x="878" y="3805"/>
                    <a:pt x="878" y="3805"/>
                  </a:cubicBezTo>
                  <a:cubicBezTo>
                    <a:pt x="878" y="3755"/>
                    <a:pt x="918" y="3715"/>
                    <a:pt x="968" y="3715"/>
                  </a:cubicBezTo>
                  <a:cubicBezTo>
                    <a:pt x="1018" y="3715"/>
                    <a:pt x="1059" y="3755"/>
                    <a:pt x="1059" y="3805"/>
                  </a:cubicBezTo>
                  <a:cubicBezTo>
                    <a:pt x="1059" y="4385"/>
                    <a:pt x="1059" y="4385"/>
                    <a:pt x="1059" y="4385"/>
                  </a:cubicBezTo>
                  <a:cubicBezTo>
                    <a:pt x="1702" y="3741"/>
                    <a:pt x="1702" y="3741"/>
                    <a:pt x="1702" y="3741"/>
                  </a:cubicBezTo>
                  <a:cubicBezTo>
                    <a:pt x="1720" y="3724"/>
                    <a:pt x="1743" y="3715"/>
                    <a:pt x="1766" y="3715"/>
                  </a:cubicBezTo>
                  <a:cubicBezTo>
                    <a:pt x="1789" y="3715"/>
                    <a:pt x="1812" y="3724"/>
                    <a:pt x="1830" y="3741"/>
                  </a:cubicBezTo>
                  <a:cubicBezTo>
                    <a:pt x="1848" y="3759"/>
                    <a:pt x="1857" y="3782"/>
                    <a:pt x="1857" y="3805"/>
                  </a:cubicBezTo>
                  <a:cubicBezTo>
                    <a:pt x="1857" y="3828"/>
                    <a:pt x="1848" y="3851"/>
                    <a:pt x="1830" y="3869"/>
                  </a:cubicBezTo>
                  <a:close/>
                  <a:moveTo>
                    <a:pt x="1821" y="3805"/>
                  </a:moveTo>
                  <a:cubicBezTo>
                    <a:pt x="1821" y="3791"/>
                    <a:pt x="1816" y="3777"/>
                    <a:pt x="1805" y="3766"/>
                  </a:cubicBezTo>
                  <a:cubicBezTo>
                    <a:pt x="1794" y="3756"/>
                    <a:pt x="1780" y="3750"/>
                    <a:pt x="1766" y="3750"/>
                  </a:cubicBezTo>
                  <a:cubicBezTo>
                    <a:pt x="1752" y="3750"/>
                    <a:pt x="1738" y="3756"/>
                    <a:pt x="1728" y="3766"/>
                  </a:cubicBezTo>
                  <a:cubicBezTo>
                    <a:pt x="1023" y="4471"/>
                    <a:pt x="1023" y="4471"/>
                    <a:pt x="1023" y="4471"/>
                  </a:cubicBezTo>
                  <a:cubicBezTo>
                    <a:pt x="1023" y="3805"/>
                    <a:pt x="1023" y="3805"/>
                    <a:pt x="1023" y="3805"/>
                  </a:cubicBezTo>
                  <a:cubicBezTo>
                    <a:pt x="1023" y="3790"/>
                    <a:pt x="1017" y="3776"/>
                    <a:pt x="1007" y="3766"/>
                  </a:cubicBezTo>
                  <a:cubicBezTo>
                    <a:pt x="997" y="3757"/>
                    <a:pt x="983" y="3750"/>
                    <a:pt x="968" y="3750"/>
                  </a:cubicBezTo>
                  <a:cubicBezTo>
                    <a:pt x="953" y="3750"/>
                    <a:pt x="939" y="3757"/>
                    <a:pt x="930" y="3766"/>
                  </a:cubicBezTo>
                  <a:cubicBezTo>
                    <a:pt x="920" y="3776"/>
                    <a:pt x="914" y="3790"/>
                    <a:pt x="914" y="3805"/>
                  </a:cubicBezTo>
                  <a:cubicBezTo>
                    <a:pt x="914" y="4603"/>
                    <a:pt x="914" y="4603"/>
                    <a:pt x="914" y="4603"/>
                  </a:cubicBezTo>
                  <a:cubicBezTo>
                    <a:pt x="914" y="4617"/>
                    <a:pt x="919" y="4631"/>
                    <a:pt x="930" y="4642"/>
                  </a:cubicBezTo>
                  <a:cubicBezTo>
                    <a:pt x="917" y="4654"/>
                    <a:pt x="917" y="4654"/>
                    <a:pt x="917" y="4654"/>
                  </a:cubicBezTo>
                  <a:cubicBezTo>
                    <a:pt x="930" y="4642"/>
                    <a:pt x="930" y="4642"/>
                    <a:pt x="930" y="4642"/>
                  </a:cubicBezTo>
                  <a:cubicBezTo>
                    <a:pt x="940" y="4652"/>
                    <a:pt x="954" y="4658"/>
                    <a:pt x="968" y="4658"/>
                  </a:cubicBezTo>
                  <a:cubicBezTo>
                    <a:pt x="1766" y="4658"/>
                    <a:pt x="1766" y="4658"/>
                    <a:pt x="1766" y="4658"/>
                  </a:cubicBezTo>
                  <a:cubicBezTo>
                    <a:pt x="1781" y="4658"/>
                    <a:pt x="1795" y="4652"/>
                    <a:pt x="1805" y="4642"/>
                  </a:cubicBezTo>
                  <a:cubicBezTo>
                    <a:pt x="1815" y="4632"/>
                    <a:pt x="1821" y="4618"/>
                    <a:pt x="1821" y="4603"/>
                  </a:cubicBezTo>
                  <a:cubicBezTo>
                    <a:pt x="1821" y="4588"/>
                    <a:pt x="1815" y="4574"/>
                    <a:pt x="1805" y="4564"/>
                  </a:cubicBezTo>
                  <a:cubicBezTo>
                    <a:pt x="1795" y="4555"/>
                    <a:pt x="1781" y="4548"/>
                    <a:pt x="1766" y="4548"/>
                  </a:cubicBezTo>
                  <a:cubicBezTo>
                    <a:pt x="1100" y="4548"/>
                    <a:pt x="1100" y="4548"/>
                    <a:pt x="1100" y="4548"/>
                  </a:cubicBezTo>
                  <a:cubicBezTo>
                    <a:pt x="1805" y="3844"/>
                    <a:pt x="1805" y="3844"/>
                    <a:pt x="1805" y="3844"/>
                  </a:cubicBezTo>
                  <a:cubicBezTo>
                    <a:pt x="1816" y="3833"/>
                    <a:pt x="1821" y="3819"/>
                    <a:pt x="1821" y="3805"/>
                  </a:cubicBezTo>
                  <a:close/>
                  <a:moveTo>
                    <a:pt x="354" y="3715"/>
                  </a:moveTo>
                  <a:cubicBezTo>
                    <a:pt x="0" y="3715"/>
                    <a:pt x="0" y="3715"/>
                    <a:pt x="0" y="3715"/>
                  </a:cubicBezTo>
                  <a:cubicBezTo>
                    <a:pt x="0" y="3750"/>
                    <a:pt x="0" y="3750"/>
                    <a:pt x="0" y="3750"/>
                  </a:cubicBezTo>
                  <a:cubicBezTo>
                    <a:pt x="354" y="3750"/>
                    <a:pt x="354" y="3750"/>
                    <a:pt x="354" y="3750"/>
                  </a:cubicBezTo>
                  <a:cubicBezTo>
                    <a:pt x="368" y="3750"/>
                    <a:pt x="382" y="3756"/>
                    <a:pt x="393" y="3766"/>
                  </a:cubicBezTo>
                  <a:cubicBezTo>
                    <a:pt x="405" y="3754"/>
                    <a:pt x="405" y="3754"/>
                    <a:pt x="405" y="3754"/>
                  </a:cubicBezTo>
                  <a:cubicBezTo>
                    <a:pt x="393" y="3766"/>
                    <a:pt x="393" y="3766"/>
                    <a:pt x="393" y="3766"/>
                  </a:cubicBezTo>
                  <a:cubicBezTo>
                    <a:pt x="404" y="3777"/>
                    <a:pt x="409" y="3791"/>
                    <a:pt x="409" y="3805"/>
                  </a:cubicBezTo>
                  <a:cubicBezTo>
                    <a:pt x="409" y="4603"/>
                    <a:pt x="409" y="4603"/>
                    <a:pt x="409" y="4603"/>
                  </a:cubicBezTo>
                  <a:cubicBezTo>
                    <a:pt x="409" y="4618"/>
                    <a:pt x="403" y="4632"/>
                    <a:pt x="393" y="4642"/>
                  </a:cubicBezTo>
                  <a:cubicBezTo>
                    <a:pt x="383" y="4652"/>
                    <a:pt x="369" y="4658"/>
                    <a:pt x="354" y="4658"/>
                  </a:cubicBezTo>
                  <a:cubicBezTo>
                    <a:pt x="339" y="4658"/>
                    <a:pt x="325" y="4652"/>
                    <a:pt x="316" y="4642"/>
                  </a:cubicBezTo>
                  <a:cubicBezTo>
                    <a:pt x="306" y="4632"/>
                    <a:pt x="300" y="4618"/>
                    <a:pt x="300" y="4603"/>
                  </a:cubicBezTo>
                  <a:cubicBezTo>
                    <a:pt x="300" y="3937"/>
                    <a:pt x="300" y="3937"/>
                    <a:pt x="300" y="3937"/>
                  </a:cubicBezTo>
                  <a:cubicBezTo>
                    <a:pt x="0" y="4236"/>
                    <a:pt x="0" y="4236"/>
                    <a:pt x="0" y="4236"/>
                  </a:cubicBezTo>
                  <a:cubicBezTo>
                    <a:pt x="0" y="4287"/>
                    <a:pt x="0" y="4287"/>
                    <a:pt x="0" y="4287"/>
                  </a:cubicBezTo>
                  <a:cubicBezTo>
                    <a:pt x="264" y="4023"/>
                    <a:pt x="264" y="4023"/>
                    <a:pt x="264" y="4023"/>
                  </a:cubicBezTo>
                  <a:cubicBezTo>
                    <a:pt x="264" y="4603"/>
                    <a:pt x="264" y="4603"/>
                    <a:pt x="264" y="4603"/>
                  </a:cubicBezTo>
                  <a:cubicBezTo>
                    <a:pt x="264" y="4653"/>
                    <a:pt x="304" y="4693"/>
                    <a:pt x="354" y="4693"/>
                  </a:cubicBezTo>
                  <a:cubicBezTo>
                    <a:pt x="404" y="4693"/>
                    <a:pt x="445" y="4653"/>
                    <a:pt x="445" y="4603"/>
                  </a:cubicBezTo>
                  <a:cubicBezTo>
                    <a:pt x="445" y="3805"/>
                    <a:pt x="445" y="3805"/>
                    <a:pt x="445" y="3805"/>
                  </a:cubicBezTo>
                  <a:cubicBezTo>
                    <a:pt x="445" y="3782"/>
                    <a:pt x="436" y="3759"/>
                    <a:pt x="418" y="3741"/>
                  </a:cubicBezTo>
                  <a:cubicBezTo>
                    <a:pt x="400" y="3724"/>
                    <a:pt x="377" y="3715"/>
                    <a:pt x="354" y="3715"/>
                  </a:cubicBezTo>
                  <a:close/>
                  <a:moveTo>
                    <a:pt x="0" y="3860"/>
                  </a:moveTo>
                  <a:cubicBezTo>
                    <a:pt x="0" y="3895"/>
                    <a:pt x="0" y="3895"/>
                    <a:pt x="0" y="3895"/>
                  </a:cubicBezTo>
                  <a:cubicBezTo>
                    <a:pt x="136" y="3895"/>
                    <a:pt x="136" y="3895"/>
                    <a:pt x="136" y="3895"/>
                  </a:cubicBezTo>
                  <a:cubicBezTo>
                    <a:pt x="0" y="4031"/>
                    <a:pt x="0" y="4031"/>
                    <a:pt x="0" y="4031"/>
                  </a:cubicBezTo>
                  <a:cubicBezTo>
                    <a:pt x="0" y="4082"/>
                    <a:pt x="0" y="4082"/>
                    <a:pt x="0" y="4082"/>
                  </a:cubicBezTo>
                  <a:cubicBezTo>
                    <a:pt x="222" y="3860"/>
                    <a:pt x="222" y="3860"/>
                    <a:pt x="222" y="3860"/>
                  </a:cubicBezTo>
                  <a:lnTo>
                    <a:pt x="0" y="3860"/>
                  </a:lnTo>
                  <a:close/>
                  <a:moveTo>
                    <a:pt x="1857" y="6402"/>
                  </a:moveTo>
                  <a:cubicBezTo>
                    <a:pt x="1857" y="6379"/>
                    <a:pt x="1848" y="6356"/>
                    <a:pt x="1830" y="6338"/>
                  </a:cubicBezTo>
                  <a:cubicBezTo>
                    <a:pt x="1812" y="6321"/>
                    <a:pt x="1789" y="6312"/>
                    <a:pt x="1766" y="6312"/>
                  </a:cubicBezTo>
                  <a:cubicBezTo>
                    <a:pt x="1743" y="6312"/>
                    <a:pt x="1720" y="6321"/>
                    <a:pt x="1702" y="6338"/>
                  </a:cubicBezTo>
                  <a:cubicBezTo>
                    <a:pt x="1059" y="6982"/>
                    <a:pt x="1059" y="6982"/>
                    <a:pt x="1059" y="6982"/>
                  </a:cubicBezTo>
                  <a:cubicBezTo>
                    <a:pt x="1059" y="6402"/>
                    <a:pt x="1059" y="6402"/>
                    <a:pt x="1059" y="6402"/>
                  </a:cubicBezTo>
                  <a:cubicBezTo>
                    <a:pt x="1059" y="6352"/>
                    <a:pt x="1018" y="6312"/>
                    <a:pt x="968" y="6312"/>
                  </a:cubicBezTo>
                  <a:cubicBezTo>
                    <a:pt x="918" y="6312"/>
                    <a:pt x="878" y="6352"/>
                    <a:pt x="878" y="6402"/>
                  </a:cubicBezTo>
                  <a:cubicBezTo>
                    <a:pt x="878" y="7200"/>
                    <a:pt x="878" y="7200"/>
                    <a:pt x="878" y="7200"/>
                  </a:cubicBezTo>
                  <a:cubicBezTo>
                    <a:pt x="914" y="7200"/>
                    <a:pt x="914" y="7200"/>
                    <a:pt x="914" y="7200"/>
                  </a:cubicBezTo>
                  <a:cubicBezTo>
                    <a:pt x="914" y="6402"/>
                    <a:pt x="914" y="6402"/>
                    <a:pt x="914" y="6402"/>
                  </a:cubicBezTo>
                  <a:cubicBezTo>
                    <a:pt x="914" y="6387"/>
                    <a:pt x="920" y="6373"/>
                    <a:pt x="930" y="6363"/>
                  </a:cubicBezTo>
                  <a:cubicBezTo>
                    <a:pt x="939" y="6354"/>
                    <a:pt x="953" y="6347"/>
                    <a:pt x="968" y="6347"/>
                  </a:cubicBezTo>
                  <a:cubicBezTo>
                    <a:pt x="983" y="6347"/>
                    <a:pt x="997" y="6354"/>
                    <a:pt x="1007" y="6363"/>
                  </a:cubicBezTo>
                  <a:cubicBezTo>
                    <a:pt x="1017" y="6373"/>
                    <a:pt x="1023" y="6387"/>
                    <a:pt x="1023" y="6402"/>
                  </a:cubicBezTo>
                  <a:cubicBezTo>
                    <a:pt x="1023" y="7068"/>
                    <a:pt x="1023" y="7068"/>
                    <a:pt x="1023" y="7068"/>
                  </a:cubicBezTo>
                  <a:cubicBezTo>
                    <a:pt x="1728" y="6363"/>
                    <a:pt x="1728" y="6363"/>
                    <a:pt x="1728" y="6363"/>
                  </a:cubicBezTo>
                  <a:cubicBezTo>
                    <a:pt x="1738" y="6353"/>
                    <a:pt x="1752" y="6347"/>
                    <a:pt x="1766" y="6347"/>
                  </a:cubicBezTo>
                  <a:cubicBezTo>
                    <a:pt x="1780" y="6347"/>
                    <a:pt x="1794" y="6353"/>
                    <a:pt x="1805" y="6363"/>
                  </a:cubicBezTo>
                  <a:cubicBezTo>
                    <a:pt x="1816" y="6374"/>
                    <a:pt x="1821" y="6388"/>
                    <a:pt x="1821" y="6402"/>
                  </a:cubicBezTo>
                  <a:cubicBezTo>
                    <a:pt x="1821" y="6416"/>
                    <a:pt x="1816" y="6430"/>
                    <a:pt x="1805" y="6441"/>
                  </a:cubicBezTo>
                  <a:cubicBezTo>
                    <a:pt x="1100" y="7145"/>
                    <a:pt x="1100" y="7145"/>
                    <a:pt x="1100" y="7145"/>
                  </a:cubicBezTo>
                  <a:cubicBezTo>
                    <a:pt x="1766" y="7145"/>
                    <a:pt x="1766" y="7145"/>
                    <a:pt x="1766" y="7145"/>
                  </a:cubicBezTo>
                  <a:cubicBezTo>
                    <a:pt x="1781" y="7145"/>
                    <a:pt x="1795" y="7152"/>
                    <a:pt x="1805" y="7161"/>
                  </a:cubicBezTo>
                  <a:cubicBezTo>
                    <a:pt x="1815" y="7171"/>
                    <a:pt x="1821" y="7185"/>
                    <a:pt x="1821" y="7200"/>
                  </a:cubicBezTo>
                  <a:cubicBezTo>
                    <a:pt x="1857" y="7200"/>
                    <a:pt x="1857" y="7200"/>
                    <a:pt x="1857" y="7200"/>
                  </a:cubicBezTo>
                  <a:cubicBezTo>
                    <a:pt x="1856" y="7150"/>
                    <a:pt x="1816" y="7110"/>
                    <a:pt x="1766" y="7110"/>
                  </a:cubicBezTo>
                  <a:cubicBezTo>
                    <a:pt x="1186" y="7110"/>
                    <a:pt x="1186" y="7110"/>
                    <a:pt x="1186" y="7110"/>
                  </a:cubicBezTo>
                  <a:cubicBezTo>
                    <a:pt x="1830" y="6466"/>
                    <a:pt x="1830" y="6466"/>
                    <a:pt x="1830" y="6466"/>
                  </a:cubicBezTo>
                  <a:cubicBezTo>
                    <a:pt x="1848" y="6448"/>
                    <a:pt x="1857" y="6425"/>
                    <a:pt x="1857" y="6402"/>
                  </a:cubicBezTo>
                  <a:close/>
                  <a:moveTo>
                    <a:pt x="0" y="6457"/>
                  </a:moveTo>
                  <a:cubicBezTo>
                    <a:pt x="0" y="6492"/>
                    <a:pt x="0" y="6492"/>
                    <a:pt x="0" y="6492"/>
                  </a:cubicBezTo>
                  <a:cubicBezTo>
                    <a:pt x="136" y="6492"/>
                    <a:pt x="136" y="6492"/>
                    <a:pt x="136" y="6492"/>
                  </a:cubicBezTo>
                  <a:cubicBezTo>
                    <a:pt x="0" y="6628"/>
                    <a:pt x="0" y="6628"/>
                    <a:pt x="0" y="6628"/>
                  </a:cubicBezTo>
                  <a:cubicBezTo>
                    <a:pt x="0" y="6679"/>
                    <a:pt x="0" y="6679"/>
                    <a:pt x="0" y="6679"/>
                  </a:cubicBezTo>
                  <a:cubicBezTo>
                    <a:pt x="222" y="6457"/>
                    <a:pt x="222" y="6457"/>
                    <a:pt x="222" y="6457"/>
                  </a:cubicBezTo>
                  <a:lnTo>
                    <a:pt x="0" y="6457"/>
                  </a:lnTo>
                  <a:close/>
                  <a:moveTo>
                    <a:pt x="354" y="6312"/>
                  </a:moveTo>
                  <a:cubicBezTo>
                    <a:pt x="0" y="6312"/>
                    <a:pt x="0" y="6312"/>
                    <a:pt x="0" y="6312"/>
                  </a:cubicBezTo>
                  <a:cubicBezTo>
                    <a:pt x="0" y="6347"/>
                    <a:pt x="0" y="6347"/>
                    <a:pt x="0" y="6347"/>
                  </a:cubicBezTo>
                  <a:cubicBezTo>
                    <a:pt x="354" y="6347"/>
                    <a:pt x="354" y="6347"/>
                    <a:pt x="354" y="6347"/>
                  </a:cubicBezTo>
                  <a:cubicBezTo>
                    <a:pt x="368" y="6347"/>
                    <a:pt x="382" y="6353"/>
                    <a:pt x="393" y="6363"/>
                  </a:cubicBezTo>
                  <a:cubicBezTo>
                    <a:pt x="405" y="6351"/>
                    <a:pt x="405" y="6351"/>
                    <a:pt x="405" y="6351"/>
                  </a:cubicBezTo>
                  <a:cubicBezTo>
                    <a:pt x="393" y="6363"/>
                    <a:pt x="393" y="6363"/>
                    <a:pt x="393" y="6363"/>
                  </a:cubicBezTo>
                  <a:cubicBezTo>
                    <a:pt x="404" y="6374"/>
                    <a:pt x="409" y="6388"/>
                    <a:pt x="409" y="6402"/>
                  </a:cubicBezTo>
                  <a:cubicBezTo>
                    <a:pt x="409" y="7200"/>
                    <a:pt x="409" y="7200"/>
                    <a:pt x="409" y="7200"/>
                  </a:cubicBezTo>
                  <a:cubicBezTo>
                    <a:pt x="445" y="7200"/>
                    <a:pt x="445" y="7200"/>
                    <a:pt x="445" y="7200"/>
                  </a:cubicBezTo>
                  <a:cubicBezTo>
                    <a:pt x="445" y="6402"/>
                    <a:pt x="445" y="6402"/>
                    <a:pt x="445" y="6402"/>
                  </a:cubicBezTo>
                  <a:cubicBezTo>
                    <a:pt x="445" y="6379"/>
                    <a:pt x="436" y="6356"/>
                    <a:pt x="418" y="6338"/>
                  </a:cubicBezTo>
                  <a:cubicBezTo>
                    <a:pt x="400" y="6321"/>
                    <a:pt x="377" y="6312"/>
                    <a:pt x="354" y="6312"/>
                  </a:cubicBezTo>
                  <a:close/>
                  <a:moveTo>
                    <a:pt x="0" y="6884"/>
                  </a:moveTo>
                  <a:cubicBezTo>
                    <a:pt x="264" y="6620"/>
                    <a:pt x="264" y="6620"/>
                    <a:pt x="264" y="6620"/>
                  </a:cubicBezTo>
                  <a:cubicBezTo>
                    <a:pt x="264" y="7200"/>
                    <a:pt x="264" y="7200"/>
                    <a:pt x="264" y="7200"/>
                  </a:cubicBezTo>
                  <a:cubicBezTo>
                    <a:pt x="300" y="7200"/>
                    <a:pt x="300" y="7200"/>
                    <a:pt x="300" y="7200"/>
                  </a:cubicBezTo>
                  <a:cubicBezTo>
                    <a:pt x="300" y="6534"/>
                    <a:pt x="300" y="6534"/>
                    <a:pt x="300" y="6534"/>
                  </a:cubicBezTo>
                  <a:cubicBezTo>
                    <a:pt x="0" y="6833"/>
                    <a:pt x="0" y="6833"/>
                    <a:pt x="0" y="6833"/>
                  </a:cubicBezTo>
                  <a:lnTo>
                    <a:pt x="0" y="6884"/>
                  </a:lnTo>
                  <a:close/>
                </a:path>
              </a:pathLst>
            </a:custGeom>
            <a:solidFill>
              <a:srgbClr val="F1A9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0" name="Rectangle 7">
              <a:extLst>
                <a:ext uri="{FF2B5EF4-FFF2-40B4-BE49-F238E27FC236}">
                  <a16:creationId xmlns:a16="http://schemas.microsoft.com/office/drawing/2014/main" id="{1DC5FE23-4EA6-4619-9C51-93C25BD6BB3B}"/>
                </a:ext>
              </a:extLst>
            </p:cNvPr>
            <p:cNvSpPr>
              <a:spLocks noSelect="1" noChangeArrowheads="1"/>
            </p:cNvSpPr>
            <p:nvPr userDrawn="1"/>
          </p:nvSpPr>
          <p:spPr bwMode="ltGray">
            <a:xfrm>
              <a:off x="0" y="4060"/>
              <a:ext cx="7680" cy="26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8">
              <a:extLst>
                <a:ext uri="{FF2B5EF4-FFF2-40B4-BE49-F238E27FC236}">
                  <a16:creationId xmlns:a16="http://schemas.microsoft.com/office/drawing/2014/main" id="{39D6651B-2ECA-4611-B0A6-105E6FA1FC54}"/>
                </a:ext>
              </a:extLst>
            </p:cNvPr>
            <p:cNvSpPr>
              <a:spLocks noSelect="1"/>
            </p:cNvSpPr>
            <p:nvPr userDrawn="1"/>
          </p:nvSpPr>
          <p:spPr bwMode="ltGray">
            <a:xfrm>
              <a:off x="7340" y="4112"/>
              <a:ext cx="106" cy="105"/>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9">
              <a:extLst>
                <a:ext uri="{FF2B5EF4-FFF2-40B4-BE49-F238E27FC236}">
                  <a16:creationId xmlns:a16="http://schemas.microsoft.com/office/drawing/2014/main" id="{60616307-CBAA-423B-9A10-5A6745D869D6}"/>
                </a:ext>
              </a:extLst>
            </p:cNvPr>
            <p:cNvSpPr>
              <a:spLocks noSelect="1"/>
            </p:cNvSpPr>
            <p:nvPr userDrawn="1"/>
          </p:nvSpPr>
          <p:spPr bwMode="ltGray">
            <a:xfrm>
              <a:off x="6826" y="4120"/>
              <a:ext cx="719" cy="152"/>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2" name="Titel 1"/>
          <p:cNvSpPr>
            <a:spLocks noGrp="1" noSelect="1"/>
          </p:cNvSpPr>
          <p:nvPr>
            <p:ph type="ctrTitle" hasCustomPrompt="1"/>
          </p:nvPr>
        </p:nvSpPr>
        <p:spPr bwMode="ltGray">
          <a:xfrm>
            <a:off x="1991545" y="1916832"/>
            <a:ext cx="8244915" cy="2091159"/>
          </a:xfrm>
        </p:spPr>
        <p:txBody>
          <a:bodyPr anchor="b" anchorCtr="0"/>
          <a:lstStyle>
            <a:lvl1pPr algn="ctr">
              <a:lnSpc>
                <a:spcPct val="100000"/>
              </a:lnSpc>
              <a:defRPr sz="6000">
                <a:solidFill>
                  <a:schemeClr val="bg1"/>
                </a:solidFill>
              </a:defRPr>
            </a:lvl1pPr>
          </a:lstStyle>
          <a:p>
            <a:r>
              <a:rPr lang="nl-NL" noProof="1"/>
              <a:t>[Titel]</a:t>
            </a:r>
          </a:p>
        </p:txBody>
      </p:sp>
      <p:sp>
        <p:nvSpPr>
          <p:cNvPr id="3" name="Ondertitel 2"/>
          <p:cNvSpPr>
            <a:spLocks noGrp="1" noSelect="1"/>
          </p:cNvSpPr>
          <p:nvPr>
            <p:ph type="subTitle" idx="1" hasCustomPrompt="1"/>
          </p:nvPr>
        </p:nvSpPr>
        <p:spPr bwMode="ltGray">
          <a:xfrm>
            <a:off x="1991520" y="4281288"/>
            <a:ext cx="8245080" cy="712080"/>
          </a:xfrm>
        </p:spPr>
        <p:txBody>
          <a:bodyPr lIns="115200"/>
          <a:lstStyle>
            <a:lvl1pPr marL="0" indent="0" algn="ctr">
              <a:buNone/>
              <a:defRPr sz="2500">
                <a:solidFill>
                  <a:schemeClr val="bg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l-NL" noProof="1"/>
              <a:t>[Subtitel]</a:t>
            </a:r>
          </a:p>
        </p:txBody>
      </p:sp>
      <p:sp>
        <p:nvSpPr>
          <p:cNvPr id="6" name="Placeholder 4 (JU-Free)">
            <a:extLst>
              <a:ext uri="{FF2B5EF4-FFF2-40B4-BE49-F238E27FC236}">
                <a16:creationId xmlns:a16="http://schemas.microsoft.com/office/drawing/2014/main" id="{9BBEF5F3-C5FF-48AF-B105-7B9196A93C7F}"/>
              </a:ext>
            </a:extLst>
          </p:cNvPr>
          <p:cNvSpPr>
            <a:spLocks noGrp="1"/>
          </p:cNvSpPr>
          <p:nvPr>
            <p:ph type="body" sz="quarter" idx="10" hasCustomPrompt="1"/>
          </p:nvPr>
        </p:nvSpPr>
        <p:spPr bwMode="ltGray">
          <a:xfrm>
            <a:off x="5758820" y="6539631"/>
            <a:ext cx="2448794" cy="252325"/>
          </a:xfrm>
        </p:spPr>
        <p:txBody>
          <a:bodyPr/>
          <a:lstStyle>
            <a:lvl1pPr marL="0" indent="0">
              <a:buFontTx/>
              <a:buNone/>
              <a:defRPr sz="1200"/>
            </a:lvl1pPr>
            <a:lvl2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200" b="0" i="0" u="none" baseline="0">
                <a:solidFill>
                  <a:schemeClr val="tx1">
                    <a:lumMod val="100000"/>
                  </a:schemeClr>
                </a:solidFill>
                <a:latin typeface="Montserrat" panose="00000500000000000000" pitchFamily="2" charset="0"/>
              </a:defRPr>
            </a:lvl9pPr>
          </a:lstStyle>
          <a:p>
            <a:pPr lvl="0"/>
            <a:r>
              <a:rPr lang="nl-NL" noProof="0" dirty="0"/>
              <a:t>[dd mmmm </a:t>
            </a:r>
            <a:r>
              <a:rPr lang="nl-NL" noProof="0" dirty="0" err="1"/>
              <a:t>jjjj</a:t>
            </a:r>
            <a:r>
              <a:rPr lang="nl-NL" noProof="0" dirty="0"/>
              <a:t>]</a:t>
            </a:r>
          </a:p>
          <a:p>
            <a:pPr lvl="0"/>
            <a:r>
              <a:rPr lang="nl-NL" noProof="0" dirty="0"/>
              <a:t>JU-LEVEL1=Datum</a:t>
            </a:r>
          </a:p>
        </p:txBody>
      </p:sp>
      <p:sp>
        <p:nvSpPr>
          <p:cNvPr id="16" name="Partnerlogo 1 (JU-Free)">
            <a:extLst>
              <a:ext uri="{FF2B5EF4-FFF2-40B4-BE49-F238E27FC236}">
                <a16:creationId xmlns:a16="http://schemas.microsoft.com/office/drawing/2014/main" id="{A8AEAD46-0829-4F8A-8541-D162D8CC3E67}"/>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7" name="Partnerlogo 2 (JU-Free)">
            <a:extLst>
              <a:ext uri="{FF2B5EF4-FFF2-40B4-BE49-F238E27FC236}">
                <a16:creationId xmlns:a16="http://schemas.microsoft.com/office/drawing/2014/main" id="{A110C4CE-3332-4E1C-A4C1-CC22C0495DB3}"/>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8" name="Partnerlogo 3 (JU-Free)">
            <a:extLst>
              <a:ext uri="{FF2B5EF4-FFF2-40B4-BE49-F238E27FC236}">
                <a16:creationId xmlns:a16="http://schemas.microsoft.com/office/drawing/2014/main" id="{51B719F2-12AD-455B-BA38-AD9A439AE99A}"/>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155128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én spreker">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054DA11-4B44-48E9-8BCB-BE440C518C2E}"/>
              </a:ext>
            </a:extLst>
          </p:cNvPr>
          <p:cNvSpPr>
            <a:spLocks noGrp="1" noSelect="1"/>
          </p:cNvSpPr>
          <p:nvPr>
            <p:ph type="title" hasCustomPrompt="1"/>
          </p:nvPr>
        </p:nvSpPr>
        <p:spPr bwMode="ltGray">
          <a:xfrm>
            <a:off x="1683923" y="1282186"/>
            <a:ext cx="6032257" cy="1567676"/>
          </a:xfrm>
        </p:spPr>
        <p:txBody>
          <a:bodyPr/>
          <a:lstStyle>
            <a:lvl1pPr>
              <a:defRPr sz="5000"/>
            </a:lvl1pPr>
          </a:lstStyle>
          <a:p>
            <a:r>
              <a:rPr lang="nl-NL" dirty="0"/>
              <a:t>[Naam spreker]</a:t>
            </a:r>
          </a:p>
        </p:txBody>
      </p:sp>
      <p:sp>
        <p:nvSpPr>
          <p:cNvPr id="6" name="Placeholder 3 (JU-Free)">
            <a:extLst>
              <a:ext uri="{FF2B5EF4-FFF2-40B4-BE49-F238E27FC236}">
                <a16:creationId xmlns:a16="http://schemas.microsoft.com/office/drawing/2014/main" id="{BEED3355-4C50-4D98-9824-779E35B0EE27}"/>
              </a:ext>
            </a:extLst>
          </p:cNvPr>
          <p:cNvSpPr>
            <a:spLocks noGrp="1"/>
          </p:cNvSpPr>
          <p:nvPr>
            <p:ph type="body" sz="quarter" idx="13" hasCustomPrompt="1"/>
          </p:nvPr>
        </p:nvSpPr>
        <p:spPr bwMode="ltGray">
          <a:xfrm>
            <a:off x="1691392" y="2841149"/>
            <a:ext cx="6024788" cy="1333500"/>
          </a:xfrm>
        </p:spPr>
        <p:txBody>
          <a:bodyPr/>
          <a:lstStyle>
            <a:lvl1pPr marL="0" indent="0">
              <a:buFontTx/>
              <a:buNone/>
              <a:defRPr sz="4000" b="1">
                <a:latin typeface="+mj-lt"/>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[Titel/functie]</a:t>
            </a:r>
          </a:p>
          <a:p>
            <a:pPr lvl="0"/>
            <a:r>
              <a:rPr lang="nl-NL" noProof="0" dirty="0"/>
              <a:t>JU-LEVEL1=Titel en functie</a:t>
            </a:r>
          </a:p>
        </p:txBody>
      </p:sp>
      <p:sp>
        <p:nvSpPr>
          <p:cNvPr id="7" name="Frame picture 4">
            <a:extLst>
              <a:ext uri="{FF2B5EF4-FFF2-40B4-BE49-F238E27FC236}">
                <a16:creationId xmlns:a16="http://schemas.microsoft.com/office/drawing/2014/main" id="{5DFA0608-3A3B-43DA-AAEA-4736A02ECD84}"/>
              </a:ext>
            </a:extLst>
          </p:cNvPr>
          <p:cNvSpPr>
            <a:spLocks noGrp="1" noSelect="1"/>
          </p:cNvSpPr>
          <p:nvPr>
            <p:ph type="pic" sz="quarter" idx="16" hasCustomPrompt="1"/>
          </p:nvPr>
        </p:nvSpPr>
        <p:spPr bwMode="ltGray">
          <a:xfrm>
            <a:off x="7841904" y="2534964"/>
            <a:ext cx="2397816" cy="2399501"/>
          </a:xfrm>
          <a:custGeom>
            <a:avLst/>
            <a:gdLst>
              <a:gd name="connsiteX0" fmla="*/ 1198909 w 2397816"/>
              <a:gd name="connsiteY0" fmla="*/ 0 h 2399501"/>
              <a:gd name="connsiteX1" fmla="*/ 2046429 w 2397816"/>
              <a:gd name="connsiteY1" fmla="*/ 351600 h 2399501"/>
              <a:gd name="connsiteX2" fmla="*/ 2046429 w 2397816"/>
              <a:gd name="connsiteY2" fmla="*/ 2048616 h 2399501"/>
              <a:gd name="connsiteX3" fmla="*/ 351388 w 2397816"/>
              <a:gd name="connsiteY3" fmla="*/ 2048616 h 2399501"/>
              <a:gd name="connsiteX4" fmla="*/ 351388 w 2397816"/>
              <a:gd name="connsiteY4" fmla="*/ 351600 h 2399501"/>
              <a:gd name="connsiteX5" fmla="*/ 1198909 w 2397816"/>
              <a:gd name="connsiteY5" fmla="*/ 0 h 23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7816" h="2399501">
                <a:moveTo>
                  <a:pt x="1198909" y="0"/>
                </a:moveTo>
                <a:cubicBezTo>
                  <a:pt x="1505778" y="0"/>
                  <a:pt x="1812647" y="117200"/>
                  <a:pt x="2046429" y="351600"/>
                </a:cubicBezTo>
                <a:cubicBezTo>
                  <a:pt x="2514946" y="820399"/>
                  <a:pt x="2514946" y="1579817"/>
                  <a:pt x="2046429" y="2048616"/>
                </a:cubicBezTo>
                <a:cubicBezTo>
                  <a:pt x="1578864" y="2516463"/>
                  <a:pt x="818953" y="2516463"/>
                  <a:pt x="351388" y="2048616"/>
                </a:cubicBezTo>
                <a:cubicBezTo>
                  <a:pt x="-117129" y="1579817"/>
                  <a:pt x="-117129" y="820399"/>
                  <a:pt x="351388" y="351600"/>
                </a:cubicBezTo>
                <a:cubicBezTo>
                  <a:pt x="585171" y="117200"/>
                  <a:pt x="892040" y="0"/>
                  <a:pt x="1198909" y="0"/>
                </a:cubicBezTo>
                <a:close/>
              </a:path>
            </a:pathLst>
          </a:custGeom>
          <a:noFill/>
        </p:spPr>
        <p:txBody>
          <a:bodyPr wrap="square" anchor="t" anchorCtr="0">
            <a:noAutofit/>
          </a:bodyPr>
          <a:lstStyle>
            <a:lvl1pPr marL="270027" indent="-270027" algn="ctr" defTabSz="1088610" rtl="0" eaLnBrk="1" latinLnBrk="0" hangingPunct="1">
              <a:spcBef>
                <a:spcPts val="0"/>
              </a:spcBef>
              <a:buFont typeface="Arial" pitchFamily="34" charset="0"/>
              <a:buNone/>
              <a:defRPr sz="700"/>
            </a:lvl1pPr>
          </a:lstStyle>
          <a:p>
            <a:r>
              <a:rPr lang="nl-NL"/>
              <a:t> </a:t>
            </a:r>
            <a:endParaRPr lang="nl-NL" dirty="0"/>
          </a:p>
        </p:txBody>
      </p:sp>
      <p:sp>
        <p:nvSpPr>
          <p:cNvPr id="9" name="Tijdelijke aanduiding voor dianummer 8">
            <a:extLst>
              <a:ext uri="{FF2B5EF4-FFF2-40B4-BE49-F238E27FC236}">
                <a16:creationId xmlns:a16="http://schemas.microsoft.com/office/drawing/2014/main" id="{2CA69C0B-444A-49FF-8088-849BA006B88B}"/>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12" name="Partnerlogo 1 (JU-Free)">
            <a:extLst>
              <a:ext uri="{FF2B5EF4-FFF2-40B4-BE49-F238E27FC236}">
                <a16:creationId xmlns:a16="http://schemas.microsoft.com/office/drawing/2014/main" id="{5B72CDE1-5E8A-4418-8287-CA00CCBF0138}"/>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3" name="Partnerlogo 2 (JU-Free)">
            <a:extLst>
              <a:ext uri="{FF2B5EF4-FFF2-40B4-BE49-F238E27FC236}">
                <a16:creationId xmlns:a16="http://schemas.microsoft.com/office/drawing/2014/main" id="{87B66FDC-718F-45D9-BA5A-81F751502ED3}"/>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4" name="Partnerlogo 3 (JU-Free)">
            <a:extLst>
              <a:ext uri="{FF2B5EF4-FFF2-40B4-BE49-F238E27FC236}">
                <a16:creationId xmlns:a16="http://schemas.microsoft.com/office/drawing/2014/main" id="{8548F4FC-2DE9-4AE1-8E6C-8130B4739A39}"/>
              </a:ext>
            </a:extLst>
          </p:cNvPr>
          <p:cNvSpPr>
            <a:spLocks noGrp="1" noChangeAspect="1"/>
          </p:cNvSpPr>
          <p:nvPr>
            <p:ph type="pic" sz="quarter" idx="17"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817647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es sprekers">
    <p:spTree>
      <p:nvGrpSpPr>
        <p:cNvPr id="1" name=""/>
        <p:cNvGrpSpPr/>
        <p:nvPr/>
      </p:nvGrpSpPr>
      <p:grpSpPr>
        <a:xfrm>
          <a:off x="0" y="0"/>
          <a:ext cx="0" cy="0"/>
          <a:chOff x="0" y="0"/>
          <a:chExt cx="0" cy="0"/>
        </a:xfrm>
      </p:grpSpPr>
      <p:sp>
        <p:nvSpPr>
          <p:cNvPr id="9" name="Tijdelijke aanduiding voor dianummer 8">
            <a:extLst>
              <a:ext uri="{FF2B5EF4-FFF2-40B4-BE49-F238E27FC236}">
                <a16:creationId xmlns:a16="http://schemas.microsoft.com/office/drawing/2014/main" id="{2CA69C0B-444A-49FF-8088-849BA006B88B}"/>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5" name="Naam spreker 01 (JU-Free)">
            <a:extLst>
              <a:ext uri="{FF2B5EF4-FFF2-40B4-BE49-F238E27FC236}">
                <a16:creationId xmlns:a16="http://schemas.microsoft.com/office/drawing/2014/main" id="{CA5A6CD0-FAC5-445B-BA48-6144552F4609}"/>
              </a:ext>
            </a:extLst>
          </p:cNvPr>
          <p:cNvSpPr>
            <a:spLocks noGrp="1"/>
          </p:cNvSpPr>
          <p:nvPr>
            <p:ph type="body" sz="quarter" idx="19" hasCustomPrompt="1"/>
          </p:nvPr>
        </p:nvSpPr>
        <p:spPr bwMode="ltGray">
          <a:xfrm>
            <a:off x="1691640" y="2241000"/>
            <a:ext cx="2383920" cy="385560"/>
          </a:xfrm>
        </p:spPr>
        <p:txBody>
          <a:bodyPr anchor="b" anchorCtr="0"/>
          <a:lstStyle>
            <a:lvl1pPr marL="0" indent="0" algn="ctr">
              <a:lnSpc>
                <a:spcPct val="91000"/>
              </a:lnSpc>
              <a:buFontTx/>
              <a:buNone/>
              <a:defRPr sz="2000" b="1">
                <a:solidFill>
                  <a:schemeClr val="tx1"/>
                </a:solidFill>
                <a:latin typeface="+mj-lt"/>
              </a:defRPr>
            </a:lvl1pPr>
            <a:lvl2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2pPr>
            <a:lvl3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3pPr>
            <a:lvl4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4pPr>
            <a:lvl5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5pPr>
            <a:lvl6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6pPr>
            <a:lvl7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7pPr>
            <a:lvl8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8pPr>
            <a:lvl9pPr marL="0" marR="0" indent="0" algn="ctr" fontAlgn="auto">
              <a:lnSpc>
                <a:spcPct val="91000"/>
              </a:lnSpc>
              <a:spcBef>
                <a:spcPts val="0"/>
              </a:spcBef>
              <a:spcAft>
                <a:spcPts val="0"/>
              </a:spcAft>
              <a:defRPr kumimoji="0" sz="2000" b="1" i="0" u="none" baseline="0">
                <a:solidFill>
                  <a:schemeClr val="tx1">
                    <a:lumMod val="100000"/>
                  </a:schemeClr>
                </a:solidFill>
                <a:latin typeface="Montserrat" panose="00000500000000000000" pitchFamily="2" charset="0"/>
              </a:defRPr>
            </a:lvl9pPr>
          </a:lstStyle>
          <a:p>
            <a:pPr lvl="0"/>
            <a:r>
              <a:rPr lang="nl-NL" noProof="0" dirty="0"/>
              <a:t>[Naam spreker]</a:t>
            </a:r>
          </a:p>
          <a:p>
            <a:pPr lvl="0"/>
            <a:r>
              <a:rPr lang="nl-NL" noProof="0" dirty="0"/>
              <a:t>JU-LEVEL1=Standaard</a:t>
            </a:r>
          </a:p>
        </p:txBody>
      </p:sp>
      <p:sp>
        <p:nvSpPr>
          <p:cNvPr id="6" name="Titel 3 (JU-Free)">
            <a:extLst>
              <a:ext uri="{FF2B5EF4-FFF2-40B4-BE49-F238E27FC236}">
                <a16:creationId xmlns:a16="http://schemas.microsoft.com/office/drawing/2014/main" id="{BEED3355-4C50-4D98-9824-779E35B0EE27}"/>
              </a:ext>
            </a:extLst>
          </p:cNvPr>
          <p:cNvSpPr>
            <a:spLocks noGrp="1"/>
          </p:cNvSpPr>
          <p:nvPr>
            <p:ph type="body" sz="quarter" idx="13" hasCustomPrompt="1"/>
          </p:nvPr>
        </p:nvSpPr>
        <p:spPr bwMode="ltGray">
          <a:xfrm>
            <a:off x="1691640" y="2636046"/>
            <a:ext cx="2383200" cy="288032"/>
          </a:xfrm>
        </p:spPr>
        <p:txBody>
          <a:bodyPr/>
          <a:lstStyle>
            <a:lvl1pPr marL="0" indent="0" algn="ctr">
              <a:buFontTx/>
              <a:buNone/>
              <a:defRPr sz="1500" b="1">
                <a:latin typeface="+mj-lt"/>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[Titel/functie]</a:t>
            </a:r>
          </a:p>
          <a:p>
            <a:pPr lvl="0"/>
            <a:r>
              <a:rPr lang="nl-NL" noProof="0" dirty="0"/>
              <a:t>JU-LEVEL1=</a:t>
            </a:r>
          </a:p>
        </p:txBody>
      </p:sp>
      <p:sp>
        <p:nvSpPr>
          <p:cNvPr id="19" name="Naam spreker 02">
            <a:extLst>
              <a:ext uri="{FF2B5EF4-FFF2-40B4-BE49-F238E27FC236}">
                <a16:creationId xmlns:a16="http://schemas.microsoft.com/office/drawing/2014/main" id="{DA2E9BE5-5540-4690-B4A3-64B3CB0CEACC}"/>
              </a:ext>
            </a:extLst>
          </p:cNvPr>
          <p:cNvSpPr>
            <a:spLocks noGrp="1" noSelect="1"/>
          </p:cNvSpPr>
          <p:nvPr>
            <p:ph type="body" sz="quarter" idx="20" hasCustomPrompt="1"/>
          </p:nvPr>
        </p:nvSpPr>
        <p:spPr bwMode="ltGray">
          <a:xfrm>
            <a:off x="4900201" y="2241000"/>
            <a:ext cx="2383920" cy="385560"/>
          </a:xfrm>
        </p:spPr>
        <p:txBody>
          <a:bodyPr anchor="b" anchorCtr="0"/>
          <a:lstStyle>
            <a:lvl1pPr marL="0" indent="0" algn="ctr">
              <a:lnSpc>
                <a:spcPct val="91000"/>
              </a:lnSpc>
              <a:buFontTx/>
              <a:buNone/>
              <a:defRPr sz="2000" b="1">
                <a:solidFill>
                  <a:schemeClr val="tx1"/>
                </a:solidFill>
                <a:latin typeface="+mj-lt"/>
              </a:defRPr>
            </a:lvl1pPr>
            <a:lvl2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9pPr>
          </a:lstStyle>
          <a:p>
            <a:pPr lvl="0"/>
            <a:r>
              <a:rPr lang="nl-NL" dirty="0"/>
              <a:t>[Naam spreker]</a:t>
            </a:r>
          </a:p>
        </p:txBody>
      </p:sp>
      <p:sp>
        <p:nvSpPr>
          <p:cNvPr id="8" name="Titel 5 (JU-Free)">
            <a:extLst>
              <a:ext uri="{FF2B5EF4-FFF2-40B4-BE49-F238E27FC236}">
                <a16:creationId xmlns:a16="http://schemas.microsoft.com/office/drawing/2014/main" id="{E10220E7-62FB-4D66-9632-C03797C4DCAA}"/>
              </a:ext>
            </a:extLst>
          </p:cNvPr>
          <p:cNvSpPr>
            <a:spLocks noGrp="1"/>
          </p:cNvSpPr>
          <p:nvPr>
            <p:ph type="body" sz="quarter" idx="14" hasCustomPrompt="1"/>
          </p:nvPr>
        </p:nvSpPr>
        <p:spPr bwMode="ltGray">
          <a:xfrm>
            <a:off x="4900201" y="2635920"/>
            <a:ext cx="2383200" cy="288032"/>
          </a:xfrm>
        </p:spPr>
        <p:txBody>
          <a:bodyPr/>
          <a:lstStyle>
            <a:lvl1pPr marL="0" indent="0" algn="ctr">
              <a:buFontTx/>
              <a:buNone/>
              <a:defRPr sz="1500" b="1">
                <a:latin typeface="+mj-lt"/>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[Titel/functie]</a:t>
            </a:r>
          </a:p>
          <a:p>
            <a:pPr lvl="0"/>
            <a:r>
              <a:rPr lang="nl-NL" noProof="0" dirty="0"/>
              <a:t>JU-LEVEL1=</a:t>
            </a:r>
          </a:p>
        </p:txBody>
      </p:sp>
      <p:sp>
        <p:nvSpPr>
          <p:cNvPr id="23" name="Naam spreker 03">
            <a:extLst>
              <a:ext uri="{FF2B5EF4-FFF2-40B4-BE49-F238E27FC236}">
                <a16:creationId xmlns:a16="http://schemas.microsoft.com/office/drawing/2014/main" id="{886441F7-48DB-4105-9E57-A7A1A29755FB}"/>
              </a:ext>
            </a:extLst>
          </p:cNvPr>
          <p:cNvSpPr>
            <a:spLocks noGrp="1" noSelect="1"/>
          </p:cNvSpPr>
          <p:nvPr>
            <p:ph type="body" sz="quarter" idx="21" hasCustomPrompt="1"/>
          </p:nvPr>
        </p:nvSpPr>
        <p:spPr bwMode="ltGray">
          <a:xfrm>
            <a:off x="8115531" y="2241000"/>
            <a:ext cx="2383920" cy="385560"/>
          </a:xfrm>
        </p:spPr>
        <p:txBody>
          <a:bodyPr anchor="b" anchorCtr="0"/>
          <a:lstStyle>
            <a:lvl1pPr marL="0" indent="0" algn="ctr">
              <a:lnSpc>
                <a:spcPct val="91000"/>
              </a:lnSpc>
              <a:buFontTx/>
              <a:buNone/>
              <a:defRPr sz="2000" b="1">
                <a:solidFill>
                  <a:schemeClr val="tx1"/>
                </a:solidFill>
                <a:latin typeface="+mj-lt"/>
              </a:defRPr>
            </a:lvl1pPr>
            <a:lvl2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9pPr>
          </a:lstStyle>
          <a:p>
            <a:pPr lvl="0"/>
            <a:r>
              <a:rPr lang="nl-NL" dirty="0"/>
              <a:t>[Naam spreker]</a:t>
            </a:r>
          </a:p>
        </p:txBody>
      </p:sp>
      <p:sp>
        <p:nvSpPr>
          <p:cNvPr id="11" name="Titel 7 (JU-Free)">
            <a:extLst>
              <a:ext uri="{FF2B5EF4-FFF2-40B4-BE49-F238E27FC236}">
                <a16:creationId xmlns:a16="http://schemas.microsoft.com/office/drawing/2014/main" id="{881C5CA4-982E-4C5A-8D26-08584EA7F9D0}"/>
              </a:ext>
            </a:extLst>
          </p:cNvPr>
          <p:cNvSpPr>
            <a:spLocks noGrp="1"/>
          </p:cNvSpPr>
          <p:nvPr>
            <p:ph type="body" sz="quarter" idx="15" hasCustomPrompt="1"/>
          </p:nvPr>
        </p:nvSpPr>
        <p:spPr bwMode="ltGray">
          <a:xfrm>
            <a:off x="8115531" y="2635920"/>
            <a:ext cx="2383200" cy="288032"/>
          </a:xfrm>
        </p:spPr>
        <p:txBody>
          <a:bodyPr/>
          <a:lstStyle>
            <a:lvl1pPr marL="0" indent="0" algn="ctr">
              <a:buFontTx/>
              <a:buNone/>
              <a:defRPr sz="1500" b="1">
                <a:latin typeface="+mj-lt"/>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[Titel/functie]</a:t>
            </a:r>
          </a:p>
          <a:p>
            <a:pPr lvl="0"/>
            <a:r>
              <a:rPr lang="nl-NL" noProof="0" dirty="0"/>
              <a:t>JU-LEVEL1=</a:t>
            </a:r>
          </a:p>
        </p:txBody>
      </p:sp>
      <p:sp>
        <p:nvSpPr>
          <p:cNvPr id="24" name="Naam spreker 04">
            <a:extLst>
              <a:ext uri="{FF2B5EF4-FFF2-40B4-BE49-F238E27FC236}">
                <a16:creationId xmlns:a16="http://schemas.microsoft.com/office/drawing/2014/main" id="{D7CC1D1A-522D-4144-B408-ED684BB3A6B4}"/>
              </a:ext>
            </a:extLst>
          </p:cNvPr>
          <p:cNvSpPr>
            <a:spLocks noGrp="1" noSelect="1"/>
          </p:cNvSpPr>
          <p:nvPr>
            <p:ph type="body" sz="quarter" idx="22" hasCustomPrompt="1"/>
          </p:nvPr>
        </p:nvSpPr>
        <p:spPr bwMode="ltGray">
          <a:xfrm>
            <a:off x="1693569" y="4916681"/>
            <a:ext cx="2383920" cy="385560"/>
          </a:xfrm>
        </p:spPr>
        <p:txBody>
          <a:bodyPr anchor="b" anchorCtr="0"/>
          <a:lstStyle>
            <a:lvl1pPr marL="0" indent="0" algn="ctr">
              <a:lnSpc>
                <a:spcPct val="91000"/>
              </a:lnSpc>
              <a:buFontTx/>
              <a:buNone/>
              <a:defRPr sz="2000" b="1">
                <a:solidFill>
                  <a:schemeClr val="tx1"/>
                </a:solidFill>
                <a:latin typeface="+mj-lt"/>
              </a:defRPr>
            </a:lvl1pPr>
            <a:lvl2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9pPr>
          </a:lstStyle>
          <a:p>
            <a:pPr lvl="0"/>
            <a:r>
              <a:rPr lang="nl-NL" dirty="0"/>
              <a:t>[Naam spreker]</a:t>
            </a:r>
          </a:p>
        </p:txBody>
      </p:sp>
      <p:sp>
        <p:nvSpPr>
          <p:cNvPr id="13" name="Titel 9 (JU-Free)">
            <a:extLst>
              <a:ext uri="{FF2B5EF4-FFF2-40B4-BE49-F238E27FC236}">
                <a16:creationId xmlns:a16="http://schemas.microsoft.com/office/drawing/2014/main" id="{20879410-A975-4AB8-B757-2F1D44BE9758}"/>
              </a:ext>
            </a:extLst>
          </p:cNvPr>
          <p:cNvSpPr>
            <a:spLocks noGrp="1"/>
          </p:cNvSpPr>
          <p:nvPr>
            <p:ph type="body" sz="quarter" idx="16" hasCustomPrompt="1"/>
          </p:nvPr>
        </p:nvSpPr>
        <p:spPr bwMode="ltGray">
          <a:xfrm>
            <a:off x="1694276" y="5318816"/>
            <a:ext cx="2383200" cy="288032"/>
          </a:xfrm>
        </p:spPr>
        <p:txBody>
          <a:bodyPr/>
          <a:lstStyle>
            <a:lvl1pPr marL="0" indent="0" algn="ctr">
              <a:buFontTx/>
              <a:buNone/>
              <a:defRPr sz="1500" b="1">
                <a:latin typeface="+mj-lt"/>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[Titel/functie]</a:t>
            </a:r>
          </a:p>
          <a:p>
            <a:pPr lvl="0"/>
            <a:r>
              <a:rPr lang="nl-NL" noProof="0" dirty="0"/>
              <a:t>JU-LEVEL1=</a:t>
            </a:r>
          </a:p>
        </p:txBody>
      </p:sp>
      <p:sp>
        <p:nvSpPr>
          <p:cNvPr id="25" name="Naam spreker 05">
            <a:extLst>
              <a:ext uri="{FF2B5EF4-FFF2-40B4-BE49-F238E27FC236}">
                <a16:creationId xmlns:a16="http://schemas.microsoft.com/office/drawing/2014/main" id="{09F92143-A9B6-4A08-B45F-B0F010F2A237}"/>
              </a:ext>
            </a:extLst>
          </p:cNvPr>
          <p:cNvSpPr>
            <a:spLocks noGrp="1" noSelect="1"/>
          </p:cNvSpPr>
          <p:nvPr>
            <p:ph type="body" sz="quarter" idx="23" hasCustomPrompt="1"/>
          </p:nvPr>
        </p:nvSpPr>
        <p:spPr bwMode="ltGray">
          <a:xfrm>
            <a:off x="4902130" y="4916681"/>
            <a:ext cx="2383920" cy="385560"/>
          </a:xfrm>
        </p:spPr>
        <p:txBody>
          <a:bodyPr anchor="b" anchorCtr="0"/>
          <a:lstStyle>
            <a:lvl1pPr marL="0" indent="0" algn="ctr">
              <a:lnSpc>
                <a:spcPct val="91000"/>
              </a:lnSpc>
              <a:buFontTx/>
              <a:buNone/>
              <a:defRPr sz="2000" b="1">
                <a:solidFill>
                  <a:schemeClr val="tx1"/>
                </a:solidFill>
                <a:latin typeface="+mj-lt"/>
              </a:defRPr>
            </a:lvl1pPr>
            <a:lvl2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9pPr>
          </a:lstStyle>
          <a:p>
            <a:pPr lvl="0"/>
            <a:r>
              <a:rPr lang="nl-NL" dirty="0"/>
              <a:t>[Naam spreker]</a:t>
            </a:r>
          </a:p>
        </p:txBody>
      </p:sp>
      <p:sp>
        <p:nvSpPr>
          <p:cNvPr id="15" name="Titel 11 (JU-Free)">
            <a:extLst>
              <a:ext uri="{FF2B5EF4-FFF2-40B4-BE49-F238E27FC236}">
                <a16:creationId xmlns:a16="http://schemas.microsoft.com/office/drawing/2014/main" id="{EB8902FF-F03D-41BD-82F0-E59542CBD4F7}"/>
              </a:ext>
            </a:extLst>
          </p:cNvPr>
          <p:cNvSpPr>
            <a:spLocks noGrp="1"/>
          </p:cNvSpPr>
          <p:nvPr>
            <p:ph type="body" sz="quarter" idx="17" hasCustomPrompt="1"/>
          </p:nvPr>
        </p:nvSpPr>
        <p:spPr bwMode="ltGray">
          <a:xfrm>
            <a:off x="4902837" y="5318690"/>
            <a:ext cx="2383200" cy="288032"/>
          </a:xfrm>
        </p:spPr>
        <p:txBody>
          <a:bodyPr/>
          <a:lstStyle>
            <a:lvl1pPr marL="0" indent="0" algn="ctr">
              <a:buFontTx/>
              <a:buNone/>
              <a:defRPr sz="1500" b="1">
                <a:latin typeface="+mj-lt"/>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[Titel/functie]</a:t>
            </a:r>
          </a:p>
          <a:p>
            <a:pPr lvl="0"/>
            <a:r>
              <a:rPr lang="nl-NL" noProof="0" dirty="0"/>
              <a:t>JU-LEVEL1=</a:t>
            </a:r>
          </a:p>
        </p:txBody>
      </p:sp>
      <p:sp>
        <p:nvSpPr>
          <p:cNvPr id="26" name="Naam spreker 06">
            <a:extLst>
              <a:ext uri="{FF2B5EF4-FFF2-40B4-BE49-F238E27FC236}">
                <a16:creationId xmlns:a16="http://schemas.microsoft.com/office/drawing/2014/main" id="{A686A0F4-4D53-405C-8E2D-82BFBC84A810}"/>
              </a:ext>
            </a:extLst>
          </p:cNvPr>
          <p:cNvSpPr>
            <a:spLocks noGrp="1" noSelect="1"/>
          </p:cNvSpPr>
          <p:nvPr>
            <p:ph type="body" sz="quarter" idx="24" hasCustomPrompt="1"/>
          </p:nvPr>
        </p:nvSpPr>
        <p:spPr bwMode="ltGray">
          <a:xfrm>
            <a:off x="8117460" y="4916681"/>
            <a:ext cx="2383920" cy="385560"/>
          </a:xfrm>
        </p:spPr>
        <p:txBody>
          <a:bodyPr anchor="b" anchorCtr="0"/>
          <a:lstStyle>
            <a:lvl1pPr marL="0" indent="0" algn="ctr">
              <a:lnSpc>
                <a:spcPct val="91000"/>
              </a:lnSpc>
              <a:buFontTx/>
              <a:buNone/>
              <a:defRPr sz="2000" b="1">
                <a:solidFill>
                  <a:schemeClr val="tx1"/>
                </a:solidFill>
                <a:latin typeface="+mj-lt"/>
              </a:defRPr>
            </a:lvl1pPr>
            <a:lvl2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2000" b="1" i="0" u="none" baseline="0">
                <a:solidFill>
                  <a:schemeClr val="tx1">
                    <a:lumMod val="100000"/>
                  </a:schemeClr>
                </a:solidFill>
                <a:latin typeface="Montserrat" panose="00000500000000000000" pitchFamily="2" charset="0"/>
              </a:defRPr>
            </a:lvl9pPr>
          </a:lstStyle>
          <a:p>
            <a:pPr lvl="0"/>
            <a:r>
              <a:rPr lang="nl-NL" dirty="0"/>
              <a:t>[Naam spreker]</a:t>
            </a:r>
          </a:p>
        </p:txBody>
      </p:sp>
      <p:sp>
        <p:nvSpPr>
          <p:cNvPr id="17" name="Titel 13 (JU-Free)">
            <a:extLst>
              <a:ext uri="{FF2B5EF4-FFF2-40B4-BE49-F238E27FC236}">
                <a16:creationId xmlns:a16="http://schemas.microsoft.com/office/drawing/2014/main" id="{429706D6-E9A1-49A4-9910-226D58167AB7}"/>
              </a:ext>
            </a:extLst>
          </p:cNvPr>
          <p:cNvSpPr>
            <a:spLocks noGrp="1"/>
          </p:cNvSpPr>
          <p:nvPr>
            <p:ph type="body" sz="quarter" idx="18" hasCustomPrompt="1"/>
          </p:nvPr>
        </p:nvSpPr>
        <p:spPr bwMode="ltGray">
          <a:xfrm>
            <a:off x="8118167" y="5318690"/>
            <a:ext cx="2383200" cy="288032"/>
          </a:xfrm>
        </p:spPr>
        <p:txBody>
          <a:bodyPr/>
          <a:lstStyle>
            <a:lvl1pPr marL="0" indent="0" algn="ctr">
              <a:buFontTx/>
              <a:buNone/>
              <a:defRPr sz="1500" b="1">
                <a:latin typeface="+mj-lt"/>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[Titel/functie]</a:t>
            </a:r>
          </a:p>
          <a:p>
            <a:pPr lvl="0"/>
            <a:r>
              <a:rPr lang="nl-NL" noProof="0" dirty="0"/>
              <a:t>JU-LEVEL1=</a:t>
            </a:r>
          </a:p>
        </p:txBody>
      </p:sp>
      <p:sp>
        <p:nvSpPr>
          <p:cNvPr id="16" name="Frame picture 14">
            <a:extLst>
              <a:ext uri="{FF2B5EF4-FFF2-40B4-BE49-F238E27FC236}">
                <a16:creationId xmlns:a16="http://schemas.microsoft.com/office/drawing/2014/main" id="{4E7C7585-CA34-47FE-A45F-A7917BCFE044}"/>
              </a:ext>
            </a:extLst>
          </p:cNvPr>
          <p:cNvSpPr>
            <a:spLocks noGrp="1" noSelect="1"/>
          </p:cNvSpPr>
          <p:nvPr>
            <p:ph type="pic" idx="25" hasCustomPrompt="1"/>
          </p:nvPr>
        </p:nvSpPr>
        <p:spPr bwMode="ltGray">
          <a:xfrm>
            <a:off x="8614833" y="741049"/>
            <a:ext cx="1399835" cy="1400072"/>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p:spPr>
        <p:txBody>
          <a:bodyPr wrap="square" anchor="ctr">
            <a:noAutofit/>
          </a:bodyPr>
          <a:lstStyle>
            <a:lvl1pPr marL="270027" indent="-270027" algn="ctr" defTabSz="1088610" rtl="0" eaLnBrk="1" latinLnBrk="0" hangingPunct="1">
              <a:spcBef>
                <a:spcPts val="0"/>
              </a:spcBef>
              <a:buFont typeface="Arial" pitchFamily="34" charset="0"/>
              <a:buNone/>
              <a:defRPr sz="1050"/>
            </a:lvl1pPr>
          </a:lstStyle>
          <a:p>
            <a:r>
              <a:rPr lang="nl-NL"/>
              <a:t> </a:t>
            </a:r>
            <a:endParaRPr lang="nl-NL" dirty="0"/>
          </a:p>
        </p:txBody>
      </p:sp>
      <p:sp>
        <p:nvSpPr>
          <p:cNvPr id="18" name="Frame picture 15">
            <a:extLst>
              <a:ext uri="{FF2B5EF4-FFF2-40B4-BE49-F238E27FC236}">
                <a16:creationId xmlns:a16="http://schemas.microsoft.com/office/drawing/2014/main" id="{92E51FE6-393A-4BDB-B698-FC1A141C7CBD}"/>
              </a:ext>
            </a:extLst>
          </p:cNvPr>
          <p:cNvSpPr>
            <a:spLocks noGrp="1" noSelect="1"/>
          </p:cNvSpPr>
          <p:nvPr>
            <p:ph type="pic" idx="26" hasCustomPrompt="1"/>
          </p:nvPr>
        </p:nvSpPr>
        <p:spPr bwMode="ltGray">
          <a:xfrm>
            <a:off x="8614833" y="3441335"/>
            <a:ext cx="1399835" cy="1400072"/>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p:spPr>
        <p:txBody>
          <a:bodyPr wrap="square" anchor="ctr">
            <a:noAutofit/>
          </a:bodyPr>
          <a:lstStyle>
            <a:lvl1pPr marL="270027" indent="-270027" algn="ctr" defTabSz="1088610" rtl="0" eaLnBrk="1" latinLnBrk="0" hangingPunct="1">
              <a:spcBef>
                <a:spcPts val="0"/>
              </a:spcBef>
              <a:buFont typeface="Arial" pitchFamily="34" charset="0"/>
              <a:buNone/>
              <a:defRPr sz="1050"/>
            </a:lvl1pPr>
          </a:lstStyle>
          <a:p>
            <a:r>
              <a:rPr lang="nl-NL"/>
              <a:t> </a:t>
            </a:r>
            <a:endParaRPr lang="nl-NL" dirty="0"/>
          </a:p>
        </p:txBody>
      </p:sp>
      <p:sp>
        <p:nvSpPr>
          <p:cNvPr id="20" name="Frame picture 16">
            <a:extLst>
              <a:ext uri="{FF2B5EF4-FFF2-40B4-BE49-F238E27FC236}">
                <a16:creationId xmlns:a16="http://schemas.microsoft.com/office/drawing/2014/main" id="{E7E3873F-1F28-4B10-BBC3-1B296BD3A129}"/>
              </a:ext>
            </a:extLst>
          </p:cNvPr>
          <p:cNvSpPr>
            <a:spLocks noGrp="1" noSelect="1"/>
          </p:cNvSpPr>
          <p:nvPr>
            <p:ph type="pic" idx="27" hasCustomPrompt="1"/>
          </p:nvPr>
        </p:nvSpPr>
        <p:spPr bwMode="ltGray">
          <a:xfrm>
            <a:off x="5410477" y="741049"/>
            <a:ext cx="1399835" cy="1400072"/>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p:spPr>
        <p:txBody>
          <a:bodyPr wrap="square" anchor="ctr">
            <a:noAutofit/>
          </a:bodyPr>
          <a:lstStyle>
            <a:lvl1pPr marL="270027" indent="-270027" algn="ctr" defTabSz="1088610" rtl="0" eaLnBrk="1" latinLnBrk="0" hangingPunct="1">
              <a:spcBef>
                <a:spcPts val="0"/>
              </a:spcBef>
              <a:buFont typeface="Arial" pitchFamily="34" charset="0"/>
              <a:buNone/>
              <a:defRPr sz="1050"/>
            </a:lvl1pPr>
          </a:lstStyle>
          <a:p>
            <a:r>
              <a:rPr lang="nl-NL"/>
              <a:t> </a:t>
            </a:r>
            <a:endParaRPr lang="nl-NL" dirty="0"/>
          </a:p>
        </p:txBody>
      </p:sp>
      <p:sp>
        <p:nvSpPr>
          <p:cNvPr id="21" name="Frame picture 17">
            <a:extLst>
              <a:ext uri="{FF2B5EF4-FFF2-40B4-BE49-F238E27FC236}">
                <a16:creationId xmlns:a16="http://schemas.microsoft.com/office/drawing/2014/main" id="{64C5985F-D654-4FE2-B909-3AA949F24F93}"/>
              </a:ext>
            </a:extLst>
          </p:cNvPr>
          <p:cNvSpPr>
            <a:spLocks noGrp="1" noSelect="1"/>
          </p:cNvSpPr>
          <p:nvPr>
            <p:ph type="pic" idx="28" hasCustomPrompt="1"/>
          </p:nvPr>
        </p:nvSpPr>
        <p:spPr bwMode="ltGray">
          <a:xfrm>
            <a:off x="5410477" y="3441335"/>
            <a:ext cx="1399835" cy="1400072"/>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p:spPr>
        <p:txBody>
          <a:bodyPr wrap="square" anchor="ctr">
            <a:noAutofit/>
          </a:bodyPr>
          <a:lstStyle>
            <a:lvl1pPr marL="270027" indent="-270027" algn="ctr" defTabSz="1088610" rtl="0" eaLnBrk="1" latinLnBrk="0" hangingPunct="1">
              <a:spcBef>
                <a:spcPts val="0"/>
              </a:spcBef>
              <a:buFont typeface="Arial" pitchFamily="34" charset="0"/>
              <a:buNone/>
              <a:defRPr sz="1050"/>
            </a:lvl1pPr>
          </a:lstStyle>
          <a:p>
            <a:r>
              <a:rPr lang="nl-NL"/>
              <a:t> </a:t>
            </a:r>
            <a:endParaRPr lang="nl-NL" dirty="0"/>
          </a:p>
        </p:txBody>
      </p:sp>
      <p:sp>
        <p:nvSpPr>
          <p:cNvPr id="22" name="Frame picture 18">
            <a:extLst>
              <a:ext uri="{FF2B5EF4-FFF2-40B4-BE49-F238E27FC236}">
                <a16:creationId xmlns:a16="http://schemas.microsoft.com/office/drawing/2014/main" id="{F3EA1D2B-2B84-46F2-9149-8013032A8E40}"/>
              </a:ext>
            </a:extLst>
          </p:cNvPr>
          <p:cNvSpPr>
            <a:spLocks noGrp="1" noSelect="1"/>
          </p:cNvSpPr>
          <p:nvPr>
            <p:ph type="pic" idx="29" hasCustomPrompt="1"/>
          </p:nvPr>
        </p:nvSpPr>
        <p:spPr bwMode="ltGray">
          <a:xfrm>
            <a:off x="2152163" y="741049"/>
            <a:ext cx="1399835" cy="1400072"/>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p:spPr>
        <p:txBody>
          <a:bodyPr wrap="square" anchor="ctr">
            <a:noAutofit/>
          </a:bodyPr>
          <a:lstStyle>
            <a:lvl1pPr marL="270027" indent="-270027" algn="ctr" defTabSz="1088610" rtl="0" eaLnBrk="1" latinLnBrk="0" hangingPunct="1">
              <a:spcBef>
                <a:spcPts val="0"/>
              </a:spcBef>
              <a:buFont typeface="Arial" pitchFamily="34" charset="0"/>
              <a:buNone/>
              <a:defRPr sz="1050"/>
            </a:lvl1pPr>
          </a:lstStyle>
          <a:p>
            <a:r>
              <a:rPr lang="nl-NL"/>
              <a:t> </a:t>
            </a:r>
            <a:endParaRPr lang="nl-NL" dirty="0"/>
          </a:p>
        </p:txBody>
      </p:sp>
      <p:sp>
        <p:nvSpPr>
          <p:cNvPr id="27" name="Frame picture 19">
            <a:extLst>
              <a:ext uri="{FF2B5EF4-FFF2-40B4-BE49-F238E27FC236}">
                <a16:creationId xmlns:a16="http://schemas.microsoft.com/office/drawing/2014/main" id="{DEAD3F65-3B42-490A-9C9A-C20454256CBE}"/>
              </a:ext>
            </a:extLst>
          </p:cNvPr>
          <p:cNvSpPr>
            <a:spLocks noGrp="1" noSelect="1"/>
          </p:cNvSpPr>
          <p:nvPr>
            <p:ph type="pic" idx="30" hasCustomPrompt="1"/>
          </p:nvPr>
        </p:nvSpPr>
        <p:spPr bwMode="ltGray">
          <a:xfrm>
            <a:off x="2152163" y="3441335"/>
            <a:ext cx="1399835" cy="1400072"/>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p:spPr>
        <p:txBody>
          <a:bodyPr wrap="square" anchor="ctr">
            <a:noAutofit/>
          </a:bodyPr>
          <a:lstStyle>
            <a:lvl1pPr marL="270027" indent="-270027" algn="ctr" defTabSz="1088610" rtl="0" eaLnBrk="1" latinLnBrk="0" hangingPunct="1">
              <a:spcBef>
                <a:spcPts val="0"/>
              </a:spcBef>
              <a:buFont typeface="Arial" pitchFamily="34" charset="0"/>
              <a:buNone/>
              <a:defRPr sz="1050"/>
            </a:lvl1pPr>
          </a:lstStyle>
          <a:p>
            <a:r>
              <a:rPr lang="nl-NL"/>
              <a:t> </a:t>
            </a:r>
            <a:endParaRPr lang="nl-NL" dirty="0"/>
          </a:p>
        </p:txBody>
      </p:sp>
      <p:sp>
        <p:nvSpPr>
          <p:cNvPr id="31" name="Partnerlogo 1 (JU-Free)">
            <a:extLst>
              <a:ext uri="{FF2B5EF4-FFF2-40B4-BE49-F238E27FC236}">
                <a16:creationId xmlns:a16="http://schemas.microsoft.com/office/drawing/2014/main" id="{0A7D7BC3-1063-4A40-A716-CF985314D598}"/>
              </a:ext>
            </a:extLst>
          </p:cNvPr>
          <p:cNvSpPr>
            <a:spLocks noGrp="1" noChangeAspect="1"/>
          </p:cNvSpPr>
          <p:nvPr>
            <p:ph type="pic" sz="quarter" idx="31"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32" name="Partnerlogo 2 (JU-Free)">
            <a:extLst>
              <a:ext uri="{FF2B5EF4-FFF2-40B4-BE49-F238E27FC236}">
                <a16:creationId xmlns:a16="http://schemas.microsoft.com/office/drawing/2014/main" id="{877D33E9-3C8C-43A4-AEC2-12CFF2907A22}"/>
              </a:ext>
            </a:extLst>
          </p:cNvPr>
          <p:cNvSpPr>
            <a:spLocks noGrp="1" noChangeAspect="1"/>
          </p:cNvSpPr>
          <p:nvPr>
            <p:ph type="pic" sz="quarter" idx="32"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33" name="Partnerlogo 3 (JU-Free)">
            <a:extLst>
              <a:ext uri="{FF2B5EF4-FFF2-40B4-BE49-F238E27FC236}">
                <a16:creationId xmlns:a16="http://schemas.microsoft.com/office/drawing/2014/main" id="{57024D36-75A1-46BB-8C6F-6A0BE6B46704}"/>
              </a:ext>
            </a:extLst>
          </p:cNvPr>
          <p:cNvSpPr>
            <a:spLocks noGrp="1" noChangeAspect="1"/>
          </p:cNvSpPr>
          <p:nvPr>
            <p:ph type="pic" sz="quarter" idx="33"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10170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Tijdelijke aanduiding voor dianummer 8">
            <a:extLst>
              <a:ext uri="{FF2B5EF4-FFF2-40B4-BE49-F238E27FC236}">
                <a16:creationId xmlns:a16="http://schemas.microsoft.com/office/drawing/2014/main" id="{2CA69C0B-444A-49FF-8088-849BA006B88B}"/>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4" name="Agenda titel (Tekstvak)">
            <a:extLst>
              <a:ext uri="{FF2B5EF4-FFF2-40B4-BE49-F238E27FC236}">
                <a16:creationId xmlns:a16="http://schemas.microsoft.com/office/drawing/2014/main" id="{9DB1F650-DCFA-497F-A964-0CBF70922F59}"/>
              </a:ext>
            </a:extLst>
          </p:cNvPr>
          <p:cNvSpPr txBox="1">
            <a:spLocks noSelect="1"/>
          </p:cNvSpPr>
          <p:nvPr userDrawn="1"/>
        </p:nvSpPr>
        <p:spPr bwMode="ltGray">
          <a:xfrm>
            <a:off x="346390" y="349063"/>
            <a:ext cx="2592288" cy="612068"/>
          </a:xfrm>
          <a:prstGeom prst="rect">
            <a:avLst/>
          </a:prstGeom>
          <a:noFill/>
        </p:spPr>
        <p:txBody>
          <a:bodyPr wrap="square" lIns="0" tIns="0" rIns="0" bIns="0" rtlCol="0">
            <a:noAutofit/>
          </a:bodyPr>
          <a:lstStyle/>
          <a:p>
            <a:r>
              <a:rPr lang="nl-NL" sz="4000" b="1">
                <a:solidFill>
                  <a:schemeClr val="tx1"/>
                </a:solidFill>
                <a:latin typeface="+mj-lt"/>
              </a:rPr>
              <a:t>Agenda</a:t>
            </a:r>
            <a:endParaRPr lang="nl-NL" sz="4000" b="1" dirty="0" err="1">
              <a:solidFill>
                <a:schemeClr val="tx1"/>
              </a:solidFill>
              <a:latin typeface="+mj-lt"/>
            </a:endParaRPr>
          </a:p>
        </p:txBody>
      </p:sp>
      <p:sp>
        <p:nvSpPr>
          <p:cNvPr id="6" name="Placeholder 3">
            <a:extLst>
              <a:ext uri="{FF2B5EF4-FFF2-40B4-BE49-F238E27FC236}">
                <a16:creationId xmlns:a16="http://schemas.microsoft.com/office/drawing/2014/main" id="{7C225EA2-3417-446E-9D77-B5363E10ACA9}"/>
              </a:ext>
            </a:extLst>
          </p:cNvPr>
          <p:cNvSpPr>
            <a:spLocks noGrp="1" noSelect="1"/>
          </p:cNvSpPr>
          <p:nvPr>
            <p:ph type="body" sz="quarter" idx="13" hasCustomPrompt="1"/>
          </p:nvPr>
        </p:nvSpPr>
        <p:spPr bwMode="ltGray">
          <a:xfrm>
            <a:off x="5651215" y="1733040"/>
            <a:ext cx="5197760" cy="4089045"/>
          </a:xfrm>
        </p:spPr>
        <p:txBody>
          <a:bodyPr/>
          <a:lstStyle>
            <a:lvl1pPr marL="0" indent="0" defTabSz="987425">
              <a:lnSpc>
                <a:spcPct val="204000"/>
              </a:lnSpc>
              <a:spcAft>
                <a:spcPts val="0"/>
              </a:spcAft>
              <a:buFontTx/>
              <a:buNone/>
              <a:tabLst>
                <a:tab pos="2926800" algn="l"/>
              </a:tabLst>
              <a:defRPr sz="1500">
                <a:latin typeface="+mn-lt"/>
              </a:defRPr>
            </a:lvl1pPr>
            <a:lvl2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2pPr>
            <a:lvl3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3pPr>
            <a:lvl4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4pPr>
            <a:lvl5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5pPr>
            <a:lvl6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6pPr>
            <a:lvl7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7pPr>
            <a:lvl8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8pPr>
            <a:lvl9pPr marL="0" marR="0" indent="0" algn="l" fontAlgn="auto">
              <a:lnSpc>
                <a:spcPct val="204000"/>
              </a:lnSpc>
              <a:spcBef>
                <a:spcPts val="0"/>
              </a:spcBef>
              <a:spcAft>
                <a:spcPts val="0"/>
              </a:spcAft>
              <a:tabLst>
                <a:tab pos="2926800" algn="l"/>
              </a:tabLst>
              <a:defRPr kumimoji="0" sz="1500" b="0" i="0" u="none" baseline="0">
                <a:solidFill>
                  <a:schemeClr val="tx1">
                    <a:lumMod val="100000"/>
                  </a:schemeClr>
                </a:solidFill>
                <a:latin typeface="Montserrat" panose="00000500000000000000" pitchFamily="2" charset="0"/>
              </a:defRPr>
            </a:lvl9pPr>
          </a:lstStyle>
          <a:p>
            <a:pPr lvl="0"/>
            <a:r>
              <a:rPr lang="nl-NL" noProof="0" dirty="0"/>
              <a:t>[Agendapunt]</a:t>
            </a:r>
          </a:p>
        </p:txBody>
      </p:sp>
      <p:sp>
        <p:nvSpPr>
          <p:cNvPr id="8" name="Frame text 4">
            <a:extLst>
              <a:ext uri="{FF2B5EF4-FFF2-40B4-BE49-F238E27FC236}">
                <a16:creationId xmlns:a16="http://schemas.microsoft.com/office/drawing/2014/main" id="{272F957C-A6FE-4141-AF76-3FF2EC4DDA5F}"/>
              </a:ext>
            </a:extLst>
          </p:cNvPr>
          <p:cNvSpPr>
            <a:spLocks noGrp="1" noSelect="1"/>
          </p:cNvSpPr>
          <p:nvPr>
            <p:ph type="body" sz="quarter" idx="14" hasCustomPrompt="1"/>
          </p:nvPr>
        </p:nvSpPr>
        <p:spPr bwMode="ltGray">
          <a:xfrm>
            <a:off x="-1906816" y="56479"/>
            <a:ext cx="1728000" cy="1896357"/>
          </a:xfrm>
          <a:prstGeom prst="roundRect">
            <a:avLst>
              <a:gd name="adj" fmla="val 8439"/>
            </a:avLst>
          </a:prstGeom>
          <a:ln w="28575">
            <a:solidFill>
              <a:schemeClr val="accent1"/>
            </a:solidFill>
          </a:ln>
        </p:spPr>
        <p:txBody>
          <a:bodyPr lIns="36000" tIns="36000" rIns="36000" bIns="36000"/>
          <a:lstStyle>
            <a:lvl1pPr marL="0" indent="0">
              <a:buNone/>
              <a:defRPr sz="900" b="0" baseline="0"/>
            </a:lvl1pPr>
            <a:lvl2pPr marL="0" indent="0">
              <a:buNone/>
              <a:defRPr sz="900" b="0"/>
            </a:lvl2pPr>
            <a:lvl3pPr marL="0" indent="0">
              <a:buNone/>
              <a:defRPr sz="900" b="0"/>
            </a:lvl3pPr>
            <a:lvl4pPr marL="0" indent="0">
              <a:buFont typeface="Arial" panose="020B0604020202020204" pitchFamily="34" charset="0"/>
              <a:buNone/>
              <a:defRPr sz="900" b="0"/>
            </a:lvl4pPr>
            <a:lvl5pPr marL="0" indent="0">
              <a:buFont typeface="Arial" panose="020B0604020202020204" pitchFamily="34" charset="0"/>
              <a:buNone/>
              <a:defRPr sz="900" b="0"/>
            </a:lvl5pPr>
            <a:lvl6pPr marL="0" indent="0">
              <a:buFont typeface="Arial" panose="020B0604020202020204" pitchFamily="34" charset="0"/>
              <a:buNone/>
              <a:defRPr sz="900" b="0"/>
            </a:lvl6pPr>
            <a:lvl7pPr marL="0" indent="0">
              <a:buFont typeface="Arial" panose="020B0604020202020204" pitchFamily="34" charset="0"/>
              <a:buNone/>
              <a:defRPr sz="900" b="0"/>
            </a:lvl7pPr>
            <a:lvl8pPr marL="0" indent="0">
              <a:buFont typeface="Arial" panose="020B0604020202020204" pitchFamily="34" charset="0"/>
              <a:buNone/>
              <a:defRPr sz="900" b="0"/>
            </a:lvl8pPr>
            <a:lvl9pPr marL="0" indent="0">
              <a:buFont typeface="Arial" panose="020B0604020202020204" pitchFamily="34" charset="0"/>
              <a:buNone/>
              <a:defRPr sz="900" b="0"/>
            </a:lvl9pPr>
          </a:lstStyle>
          <a:p>
            <a:r>
              <a:rPr lang="nl-NL" sz="900" noProof="0" dirty="0">
                <a:solidFill>
                  <a:schemeClr val="tx1"/>
                </a:solidFill>
              </a:rPr>
              <a:t>Typ een agendapunt, zet daarna een tab en typ het dianummer.</a:t>
            </a:r>
            <a:br>
              <a:rPr lang="nl-NL" sz="900" noProof="0" dirty="0">
                <a:solidFill>
                  <a:schemeClr val="tx1"/>
                </a:solidFill>
              </a:rPr>
            </a:br>
            <a:br>
              <a:rPr lang="nl-NL" sz="900" noProof="0" dirty="0">
                <a:solidFill>
                  <a:schemeClr val="tx1"/>
                </a:solidFill>
              </a:rPr>
            </a:br>
            <a:r>
              <a:rPr lang="nl-NL" sz="900" noProof="0" dirty="0">
                <a:solidFill>
                  <a:schemeClr val="tx1"/>
                </a:solidFill>
              </a:rPr>
              <a:t>Deze uitleg wordt niet geprint of getoond in de presentatie. Klik in de rand van het frame met de tekst en druk op delete om te verwijderen.</a:t>
            </a:r>
          </a:p>
        </p:txBody>
      </p:sp>
      <p:sp>
        <p:nvSpPr>
          <p:cNvPr id="12" name="Partnerlogo 1 (JU-Free)">
            <a:extLst>
              <a:ext uri="{FF2B5EF4-FFF2-40B4-BE49-F238E27FC236}">
                <a16:creationId xmlns:a16="http://schemas.microsoft.com/office/drawing/2014/main" id="{7BB05726-60A9-4653-990F-A93D31A21938}"/>
              </a:ext>
            </a:extLst>
          </p:cNvPr>
          <p:cNvSpPr>
            <a:spLocks noGrp="1" noChangeAspect="1"/>
          </p:cNvSpPr>
          <p:nvPr>
            <p:ph type="pic" sz="quarter" idx="15"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3" name="Partnerlogo 2 (JU-Free)">
            <a:extLst>
              <a:ext uri="{FF2B5EF4-FFF2-40B4-BE49-F238E27FC236}">
                <a16:creationId xmlns:a16="http://schemas.microsoft.com/office/drawing/2014/main" id="{56B5B846-E055-4211-9629-CF58BEC0325F}"/>
              </a:ext>
            </a:extLst>
          </p:cNvPr>
          <p:cNvSpPr>
            <a:spLocks noGrp="1" noChangeAspect="1"/>
          </p:cNvSpPr>
          <p:nvPr>
            <p:ph type="pic" sz="quarter" idx="16"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4" name="Partnerlogo 3 (JU-Free)">
            <a:extLst>
              <a:ext uri="{FF2B5EF4-FFF2-40B4-BE49-F238E27FC236}">
                <a16:creationId xmlns:a16="http://schemas.microsoft.com/office/drawing/2014/main" id="{F564DE06-FA8A-4F9F-ABED-49C23611F639}"/>
              </a:ext>
            </a:extLst>
          </p:cNvPr>
          <p:cNvSpPr>
            <a:spLocks noGrp="1" noChangeAspect="1"/>
          </p:cNvSpPr>
          <p:nvPr>
            <p:ph type="pic" sz="quarter" idx="17"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2425240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 links, Afbeelding rechts">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White">
          <a:xfrm>
            <a:off x="788617" y="2172556"/>
            <a:ext cx="5072183" cy="2592287"/>
          </a:xfrm>
        </p:spPr>
        <p:txBody>
          <a:bodyPr anchor="ctr" anchorCtr="0"/>
          <a:lstStyle>
            <a:lvl1pPr>
              <a:defRPr sz="5000">
                <a:solidFill>
                  <a:schemeClr val="bg1"/>
                </a:solidFill>
              </a:defRPr>
            </a:lvl1pPr>
          </a:lstStyle>
          <a:p>
            <a:r>
              <a:rPr lang="nl-NL" noProof="1"/>
              <a:t>[Titel]</a:t>
            </a:r>
          </a:p>
        </p:txBody>
      </p:sp>
      <p:sp>
        <p:nvSpPr>
          <p:cNvPr id="7" name="Frame picture 3">
            <a:extLst>
              <a:ext uri="{FF2B5EF4-FFF2-40B4-BE49-F238E27FC236}">
                <a16:creationId xmlns:a16="http://schemas.microsoft.com/office/drawing/2014/main" id="{E61EF04D-1B76-4DDE-954D-CB1CA9355E69}"/>
              </a:ext>
            </a:extLst>
          </p:cNvPr>
          <p:cNvSpPr>
            <a:spLocks noGrp="1" noSelect="1"/>
          </p:cNvSpPr>
          <p:nvPr>
            <p:ph type="pic" sz="quarter" idx="21" hasCustomPrompt="1"/>
          </p:nvPr>
        </p:nvSpPr>
        <p:spPr bwMode="ltGray">
          <a:xfrm>
            <a:off x="6588000" y="1"/>
            <a:ext cx="5603760" cy="6445250"/>
          </a:xfrm>
          <a:prstGeom prst="rect">
            <a:avLst/>
          </a:prstGeom>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noProof="0" dirty="0"/>
              <a:t>[Afbeelding]</a:t>
            </a:r>
          </a:p>
        </p:txBody>
      </p:sp>
      <p:sp>
        <p:nvSpPr>
          <p:cNvPr id="9" name="Rectangle 7">
            <a:extLst>
              <a:ext uri="{FF2B5EF4-FFF2-40B4-BE49-F238E27FC236}">
                <a16:creationId xmlns:a16="http://schemas.microsoft.com/office/drawing/2014/main" id="{17B3E5C2-EE8A-46B6-8631-5D515B0B5AAA}"/>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10" name="Groep 9">
            <a:extLst>
              <a:ext uri="{FF2B5EF4-FFF2-40B4-BE49-F238E27FC236}">
                <a16:creationId xmlns:a16="http://schemas.microsoft.com/office/drawing/2014/main" id="{E05E8F9E-5675-427C-8A5A-833220C9DF2B}"/>
              </a:ext>
            </a:extLst>
          </p:cNvPr>
          <p:cNvGrpSpPr>
            <a:grpSpLocks noSelect="1"/>
          </p:cNvGrpSpPr>
          <p:nvPr userDrawn="1"/>
        </p:nvGrpSpPr>
        <p:grpSpPr bwMode="ltGray">
          <a:xfrm>
            <a:off x="10836275" y="6527800"/>
            <a:ext cx="1141413" cy="254000"/>
            <a:chOff x="10836275" y="6527800"/>
            <a:chExt cx="1141413" cy="254000"/>
          </a:xfrm>
        </p:grpSpPr>
        <p:sp>
          <p:nvSpPr>
            <p:cNvPr id="11" name="Freeform 8">
              <a:extLst>
                <a:ext uri="{FF2B5EF4-FFF2-40B4-BE49-F238E27FC236}">
                  <a16:creationId xmlns:a16="http://schemas.microsoft.com/office/drawing/2014/main" id="{A52764C7-7345-4A9D-A9CB-9D38B6ADC91A}"/>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9">
              <a:extLst>
                <a:ext uri="{FF2B5EF4-FFF2-40B4-BE49-F238E27FC236}">
                  <a16:creationId xmlns:a16="http://schemas.microsoft.com/office/drawing/2014/main" id="{CE7E4F0E-DB02-47F1-BEC6-592667FCC8C0}"/>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16" name="Partnerlogo 1 (JU-Free)">
            <a:extLst>
              <a:ext uri="{FF2B5EF4-FFF2-40B4-BE49-F238E27FC236}">
                <a16:creationId xmlns:a16="http://schemas.microsoft.com/office/drawing/2014/main" id="{6B69BDA6-5605-4053-ACC8-0C3F70C32B59}"/>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7" name="Partnerlogo 2 (JU-Free)">
            <a:extLst>
              <a:ext uri="{FF2B5EF4-FFF2-40B4-BE49-F238E27FC236}">
                <a16:creationId xmlns:a16="http://schemas.microsoft.com/office/drawing/2014/main" id="{BC880C43-0F97-4CB4-AFB9-BF40A054FCA5}"/>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8" name="Partnerlogo 3 (JU-Free)">
            <a:extLst>
              <a:ext uri="{FF2B5EF4-FFF2-40B4-BE49-F238E27FC236}">
                <a16:creationId xmlns:a16="http://schemas.microsoft.com/office/drawing/2014/main" id="{3F706401-1D05-434B-8C97-D3BB0612EE65}"/>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353069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 links, Tekst rechts (wit)">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White">
          <a:xfrm>
            <a:off x="788617" y="2172556"/>
            <a:ext cx="5072183" cy="2592287"/>
          </a:xfrm>
        </p:spPr>
        <p:txBody>
          <a:bodyPr anchor="ctr" anchorCtr="0"/>
          <a:lstStyle>
            <a:lvl1pPr>
              <a:defRPr sz="5000">
                <a:solidFill>
                  <a:schemeClr val="bg1"/>
                </a:solidFill>
              </a:defRPr>
            </a:lvl1pPr>
          </a:lstStyle>
          <a:p>
            <a:r>
              <a:rPr lang="nl-NL" noProof="1"/>
              <a:t>[Titel]</a:t>
            </a:r>
          </a:p>
        </p:txBody>
      </p:sp>
      <p:sp>
        <p:nvSpPr>
          <p:cNvPr id="8" name="Placeholder 3">
            <a:extLst>
              <a:ext uri="{FF2B5EF4-FFF2-40B4-BE49-F238E27FC236}">
                <a16:creationId xmlns:a16="http://schemas.microsoft.com/office/drawing/2014/main" id="{0CD20240-9892-4FB6-90DE-045A5A04C2CF}"/>
              </a:ext>
            </a:extLst>
          </p:cNvPr>
          <p:cNvSpPr>
            <a:spLocks noGrp="1" noSelect="1"/>
          </p:cNvSpPr>
          <p:nvPr>
            <p:ph type="body" sz="quarter" idx="13" hasCustomPrompt="1"/>
          </p:nvPr>
        </p:nvSpPr>
        <p:spPr bwMode="grayWhite">
          <a:xfrm>
            <a:off x="6378479" y="1254599"/>
            <a:ext cx="5334096" cy="4730400"/>
          </a:xfrm>
        </p:spPr>
        <p:txBody>
          <a:bodyPr/>
          <a:lstStyle>
            <a:lvl1pPr marL="0" indent="0">
              <a:buFontTx/>
              <a:buNone/>
              <a:defRPr sz="1250">
                <a:solidFill>
                  <a:schemeClr val="bg1"/>
                </a:solidFill>
              </a:defRPr>
            </a:lvl1pPr>
            <a:lvl2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9pPr>
          </a:lstStyle>
          <a:p>
            <a:pPr lvl="0"/>
            <a:r>
              <a:rPr lang="nl-NL" dirty="0"/>
              <a:t>[Tekst]</a:t>
            </a:r>
          </a:p>
        </p:txBody>
      </p:sp>
      <p:sp>
        <p:nvSpPr>
          <p:cNvPr id="9" name="Rectangle 7">
            <a:extLst>
              <a:ext uri="{FF2B5EF4-FFF2-40B4-BE49-F238E27FC236}">
                <a16:creationId xmlns:a16="http://schemas.microsoft.com/office/drawing/2014/main" id="{239B333F-3F85-454B-A8AE-D4FCB410B8F4}"/>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10" name="Groep 9">
            <a:extLst>
              <a:ext uri="{FF2B5EF4-FFF2-40B4-BE49-F238E27FC236}">
                <a16:creationId xmlns:a16="http://schemas.microsoft.com/office/drawing/2014/main" id="{FD500EC4-1FB9-4FFF-86DD-38136F7779E3}"/>
              </a:ext>
            </a:extLst>
          </p:cNvPr>
          <p:cNvGrpSpPr>
            <a:grpSpLocks noSelect="1"/>
          </p:cNvGrpSpPr>
          <p:nvPr userDrawn="1"/>
        </p:nvGrpSpPr>
        <p:grpSpPr bwMode="ltGray">
          <a:xfrm>
            <a:off x="10836275" y="6527800"/>
            <a:ext cx="1141413" cy="254000"/>
            <a:chOff x="10836275" y="6527800"/>
            <a:chExt cx="1141413" cy="254000"/>
          </a:xfrm>
        </p:grpSpPr>
        <p:sp>
          <p:nvSpPr>
            <p:cNvPr id="11" name="Freeform 8">
              <a:extLst>
                <a:ext uri="{FF2B5EF4-FFF2-40B4-BE49-F238E27FC236}">
                  <a16:creationId xmlns:a16="http://schemas.microsoft.com/office/drawing/2014/main" id="{7F7BC280-6BD7-4EAC-8562-77F0E62E0A85}"/>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9">
              <a:extLst>
                <a:ext uri="{FF2B5EF4-FFF2-40B4-BE49-F238E27FC236}">
                  <a16:creationId xmlns:a16="http://schemas.microsoft.com/office/drawing/2014/main" id="{CAB6FB58-AA86-4B67-A48B-D12D5788E4DD}"/>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19" name="Partnerlogo 1 (JU-Free)">
            <a:extLst>
              <a:ext uri="{FF2B5EF4-FFF2-40B4-BE49-F238E27FC236}">
                <a16:creationId xmlns:a16="http://schemas.microsoft.com/office/drawing/2014/main" id="{D7765E1F-6E8D-42B4-88C2-27358809D704}"/>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20" name="Partnerlogo 2 (JU-Free)">
            <a:extLst>
              <a:ext uri="{FF2B5EF4-FFF2-40B4-BE49-F238E27FC236}">
                <a16:creationId xmlns:a16="http://schemas.microsoft.com/office/drawing/2014/main" id="{8D8E5364-7DC8-48CB-B4D0-24D7754B795D}"/>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21" name="Partnerlogo 3 (JU-Free)">
            <a:extLst>
              <a:ext uri="{FF2B5EF4-FFF2-40B4-BE49-F238E27FC236}">
                <a16:creationId xmlns:a16="http://schemas.microsoft.com/office/drawing/2014/main" id="{8906F394-26DF-46C8-906C-C7D3E4430828}"/>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1680643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 links, Opsomming rechts (zwart)">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White">
          <a:xfrm>
            <a:off x="788617" y="2172556"/>
            <a:ext cx="5072183" cy="2592287"/>
          </a:xfrm>
        </p:spPr>
        <p:txBody>
          <a:bodyPr anchor="ctr" anchorCtr="0"/>
          <a:lstStyle>
            <a:lvl1pPr>
              <a:defRPr sz="5000">
                <a:solidFill>
                  <a:schemeClr val="bg1"/>
                </a:solidFill>
              </a:defRPr>
            </a:lvl1pPr>
          </a:lstStyle>
          <a:p>
            <a:r>
              <a:rPr lang="nl-NL" noProof="1"/>
              <a:t>[Titel]</a:t>
            </a:r>
          </a:p>
        </p:txBody>
      </p:sp>
      <p:sp>
        <p:nvSpPr>
          <p:cNvPr id="9" name="Frame text 3">
            <a:extLst>
              <a:ext uri="{FF2B5EF4-FFF2-40B4-BE49-F238E27FC236}">
                <a16:creationId xmlns:a16="http://schemas.microsoft.com/office/drawing/2014/main" id="{86372B68-BECD-4D36-B442-04A0A68F1DE5}"/>
              </a:ext>
            </a:extLst>
          </p:cNvPr>
          <p:cNvSpPr>
            <a:spLocks noGrp="1" noSelect="1"/>
          </p:cNvSpPr>
          <p:nvPr>
            <p:ph type="body" sz="quarter" idx="13" hasCustomPrompt="1"/>
          </p:nvPr>
        </p:nvSpPr>
        <p:spPr bwMode="ltGray">
          <a:xfrm>
            <a:off x="6994060" y="1340768"/>
            <a:ext cx="4718515" cy="4644107"/>
          </a:xfrm>
        </p:spPr>
        <p:txBody>
          <a:bodyPr/>
          <a:lstStyle>
            <a:lvl1pPr marL="198000" indent="-198000">
              <a:lnSpc>
                <a:spcPct val="105000"/>
              </a:lnSpc>
              <a:spcAft>
                <a:spcPts val="2040"/>
              </a:spcAft>
              <a:buFont typeface="Arial" panose="020B0604020202020204" pitchFamily="34" charset="0"/>
              <a:buChar char="•"/>
              <a:defRPr sz="1700">
                <a:solidFill>
                  <a:schemeClr val="tx1"/>
                </a:solidFill>
              </a:defRPr>
            </a:lvl1pPr>
            <a:lvl2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250" b="0" i="0" u="none" baseline="0">
                <a:solidFill>
                  <a:schemeClr val="bg1">
                    <a:lumMod val="100000"/>
                  </a:schemeClr>
                </a:solidFill>
                <a:latin typeface="Montserrat" panose="00000500000000000000" pitchFamily="2" charset="0"/>
              </a:defRPr>
            </a:lvl9pPr>
          </a:lstStyle>
          <a:p>
            <a:pPr lvl="0"/>
            <a:r>
              <a:rPr lang="nl-NL" noProof="0" dirty="0"/>
              <a:t>[Tekst]</a:t>
            </a:r>
          </a:p>
        </p:txBody>
      </p:sp>
      <p:sp>
        <p:nvSpPr>
          <p:cNvPr id="7" name="Rectangle 7">
            <a:extLst>
              <a:ext uri="{FF2B5EF4-FFF2-40B4-BE49-F238E27FC236}">
                <a16:creationId xmlns:a16="http://schemas.microsoft.com/office/drawing/2014/main" id="{C4DE3B9E-2207-453C-BA90-99CF4B599AD6}"/>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grpSp>
        <p:nvGrpSpPr>
          <p:cNvPr id="8" name="Groep 7">
            <a:extLst>
              <a:ext uri="{FF2B5EF4-FFF2-40B4-BE49-F238E27FC236}">
                <a16:creationId xmlns:a16="http://schemas.microsoft.com/office/drawing/2014/main" id="{344D01B9-0185-46CC-844B-73DB5F054185}"/>
              </a:ext>
            </a:extLst>
          </p:cNvPr>
          <p:cNvGrpSpPr>
            <a:grpSpLocks noSelect="1"/>
          </p:cNvGrpSpPr>
          <p:nvPr userDrawn="1"/>
        </p:nvGrpSpPr>
        <p:grpSpPr bwMode="ltGray">
          <a:xfrm>
            <a:off x="10836275" y="6527800"/>
            <a:ext cx="1141413" cy="254000"/>
            <a:chOff x="10836275" y="6527800"/>
            <a:chExt cx="1141413" cy="254000"/>
          </a:xfrm>
        </p:grpSpPr>
        <p:sp>
          <p:nvSpPr>
            <p:cNvPr id="10" name="Freeform 8">
              <a:extLst>
                <a:ext uri="{FF2B5EF4-FFF2-40B4-BE49-F238E27FC236}">
                  <a16:creationId xmlns:a16="http://schemas.microsoft.com/office/drawing/2014/main" id="{D8330C4C-5B02-4E16-86B2-E05C947C3C4A}"/>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9">
              <a:extLst>
                <a:ext uri="{FF2B5EF4-FFF2-40B4-BE49-F238E27FC236}">
                  <a16:creationId xmlns:a16="http://schemas.microsoft.com/office/drawing/2014/main" id="{AE227D4A-DF2A-4E3A-9AB1-B77B55D44A6A}"/>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15" name="Partnerlogo 1 (JU-Free)">
            <a:extLst>
              <a:ext uri="{FF2B5EF4-FFF2-40B4-BE49-F238E27FC236}">
                <a16:creationId xmlns:a16="http://schemas.microsoft.com/office/drawing/2014/main" id="{77608E02-6FA4-4B81-B7EF-0054DD5C8524}"/>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6" name="Partnerlogo 2 (JU-Free)">
            <a:extLst>
              <a:ext uri="{FF2B5EF4-FFF2-40B4-BE49-F238E27FC236}">
                <a16:creationId xmlns:a16="http://schemas.microsoft.com/office/drawing/2014/main" id="{77D9C014-261B-46A9-AB66-67430B610F2B}"/>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7" name="Partnerlogo 3 (JU-Free)">
            <a:extLst>
              <a:ext uri="{FF2B5EF4-FFF2-40B4-BE49-F238E27FC236}">
                <a16:creationId xmlns:a16="http://schemas.microsoft.com/office/drawing/2014/main" id="{B4184750-C3BA-4646-820F-26A1B7F50DC7}"/>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218068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 links, kaart NL rechts">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White">
          <a:xfrm>
            <a:off x="788617" y="2172556"/>
            <a:ext cx="5072183" cy="2592287"/>
          </a:xfrm>
        </p:spPr>
        <p:txBody>
          <a:bodyPr anchor="ctr" anchorCtr="0"/>
          <a:lstStyle>
            <a:lvl1pPr>
              <a:defRPr sz="5000">
                <a:solidFill>
                  <a:schemeClr val="bg1"/>
                </a:solidFill>
              </a:defRPr>
            </a:lvl1pPr>
          </a:lstStyle>
          <a:p>
            <a:r>
              <a:rPr lang="nl-NL" noProof="1"/>
              <a:t>[Titel]</a:t>
            </a:r>
          </a:p>
        </p:txBody>
      </p:sp>
      <p:sp>
        <p:nvSpPr>
          <p:cNvPr id="5" name="Rectangle 7">
            <a:extLst>
              <a:ext uri="{FF2B5EF4-FFF2-40B4-BE49-F238E27FC236}">
                <a16:creationId xmlns:a16="http://schemas.microsoft.com/office/drawing/2014/main" id="{2FCDF175-CCB8-4A87-BBE9-06F8A34C0B7A}"/>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7" name="Groep 6">
            <a:extLst>
              <a:ext uri="{FF2B5EF4-FFF2-40B4-BE49-F238E27FC236}">
                <a16:creationId xmlns:a16="http://schemas.microsoft.com/office/drawing/2014/main" id="{766D3C44-6676-4AD3-8BCE-26C07BCCEFD3}"/>
              </a:ext>
            </a:extLst>
          </p:cNvPr>
          <p:cNvGrpSpPr>
            <a:grpSpLocks noSelect="1"/>
          </p:cNvGrpSpPr>
          <p:nvPr userDrawn="1"/>
        </p:nvGrpSpPr>
        <p:grpSpPr bwMode="ltGray">
          <a:xfrm>
            <a:off x="10836275" y="6527800"/>
            <a:ext cx="1141413" cy="254000"/>
            <a:chOff x="10836275" y="6527800"/>
            <a:chExt cx="1141413" cy="254000"/>
          </a:xfrm>
        </p:grpSpPr>
        <p:sp>
          <p:nvSpPr>
            <p:cNvPr id="8" name="Freeform 8">
              <a:extLst>
                <a:ext uri="{FF2B5EF4-FFF2-40B4-BE49-F238E27FC236}">
                  <a16:creationId xmlns:a16="http://schemas.microsoft.com/office/drawing/2014/main" id="{5BDEB0C4-1062-4342-8D8E-7AA6303CA3D9}"/>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9" name="Freeform 9">
              <a:extLst>
                <a:ext uri="{FF2B5EF4-FFF2-40B4-BE49-F238E27FC236}">
                  <a16:creationId xmlns:a16="http://schemas.microsoft.com/office/drawing/2014/main" id="{BC2D8D67-8DB0-4A77-9F74-43541574F317}"/>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grpSp>
        <p:nvGrpSpPr>
          <p:cNvPr id="10" name="Group 4">
            <a:extLst>
              <a:ext uri="{FF2B5EF4-FFF2-40B4-BE49-F238E27FC236}">
                <a16:creationId xmlns:a16="http://schemas.microsoft.com/office/drawing/2014/main" id="{A977FC3E-E620-4039-A85D-406E3A4D85F5}"/>
              </a:ext>
            </a:extLst>
          </p:cNvPr>
          <p:cNvGrpSpPr>
            <a:grpSpLocks noSelect="1" noChangeAspect="1"/>
          </p:cNvGrpSpPr>
          <p:nvPr userDrawn="1"/>
        </p:nvGrpSpPr>
        <p:grpSpPr bwMode="ltGray">
          <a:xfrm>
            <a:off x="5892800" y="541338"/>
            <a:ext cx="5549900" cy="5780088"/>
            <a:chOff x="3712" y="341"/>
            <a:chExt cx="3496" cy="3641"/>
          </a:xfrm>
        </p:grpSpPr>
        <p:sp>
          <p:nvSpPr>
            <p:cNvPr id="11" name="Freeform 5">
              <a:extLst>
                <a:ext uri="{FF2B5EF4-FFF2-40B4-BE49-F238E27FC236}">
                  <a16:creationId xmlns:a16="http://schemas.microsoft.com/office/drawing/2014/main" id="{57806BDF-0A1D-4C56-9714-CAD203BE096D}"/>
                </a:ext>
              </a:extLst>
            </p:cNvPr>
            <p:cNvSpPr>
              <a:spLocks noSelect="1"/>
            </p:cNvSpPr>
            <p:nvPr userDrawn="1"/>
          </p:nvSpPr>
          <p:spPr bwMode="ltGray">
            <a:xfrm>
              <a:off x="3712" y="341"/>
              <a:ext cx="3072" cy="3641"/>
            </a:xfrm>
            <a:custGeom>
              <a:avLst/>
              <a:gdLst>
                <a:gd name="T0" fmla="*/ 306 w 5122"/>
                <a:gd name="T1" fmla="*/ 4867 h 6068"/>
                <a:gd name="T2" fmla="*/ 257 w 5122"/>
                <a:gd name="T3" fmla="*/ 4637 h 6068"/>
                <a:gd name="T4" fmla="*/ 877 w 5122"/>
                <a:gd name="T5" fmla="*/ 4663 h 6068"/>
                <a:gd name="T6" fmla="*/ 4137 w 5122"/>
                <a:gd name="T7" fmla="*/ 41 h 6068"/>
                <a:gd name="T8" fmla="*/ 4933 w 5122"/>
                <a:gd name="T9" fmla="*/ 519 h 6068"/>
                <a:gd name="T10" fmla="*/ 3789 w 5122"/>
                <a:gd name="T11" fmla="*/ 323 h 6068"/>
                <a:gd name="T12" fmla="*/ 3796 w 5122"/>
                <a:gd name="T13" fmla="*/ 426 h 6068"/>
                <a:gd name="T14" fmla="*/ 2736 w 5122"/>
                <a:gd name="T15" fmla="*/ 967 h 6068"/>
                <a:gd name="T16" fmla="*/ 2692 w 5122"/>
                <a:gd name="T17" fmla="*/ 1480 h 6068"/>
                <a:gd name="T18" fmla="*/ 3012 w 5122"/>
                <a:gd name="T19" fmla="*/ 1696 h 6068"/>
                <a:gd name="T20" fmla="*/ 3306 w 5122"/>
                <a:gd name="T21" fmla="*/ 2118 h 6068"/>
                <a:gd name="T22" fmla="*/ 2622 w 5122"/>
                <a:gd name="T23" fmla="*/ 2758 h 6068"/>
                <a:gd name="T24" fmla="*/ 1966 w 5122"/>
                <a:gd name="T25" fmla="*/ 2466 h 6068"/>
                <a:gd name="T26" fmla="*/ 2352 w 5122"/>
                <a:gd name="T27" fmla="*/ 2316 h 6068"/>
                <a:gd name="T28" fmla="*/ 2435 w 5122"/>
                <a:gd name="T29" fmla="*/ 2024 h 6068"/>
                <a:gd name="T30" fmla="*/ 2370 w 5122"/>
                <a:gd name="T31" fmla="*/ 1506 h 6068"/>
                <a:gd name="T32" fmla="*/ 1750 w 5122"/>
                <a:gd name="T33" fmla="*/ 1823 h 6068"/>
                <a:gd name="T34" fmla="*/ 1669 w 5122"/>
                <a:gd name="T35" fmla="*/ 2369 h 6068"/>
                <a:gd name="T36" fmla="*/ 1167 w 5122"/>
                <a:gd name="T37" fmla="*/ 3559 h 6068"/>
                <a:gd name="T38" fmla="*/ 909 w 5122"/>
                <a:gd name="T39" fmla="*/ 3421 h 6068"/>
                <a:gd name="T40" fmla="*/ 1412 w 5122"/>
                <a:gd name="T41" fmla="*/ 3965 h 6068"/>
                <a:gd name="T42" fmla="*/ 1983 w 5122"/>
                <a:gd name="T43" fmla="*/ 3888 h 6068"/>
                <a:gd name="T44" fmla="*/ 1325 w 5122"/>
                <a:gd name="T45" fmla="*/ 4125 h 6068"/>
                <a:gd name="T46" fmla="*/ 1190 w 5122"/>
                <a:gd name="T47" fmla="*/ 4430 h 6068"/>
                <a:gd name="T48" fmla="*/ 640 w 5122"/>
                <a:gd name="T49" fmla="*/ 4335 h 6068"/>
                <a:gd name="T50" fmla="*/ 563 w 5122"/>
                <a:gd name="T51" fmla="*/ 4312 h 6068"/>
                <a:gd name="T52" fmla="*/ 104 w 5122"/>
                <a:gd name="T53" fmla="*/ 4391 h 6068"/>
                <a:gd name="T54" fmla="*/ 638 w 5122"/>
                <a:gd name="T55" fmla="*/ 4682 h 6068"/>
                <a:gd name="T56" fmla="*/ 1246 w 5122"/>
                <a:gd name="T57" fmla="*/ 4712 h 6068"/>
                <a:gd name="T58" fmla="*/ 1696 w 5122"/>
                <a:gd name="T59" fmla="*/ 4600 h 6068"/>
                <a:gd name="T60" fmla="*/ 2082 w 5122"/>
                <a:gd name="T61" fmla="*/ 4655 h 6068"/>
                <a:gd name="T62" fmla="*/ 2544 w 5122"/>
                <a:gd name="T63" fmla="*/ 4872 h 6068"/>
                <a:gd name="T64" fmla="*/ 3049 w 5122"/>
                <a:gd name="T65" fmla="*/ 5070 h 6068"/>
                <a:gd name="T66" fmla="*/ 3258 w 5122"/>
                <a:gd name="T67" fmla="*/ 5462 h 6068"/>
                <a:gd name="T68" fmla="*/ 3164 w 5122"/>
                <a:gd name="T69" fmla="*/ 6012 h 6068"/>
                <a:gd name="T70" fmla="*/ 3568 w 5122"/>
                <a:gd name="T71" fmla="*/ 6058 h 6068"/>
                <a:gd name="T72" fmla="*/ 3694 w 5122"/>
                <a:gd name="T73" fmla="*/ 5740 h 6068"/>
                <a:gd name="T74" fmla="*/ 3515 w 5122"/>
                <a:gd name="T75" fmla="*/ 5429 h 6068"/>
                <a:gd name="T76" fmla="*/ 3675 w 5122"/>
                <a:gd name="T77" fmla="*/ 5062 h 6068"/>
                <a:gd name="T78" fmla="*/ 3633 w 5122"/>
                <a:gd name="T79" fmla="*/ 4082 h 6068"/>
                <a:gd name="T80" fmla="*/ 3774 w 5122"/>
                <a:gd name="T81" fmla="*/ 3655 h 6068"/>
                <a:gd name="T82" fmla="*/ 4098 w 5122"/>
                <a:gd name="T83" fmla="*/ 3630 h 6068"/>
                <a:gd name="T84" fmla="*/ 4507 w 5122"/>
                <a:gd name="T85" fmla="*/ 3262 h 6068"/>
                <a:gd name="T86" fmla="*/ 4956 w 5122"/>
                <a:gd name="T87" fmla="*/ 2843 h 6068"/>
                <a:gd name="T88" fmla="*/ 4769 w 5122"/>
                <a:gd name="T89" fmla="*/ 2402 h 6068"/>
                <a:gd name="T90" fmla="*/ 4587 w 5122"/>
                <a:gd name="T91" fmla="*/ 1940 h 6068"/>
                <a:gd name="T92" fmla="*/ 5093 w 5122"/>
                <a:gd name="T93" fmla="*/ 1239 h 6068"/>
                <a:gd name="T94" fmla="*/ 3028 w 5122"/>
                <a:gd name="T95" fmla="*/ 2057 h 6068"/>
                <a:gd name="T96" fmla="*/ 2518 w 5122"/>
                <a:gd name="T97" fmla="*/ 2655 h 6068"/>
                <a:gd name="T98" fmla="*/ 907 w 5122"/>
                <a:gd name="T99" fmla="*/ 3925 h 6068"/>
                <a:gd name="T100" fmla="*/ 1153 w 5122"/>
                <a:gd name="T101" fmla="*/ 3876 h 6068"/>
                <a:gd name="T102" fmla="*/ 667 w 5122"/>
                <a:gd name="T103" fmla="*/ 4055 h 6068"/>
                <a:gd name="T104" fmla="*/ 614 w 5122"/>
                <a:gd name="T105" fmla="*/ 3918 h 6068"/>
                <a:gd name="T106" fmla="*/ 2068 w 5122"/>
                <a:gd name="T107" fmla="*/ 847 h 6068"/>
                <a:gd name="T108" fmla="*/ 989 w 5122"/>
                <a:gd name="T109" fmla="*/ 4388 h 6068"/>
                <a:gd name="T110" fmla="*/ 2669 w 5122"/>
                <a:gd name="T111" fmla="*/ 378 h 6068"/>
                <a:gd name="T112" fmla="*/ 2431 w 5122"/>
                <a:gd name="T113" fmla="*/ 406 h 6068"/>
                <a:gd name="T114" fmla="*/ 3157 w 5122"/>
                <a:gd name="T115" fmla="*/ 214 h 6068"/>
                <a:gd name="T116" fmla="*/ 3886 w 5122"/>
                <a:gd name="T117" fmla="*/ 99 h 6068"/>
                <a:gd name="T118" fmla="*/ 2349 w 5122"/>
                <a:gd name="T119" fmla="*/ 558 h 6068"/>
                <a:gd name="T120" fmla="*/ 422 w 5122"/>
                <a:gd name="T121" fmla="*/ 4179 h 6068"/>
                <a:gd name="T122" fmla="*/ 800 w 5122"/>
                <a:gd name="T123" fmla="*/ 3848 h 6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22" h="6068">
                  <a:moveTo>
                    <a:pt x="1149" y="4821"/>
                  </a:moveTo>
                  <a:cubicBezTo>
                    <a:pt x="1105" y="4871"/>
                    <a:pt x="1060" y="4921"/>
                    <a:pt x="1005" y="4960"/>
                  </a:cubicBezTo>
                  <a:cubicBezTo>
                    <a:pt x="982" y="4976"/>
                    <a:pt x="958" y="4983"/>
                    <a:pt x="930" y="4982"/>
                  </a:cubicBezTo>
                  <a:cubicBezTo>
                    <a:pt x="900" y="4980"/>
                    <a:pt x="874" y="4987"/>
                    <a:pt x="854" y="5011"/>
                  </a:cubicBezTo>
                  <a:cubicBezTo>
                    <a:pt x="822" y="5048"/>
                    <a:pt x="781" y="5066"/>
                    <a:pt x="732" y="5068"/>
                  </a:cubicBezTo>
                  <a:cubicBezTo>
                    <a:pt x="727" y="5068"/>
                    <a:pt x="721" y="5069"/>
                    <a:pt x="718" y="5066"/>
                  </a:cubicBezTo>
                  <a:cubicBezTo>
                    <a:pt x="691" y="5047"/>
                    <a:pt x="660" y="5050"/>
                    <a:pt x="630" y="5052"/>
                  </a:cubicBezTo>
                  <a:cubicBezTo>
                    <a:pt x="594" y="5054"/>
                    <a:pt x="576" y="5046"/>
                    <a:pt x="569" y="4997"/>
                  </a:cubicBezTo>
                  <a:cubicBezTo>
                    <a:pt x="569" y="4994"/>
                    <a:pt x="569" y="4994"/>
                    <a:pt x="569" y="4994"/>
                  </a:cubicBezTo>
                  <a:cubicBezTo>
                    <a:pt x="565" y="4948"/>
                    <a:pt x="565" y="4948"/>
                    <a:pt x="517" y="4944"/>
                  </a:cubicBezTo>
                  <a:cubicBezTo>
                    <a:pt x="503" y="4942"/>
                    <a:pt x="489" y="4937"/>
                    <a:pt x="476" y="4930"/>
                  </a:cubicBezTo>
                  <a:cubicBezTo>
                    <a:pt x="431" y="4908"/>
                    <a:pt x="387" y="4884"/>
                    <a:pt x="343" y="4860"/>
                  </a:cubicBezTo>
                  <a:cubicBezTo>
                    <a:pt x="327" y="4852"/>
                    <a:pt x="320" y="4853"/>
                    <a:pt x="306" y="4867"/>
                  </a:cubicBezTo>
                  <a:cubicBezTo>
                    <a:pt x="292" y="4882"/>
                    <a:pt x="267" y="4887"/>
                    <a:pt x="245" y="4895"/>
                  </a:cubicBezTo>
                  <a:cubicBezTo>
                    <a:pt x="238" y="4898"/>
                    <a:pt x="228" y="4897"/>
                    <a:pt x="216" y="4898"/>
                  </a:cubicBezTo>
                  <a:cubicBezTo>
                    <a:pt x="216" y="4915"/>
                    <a:pt x="215" y="4932"/>
                    <a:pt x="216" y="4948"/>
                  </a:cubicBezTo>
                  <a:cubicBezTo>
                    <a:pt x="216" y="4968"/>
                    <a:pt x="205" y="4979"/>
                    <a:pt x="187" y="4984"/>
                  </a:cubicBezTo>
                  <a:cubicBezTo>
                    <a:pt x="140" y="4996"/>
                    <a:pt x="63" y="4972"/>
                    <a:pt x="36" y="4930"/>
                  </a:cubicBezTo>
                  <a:cubicBezTo>
                    <a:pt x="24" y="4912"/>
                    <a:pt x="24" y="4887"/>
                    <a:pt x="17" y="4866"/>
                  </a:cubicBezTo>
                  <a:cubicBezTo>
                    <a:pt x="13" y="4854"/>
                    <a:pt x="6" y="4842"/>
                    <a:pt x="0" y="4830"/>
                  </a:cubicBezTo>
                  <a:cubicBezTo>
                    <a:pt x="0" y="4807"/>
                    <a:pt x="0" y="4807"/>
                    <a:pt x="0" y="4807"/>
                  </a:cubicBezTo>
                  <a:cubicBezTo>
                    <a:pt x="32" y="4778"/>
                    <a:pt x="35" y="4764"/>
                    <a:pt x="17" y="4727"/>
                  </a:cubicBezTo>
                  <a:cubicBezTo>
                    <a:pt x="4" y="4701"/>
                    <a:pt x="7" y="4696"/>
                    <a:pt x="29" y="4678"/>
                  </a:cubicBezTo>
                  <a:cubicBezTo>
                    <a:pt x="48" y="4663"/>
                    <a:pt x="69" y="4657"/>
                    <a:pt x="92" y="4658"/>
                  </a:cubicBezTo>
                  <a:cubicBezTo>
                    <a:pt x="117" y="4659"/>
                    <a:pt x="138" y="4653"/>
                    <a:pt x="159" y="4640"/>
                  </a:cubicBezTo>
                  <a:cubicBezTo>
                    <a:pt x="191" y="4620"/>
                    <a:pt x="224" y="4617"/>
                    <a:pt x="257" y="4637"/>
                  </a:cubicBezTo>
                  <a:cubicBezTo>
                    <a:pt x="270" y="4645"/>
                    <a:pt x="285" y="4651"/>
                    <a:pt x="298" y="4660"/>
                  </a:cubicBezTo>
                  <a:cubicBezTo>
                    <a:pt x="334" y="4683"/>
                    <a:pt x="370" y="4702"/>
                    <a:pt x="414" y="4708"/>
                  </a:cubicBezTo>
                  <a:cubicBezTo>
                    <a:pt x="433" y="4711"/>
                    <a:pt x="450" y="4727"/>
                    <a:pt x="467" y="4738"/>
                  </a:cubicBezTo>
                  <a:cubicBezTo>
                    <a:pt x="475" y="4744"/>
                    <a:pt x="481" y="4755"/>
                    <a:pt x="490" y="4760"/>
                  </a:cubicBezTo>
                  <a:cubicBezTo>
                    <a:pt x="506" y="4770"/>
                    <a:pt x="523" y="4777"/>
                    <a:pt x="538" y="4759"/>
                  </a:cubicBezTo>
                  <a:cubicBezTo>
                    <a:pt x="549" y="4745"/>
                    <a:pt x="561" y="4747"/>
                    <a:pt x="575" y="4753"/>
                  </a:cubicBezTo>
                  <a:cubicBezTo>
                    <a:pt x="591" y="4761"/>
                    <a:pt x="607" y="4769"/>
                    <a:pt x="623" y="4776"/>
                  </a:cubicBezTo>
                  <a:cubicBezTo>
                    <a:pt x="651" y="4789"/>
                    <a:pt x="677" y="4787"/>
                    <a:pt x="699" y="4764"/>
                  </a:cubicBezTo>
                  <a:cubicBezTo>
                    <a:pt x="721" y="4739"/>
                    <a:pt x="746" y="4724"/>
                    <a:pt x="782" y="4729"/>
                  </a:cubicBezTo>
                  <a:cubicBezTo>
                    <a:pt x="795" y="4732"/>
                    <a:pt x="803" y="4723"/>
                    <a:pt x="805" y="4708"/>
                  </a:cubicBezTo>
                  <a:cubicBezTo>
                    <a:pt x="806" y="4694"/>
                    <a:pt x="807" y="4679"/>
                    <a:pt x="810" y="4664"/>
                  </a:cubicBezTo>
                  <a:cubicBezTo>
                    <a:pt x="813" y="4646"/>
                    <a:pt x="825" y="4639"/>
                    <a:pt x="842" y="4644"/>
                  </a:cubicBezTo>
                  <a:cubicBezTo>
                    <a:pt x="855" y="4648"/>
                    <a:pt x="868" y="4655"/>
                    <a:pt x="877" y="4663"/>
                  </a:cubicBezTo>
                  <a:cubicBezTo>
                    <a:pt x="888" y="4673"/>
                    <a:pt x="897" y="4686"/>
                    <a:pt x="904" y="4698"/>
                  </a:cubicBezTo>
                  <a:cubicBezTo>
                    <a:pt x="916" y="4719"/>
                    <a:pt x="931" y="4729"/>
                    <a:pt x="956" y="4730"/>
                  </a:cubicBezTo>
                  <a:cubicBezTo>
                    <a:pt x="972" y="4731"/>
                    <a:pt x="988" y="4742"/>
                    <a:pt x="1003" y="4751"/>
                  </a:cubicBezTo>
                  <a:cubicBezTo>
                    <a:pt x="1014" y="4758"/>
                    <a:pt x="1022" y="4768"/>
                    <a:pt x="1034" y="4780"/>
                  </a:cubicBezTo>
                  <a:cubicBezTo>
                    <a:pt x="1030" y="4766"/>
                    <a:pt x="1027" y="4756"/>
                    <a:pt x="1024" y="4746"/>
                  </a:cubicBezTo>
                  <a:cubicBezTo>
                    <a:pt x="1037" y="4736"/>
                    <a:pt x="1045" y="4744"/>
                    <a:pt x="1051" y="4753"/>
                  </a:cubicBezTo>
                  <a:cubicBezTo>
                    <a:pt x="1063" y="4770"/>
                    <a:pt x="1077" y="4774"/>
                    <a:pt x="1095" y="4762"/>
                  </a:cubicBezTo>
                  <a:cubicBezTo>
                    <a:pt x="1083" y="4752"/>
                    <a:pt x="1057" y="4753"/>
                    <a:pt x="1066" y="4726"/>
                  </a:cubicBezTo>
                  <a:cubicBezTo>
                    <a:pt x="1085" y="4723"/>
                    <a:pt x="1104" y="4719"/>
                    <a:pt x="1122" y="4718"/>
                  </a:cubicBezTo>
                  <a:cubicBezTo>
                    <a:pt x="1129" y="4718"/>
                    <a:pt x="1137" y="4726"/>
                    <a:pt x="1144" y="4732"/>
                  </a:cubicBezTo>
                  <a:cubicBezTo>
                    <a:pt x="1191" y="4774"/>
                    <a:pt x="1191" y="4774"/>
                    <a:pt x="1149" y="4821"/>
                  </a:cubicBezTo>
                  <a:close/>
                  <a:moveTo>
                    <a:pt x="4104" y="35"/>
                  </a:moveTo>
                  <a:cubicBezTo>
                    <a:pt x="4115" y="35"/>
                    <a:pt x="4126" y="40"/>
                    <a:pt x="4137" y="41"/>
                  </a:cubicBezTo>
                  <a:cubicBezTo>
                    <a:pt x="4144" y="41"/>
                    <a:pt x="4155" y="37"/>
                    <a:pt x="4158" y="32"/>
                  </a:cubicBezTo>
                  <a:cubicBezTo>
                    <a:pt x="4164" y="20"/>
                    <a:pt x="4153" y="19"/>
                    <a:pt x="4145" y="16"/>
                  </a:cubicBezTo>
                  <a:cubicBezTo>
                    <a:pt x="4134" y="12"/>
                    <a:pt x="4125" y="5"/>
                    <a:pt x="4115" y="0"/>
                  </a:cubicBezTo>
                  <a:cubicBezTo>
                    <a:pt x="4091" y="0"/>
                    <a:pt x="4091" y="0"/>
                    <a:pt x="4091" y="0"/>
                  </a:cubicBezTo>
                  <a:cubicBezTo>
                    <a:pt x="4089" y="3"/>
                    <a:pt x="4087" y="6"/>
                    <a:pt x="4085" y="10"/>
                  </a:cubicBezTo>
                  <a:cubicBezTo>
                    <a:pt x="4077" y="31"/>
                    <a:pt x="4080" y="35"/>
                    <a:pt x="4104" y="35"/>
                  </a:cubicBezTo>
                  <a:close/>
                  <a:moveTo>
                    <a:pt x="5077" y="902"/>
                  </a:moveTo>
                  <a:cubicBezTo>
                    <a:pt x="5073" y="895"/>
                    <a:pt x="5072" y="884"/>
                    <a:pt x="5075" y="878"/>
                  </a:cubicBezTo>
                  <a:cubicBezTo>
                    <a:pt x="5106" y="820"/>
                    <a:pt x="5108" y="759"/>
                    <a:pt x="5105" y="696"/>
                  </a:cubicBezTo>
                  <a:cubicBezTo>
                    <a:pt x="5104" y="670"/>
                    <a:pt x="5098" y="661"/>
                    <a:pt x="5071" y="663"/>
                  </a:cubicBezTo>
                  <a:cubicBezTo>
                    <a:pt x="5025" y="667"/>
                    <a:pt x="4990" y="647"/>
                    <a:pt x="4955" y="621"/>
                  </a:cubicBezTo>
                  <a:cubicBezTo>
                    <a:pt x="4940" y="609"/>
                    <a:pt x="4931" y="595"/>
                    <a:pt x="4933" y="575"/>
                  </a:cubicBezTo>
                  <a:cubicBezTo>
                    <a:pt x="4933" y="558"/>
                    <a:pt x="4933" y="541"/>
                    <a:pt x="4933" y="519"/>
                  </a:cubicBezTo>
                  <a:cubicBezTo>
                    <a:pt x="4907" y="519"/>
                    <a:pt x="4886" y="519"/>
                    <a:pt x="4866" y="519"/>
                  </a:cubicBezTo>
                  <a:cubicBezTo>
                    <a:pt x="4820" y="520"/>
                    <a:pt x="4782" y="503"/>
                    <a:pt x="4749" y="471"/>
                  </a:cubicBezTo>
                  <a:cubicBezTo>
                    <a:pt x="4691" y="417"/>
                    <a:pt x="4659" y="352"/>
                    <a:pt x="4657" y="273"/>
                  </a:cubicBezTo>
                  <a:cubicBezTo>
                    <a:pt x="4655" y="228"/>
                    <a:pt x="4618" y="210"/>
                    <a:pt x="4590" y="184"/>
                  </a:cubicBezTo>
                  <a:cubicBezTo>
                    <a:pt x="4587" y="181"/>
                    <a:pt x="4577" y="184"/>
                    <a:pt x="4570" y="184"/>
                  </a:cubicBezTo>
                  <a:cubicBezTo>
                    <a:pt x="4543" y="184"/>
                    <a:pt x="4516" y="186"/>
                    <a:pt x="4489" y="183"/>
                  </a:cubicBezTo>
                  <a:cubicBezTo>
                    <a:pt x="4452" y="179"/>
                    <a:pt x="4417" y="179"/>
                    <a:pt x="4383" y="200"/>
                  </a:cubicBezTo>
                  <a:cubicBezTo>
                    <a:pt x="4309" y="246"/>
                    <a:pt x="4229" y="271"/>
                    <a:pt x="4140" y="273"/>
                  </a:cubicBezTo>
                  <a:cubicBezTo>
                    <a:pt x="4088" y="273"/>
                    <a:pt x="4036" y="283"/>
                    <a:pt x="3990" y="310"/>
                  </a:cubicBezTo>
                  <a:cubicBezTo>
                    <a:pt x="3959" y="329"/>
                    <a:pt x="3926" y="335"/>
                    <a:pt x="3891" y="321"/>
                  </a:cubicBezTo>
                  <a:cubicBezTo>
                    <a:pt x="3878" y="315"/>
                    <a:pt x="3863" y="311"/>
                    <a:pt x="3848" y="310"/>
                  </a:cubicBezTo>
                  <a:cubicBezTo>
                    <a:pt x="3830" y="309"/>
                    <a:pt x="3811" y="311"/>
                    <a:pt x="3792" y="312"/>
                  </a:cubicBezTo>
                  <a:cubicBezTo>
                    <a:pt x="3791" y="316"/>
                    <a:pt x="3790" y="319"/>
                    <a:pt x="3789" y="323"/>
                  </a:cubicBezTo>
                  <a:cubicBezTo>
                    <a:pt x="3803" y="332"/>
                    <a:pt x="3816" y="341"/>
                    <a:pt x="3830" y="350"/>
                  </a:cubicBezTo>
                  <a:cubicBezTo>
                    <a:pt x="3802" y="364"/>
                    <a:pt x="3788" y="316"/>
                    <a:pt x="3759" y="334"/>
                  </a:cubicBezTo>
                  <a:cubicBezTo>
                    <a:pt x="3767" y="381"/>
                    <a:pt x="3801" y="394"/>
                    <a:pt x="3842" y="399"/>
                  </a:cubicBezTo>
                  <a:cubicBezTo>
                    <a:pt x="3839" y="416"/>
                    <a:pt x="3837" y="429"/>
                    <a:pt x="3834" y="445"/>
                  </a:cubicBezTo>
                  <a:cubicBezTo>
                    <a:pt x="3847" y="445"/>
                    <a:pt x="3857" y="445"/>
                    <a:pt x="3868" y="445"/>
                  </a:cubicBezTo>
                  <a:cubicBezTo>
                    <a:pt x="3895" y="446"/>
                    <a:pt x="3919" y="461"/>
                    <a:pt x="3932" y="481"/>
                  </a:cubicBezTo>
                  <a:cubicBezTo>
                    <a:pt x="3944" y="498"/>
                    <a:pt x="3951" y="513"/>
                    <a:pt x="3975" y="508"/>
                  </a:cubicBezTo>
                  <a:cubicBezTo>
                    <a:pt x="3961" y="520"/>
                    <a:pt x="3944" y="528"/>
                    <a:pt x="3937" y="508"/>
                  </a:cubicBezTo>
                  <a:cubicBezTo>
                    <a:pt x="3925" y="474"/>
                    <a:pt x="3894" y="469"/>
                    <a:pt x="3870" y="455"/>
                  </a:cubicBezTo>
                  <a:cubicBezTo>
                    <a:pt x="3863" y="451"/>
                    <a:pt x="3853" y="450"/>
                    <a:pt x="3845" y="452"/>
                  </a:cubicBezTo>
                  <a:cubicBezTo>
                    <a:pt x="3836" y="454"/>
                    <a:pt x="3829" y="460"/>
                    <a:pt x="3823" y="463"/>
                  </a:cubicBezTo>
                  <a:cubicBezTo>
                    <a:pt x="3818" y="455"/>
                    <a:pt x="3810" y="439"/>
                    <a:pt x="3801" y="424"/>
                  </a:cubicBezTo>
                  <a:cubicBezTo>
                    <a:pt x="3799" y="425"/>
                    <a:pt x="3797" y="425"/>
                    <a:pt x="3796" y="426"/>
                  </a:cubicBezTo>
                  <a:cubicBezTo>
                    <a:pt x="3794" y="434"/>
                    <a:pt x="3792" y="441"/>
                    <a:pt x="3790" y="448"/>
                  </a:cubicBezTo>
                  <a:cubicBezTo>
                    <a:pt x="3781" y="439"/>
                    <a:pt x="3774" y="431"/>
                    <a:pt x="3765" y="420"/>
                  </a:cubicBezTo>
                  <a:cubicBezTo>
                    <a:pt x="3751" y="448"/>
                    <a:pt x="3777" y="461"/>
                    <a:pt x="3777" y="482"/>
                  </a:cubicBezTo>
                  <a:cubicBezTo>
                    <a:pt x="3763" y="473"/>
                    <a:pt x="3741" y="463"/>
                    <a:pt x="3741" y="452"/>
                  </a:cubicBezTo>
                  <a:cubicBezTo>
                    <a:pt x="3740" y="407"/>
                    <a:pt x="3711" y="359"/>
                    <a:pt x="3749" y="318"/>
                  </a:cubicBezTo>
                  <a:cubicBezTo>
                    <a:pt x="3699" y="318"/>
                    <a:pt x="3652" y="317"/>
                    <a:pt x="3605" y="318"/>
                  </a:cubicBezTo>
                  <a:cubicBezTo>
                    <a:pt x="3583" y="319"/>
                    <a:pt x="3560" y="324"/>
                    <a:pt x="3538" y="328"/>
                  </a:cubicBezTo>
                  <a:cubicBezTo>
                    <a:pt x="3381" y="361"/>
                    <a:pt x="3245" y="440"/>
                    <a:pt x="3109" y="522"/>
                  </a:cubicBezTo>
                  <a:cubicBezTo>
                    <a:pt x="3093" y="531"/>
                    <a:pt x="3074" y="540"/>
                    <a:pt x="3055" y="541"/>
                  </a:cubicBezTo>
                  <a:cubicBezTo>
                    <a:pt x="3018" y="544"/>
                    <a:pt x="2990" y="559"/>
                    <a:pt x="2967" y="588"/>
                  </a:cubicBezTo>
                  <a:cubicBezTo>
                    <a:pt x="2938" y="625"/>
                    <a:pt x="2903" y="653"/>
                    <a:pt x="2863" y="678"/>
                  </a:cubicBezTo>
                  <a:cubicBezTo>
                    <a:pt x="2806" y="713"/>
                    <a:pt x="2775" y="767"/>
                    <a:pt x="2769" y="834"/>
                  </a:cubicBezTo>
                  <a:cubicBezTo>
                    <a:pt x="2766" y="880"/>
                    <a:pt x="2763" y="928"/>
                    <a:pt x="2736" y="967"/>
                  </a:cubicBezTo>
                  <a:cubicBezTo>
                    <a:pt x="2711" y="1002"/>
                    <a:pt x="2711" y="1034"/>
                    <a:pt x="2733" y="1068"/>
                  </a:cubicBezTo>
                  <a:cubicBezTo>
                    <a:pt x="2733" y="1068"/>
                    <a:pt x="2731" y="1070"/>
                    <a:pt x="2729" y="1072"/>
                  </a:cubicBezTo>
                  <a:cubicBezTo>
                    <a:pt x="2715" y="1058"/>
                    <a:pt x="2701" y="1044"/>
                    <a:pt x="2687" y="1031"/>
                  </a:cubicBezTo>
                  <a:cubicBezTo>
                    <a:pt x="2684" y="1032"/>
                    <a:pt x="2682" y="1034"/>
                    <a:pt x="2679" y="1036"/>
                  </a:cubicBezTo>
                  <a:cubicBezTo>
                    <a:pt x="2683" y="1047"/>
                    <a:pt x="2685" y="1059"/>
                    <a:pt x="2691" y="1069"/>
                  </a:cubicBezTo>
                  <a:cubicBezTo>
                    <a:pt x="2707" y="1095"/>
                    <a:pt x="2726" y="1119"/>
                    <a:pt x="2742" y="1145"/>
                  </a:cubicBezTo>
                  <a:cubicBezTo>
                    <a:pt x="2747" y="1154"/>
                    <a:pt x="2753" y="1167"/>
                    <a:pt x="2750" y="1175"/>
                  </a:cubicBezTo>
                  <a:cubicBezTo>
                    <a:pt x="2736" y="1210"/>
                    <a:pt x="2744" y="1242"/>
                    <a:pt x="2758" y="1275"/>
                  </a:cubicBezTo>
                  <a:cubicBezTo>
                    <a:pt x="2770" y="1304"/>
                    <a:pt x="2764" y="1317"/>
                    <a:pt x="2738" y="1332"/>
                  </a:cubicBezTo>
                  <a:cubicBezTo>
                    <a:pt x="2741" y="1339"/>
                    <a:pt x="2743" y="1345"/>
                    <a:pt x="2746" y="1351"/>
                  </a:cubicBezTo>
                  <a:cubicBezTo>
                    <a:pt x="2762" y="1385"/>
                    <a:pt x="2756" y="1403"/>
                    <a:pt x="2721" y="1420"/>
                  </a:cubicBezTo>
                  <a:cubicBezTo>
                    <a:pt x="2712" y="1424"/>
                    <a:pt x="2703" y="1428"/>
                    <a:pt x="2695" y="1433"/>
                  </a:cubicBezTo>
                  <a:cubicBezTo>
                    <a:pt x="2676" y="1448"/>
                    <a:pt x="2674" y="1464"/>
                    <a:pt x="2692" y="1480"/>
                  </a:cubicBezTo>
                  <a:cubicBezTo>
                    <a:pt x="2710" y="1498"/>
                    <a:pt x="2731" y="1514"/>
                    <a:pt x="2751" y="1529"/>
                  </a:cubicBezTo>
                  <a:cubicBezTo>
                    <a:pt x="2766" y="1540"/>
                    <a:pt x="2784" y="1544"/>
                    <a:pt x="2801" y="1533"/>
                  </a:cubicBezTo>
                  <a:cubicBezTo>
                    <a:pt x="2828" y="1516"/>
                    <a:pt x="2854" y="1522"/>
                    <a:pt x="2879" y="1536"/>
                  </a:cubicBezTo>
                  <a:cubicBezTo>
                    <a:pt x="2895" y="1544"/>
                    <a:pt x="2910" y="1553"/>
                    <a:pt x="2927" y="1559"/>
                  </a:cubicBezTo>
                  <a:cubicBezTo>
                    <a:pt x="2952" y="1567"/>
                    <a:pt x="2977" y="1572"/>
                    <a:pt x="2995" y="1544"/>
                  </a:cubicBezTo>
                  <a:cubicBezTo>
                    <a:pt x="2999" y="1539"/>
                    <a:pt x="3008" y="1533"/>
                    <a:pt x="3012" y="1535"/>
                  </a:cubicBezTo>
                  <a:cubicBezTo>
                    <a:pt x="3029" y="1542"/>
                    <a:pt x="3040" y="1532"/>
                    <a:pt x="3051" y="1523"/>
                  </a:cubicBezTo>
                  <a:cubicBezTo>
                    <a:pt x="3062" y="1515"/>
                    <a:pt x="3070" y="1513"/>
                    <a:pt x="3077" y="1527"/>
                  </a:cubicBezTo>
                  <a:cubicBezTo>
                    <a:pt x="3094" y="1557"/>
                    <a:pt x="3095" y="1556"/>
                    <a:pt x="3130" y="1548"/>
                  </a:cubicBezTo>
                  <a:cubicBezTo>
                    <a:pt x="3142" y="1545"/>
                    <a:pt x="3154" y="1542"/>
                    <a:pt x="3160" y="1557"/>
                  </a:cubicBezTo>
                  <a:cubicBezTo>
                    <a:pt x="3146" y="1570"/>
                    <a:pt x="3146" y="1571"/>
                    <a:pt x="3126" y="1571"/>
                  </a:cubicBezTo>
                  <a:cubicBezTo>
                    <a:pt x="3098" y="1570"/>
                    <a:pt x="3072" y="1582"/>
                    <a:pt x="3065" y="1608"/>
                  </a:cubicBezTo>
                  <a:cubicBezTo>
                    <a:pt x="3054" y="1642"/>
                    <a:pt x="3032" y="1668"/>
                    <a:pt x="3012" y="1696"/>
                  </a:cubicBezTo>
                  <a:cubicBezTo>
                    <a:pt x="3007" y="1703"/>
                    <a:pt x="3001" y="1713"/>
                    <a:pt x="3001" y="1722"/>
                  </a:cubicBezTo>
                  <a:cubicBezTo>
                    <a:pt x="3000" y="1791"/>
                    <a:pt x="3000" y="1860"/>
                    <a:pt x="3001" y="1929"/>
                  </a:cubicBezTo>
                  <a:cubicBezTo>
                    <a:pt x="3001" y="1962"/>
                    <a:pt x="3077" y="2046"/>
                    <a:pt x="3112" y="2049"/>
                  </a:cubicBezTo>
                  <a:cubicBezTo>
                    <a:pt x="3161" y="2052"/>
                    <a:pt x="3212" y="2056"/>
                    <a:pt x="3259" y="2046"/>
                  </a:cubicBezTo>
                  <a:cubicBezTo>
                    <a:pt x="3323" y="2032"/>
                    <a:pt x="3385" y="2013"/>
                    <a:pt x="3450" y="2008"/>
                  </a:cubicBezTo>
                  <a:cubicBezTo>
                    <a:pt x="3477" y="2006"/>
                    <a:pt x="3499" y="1997"/>
                    <a:pt x="3509" y="1968"/>
                  </a:cubicBezTo>
                  <a:cubicBezTo>
                    <a:pt x="3515" y="1950"/>
                    <a:pt x="3530" y="1946"/>
                    <a:pt x="3545" y="1957"/>
                  </a:cubicBezTo>
                  <a:cubicBezTo>
                    <a:pt x="3554" y="1963"/>
                    <a:pt x="3567" y="1974"/>
                    <a:pt x="3566" y="1982"/>
                  </a:cubicBezTo>
                  <a:cubicBezTo>
                    <a:pt x="3564" y="1992"/>
                    <a:pt x="3553" y="2004"/>
                    <a:pt x="3543" y="2008"/>
                  </a:cubicBezTo>
                  <a:cubicBezTo>
                    <a:pt x="3502" y="2027"/>
                    <a:pt x="3459" y="2034"/>
                    <a:pt x="3414" y="2036"/>
                  </a:cubicBezTo>
                  <a:cubicBezTo>
                    <a:pt x="3390" y="2036"/>
                    <a:pt x="3366" y="2043"/>
                    <a:pt x="3342" y="2048"/>
                  </a:cubicBezTo>
                  <a:cubicBezTo>
                    <a:pt x="3329" y="2051"/>
                    <a:pt x="3321" y="2060"/>
                    <a:pt x="3319" y="2076"/>
                  </a:cubicBezTo>
                  <a:cubicBezTo>
                    <a:pt x="3318" y="2089"/>
                    <a:pt x="3311" y="2101"/>
                    <a:pt x="3306" y="2118"/>
                  </a:cubicBezTo>
                  <a:cubicBezTo>
                    <a:pt x="3305" y="2117"/>
                    <a:pt x="3308" y="2120"/>
                    <a:pt x="3310" y="2122"/>
                  </a:cubicBezTo>
                  <a:cubicBezTo>
                    <a:pt x="3345" y="2152"/>
                    <a:pt x="3354" y="2190"/>
                    <a:pt x="3352" y="2236"/>
                  </a:cubicBezTo>
                  <a:cubicBezTo>
                    <a:pt x="3350" y="2300"/>
                    <a:pt x="3322" y="2354"/>
                    <a:pt x="3290" y="2406"/>
                  </a:cubicBezTo>
                  <a:cubicBezTo>
                    <a:pt x="3267" y="2442"/>
                    <a:pt x="3240" y="2481"/>
                    <a:pt x="3204" y="2502"/>
                  </a:cubicBezTo>
                  <a:cubicBezTo>
                    <a:pt x="3161" y="2528"/>
                    <a:pt x="3119" y="2560"/>
                    <a:pt x="3069" y="2575"/>
                  </a:cubicBezTo>
                  <a:cubicBezTo>
                    <a:pt x="3065" y="2576"/>
                    <a:pt x="3062" y="2581"/>
                    <a:pt x="3059" y="2585"/>
                  </a:cubicBezTo>
                  <a:cubicBezTo>
                    <a:pt x="3042" y="2601"/>
                    <a:pt x="3026" y="2620"/>
                    <a:pt x="3008" y="2634"/>
                  </a:cubicBezTo>
                  <a:cubicBezTo>
                    <a:pt x="2978" y="2658"/>
                    <a:pt x="2963" y="2687"/>
                    <a:pt x="2958" y="2725"/>
                  </a:cubicBezTo>
                  <a:cubicBezTo>
                    <a:pt x="2955" y="2757"/>
                    <a:pt x="2939" y="2783"/>
                    <a:pt x="2907" y="2795"/>
                  </a:cubicBezTo>
                  <a:cubicBezTo>
                    <a:pt x="2869" y="2808"/>
                    <a:pt x="2830" y="2819"/>
                    <a:pt x="2792" y="2833"/>
                  </a:cubicBezTo>
                  <a:cubicBezTo>
                    <a:pt x="2766" y="2842"/>
                    <a:pt x="2745" y="2838"/>
                    <a:pt x="2727" y="2815"/>
                  </a:cubicBezTo>
                  <a:cubicBezTo>
                    <a:pt x="2707" y="2790"/>
                    <a:pt x="2683" y="2774"/>
                    <a:pt x="2648" y="2781"/>
                  </a:cubicBezTo>
                  <a:cubicBezTo>
                    <a:pt x="2631" y="2784"/>
                    <a:pt x="2625" y="2774"/>
                    <a:pt x="2622" y="2758"/>
                  </a:cubicBezTo>
                  <a:cubicBezTo>
                    <a:pt x="2619" y="2743"/>
                    <a:pt x="2612" y="2724"/>
                    <a:pt x="2601" y="2718"/>
                  </a:cubicBezTo>
                  <a:cubicBezTo>
                    <a:pt x="2571" y="2702"/>
                    <a:pt x="2539" y="2687"/>
                    <a:pt x="2502" y="2698"/>
                  </a:cubicBezTo>
                  <a:cubicBezTo>
                    <a:pt x="2449" y="2714"/>
                    <a:pt x="2404" y="2702"/>
                    <a:pt x="2371" y="2653"/>
                  </a:cubicBezTo>
                  <a:cubicBezTo>
                    <a:pt x="2355" y="2631"/>
                    <a:pt x="2333" y="2628"/>
                    <a:pt x="2307" y="2636"/>
                  </a:cubicBezTo>
                  <a:cubicBezTo>
                    <a:pt x="2295" y="2641"/>
                    <a:pt x="2281" y="2643"/>
                    <a:pt x="2266" y="2647"/>
                  </a:cubicBezTo>
                  <a:cubicBezTo>
                    <a:pt x="2265" y="2637"/>
                    <a:pt x="2265" y="2631"/>
                    <a:pt x="2264" y="2623"/>
                  </a:cubicBezTo>
                  <a:cubicBezTo>
                    <a:pt x="2258" y="2623"/>
                    <a:pt x="2252" y="2622"/>
                    <a:pt x="2246" y="2622"/>
                  </a:cubicBezTo>
                  <a:cubicBezTo>
                    <a:pt x="2210" y="2619"/>
                    <a:pt x="2205" y="2614"/>
                    <a:pt x="2194" y="2579"/>
                  </a:cubicBezTo>
                  <a:cubicBezTo>
                    <a:pt x="2191" y="2570"/>
                    <a:pt x="2183" y="2562"/>
                    <a:pt x="2175" y="2558"/>
                  </a:cubicBezTo>
                  <a:cubicBezTo>
                    <a:pt x="2165" y="2552"/>
                    <a:pt x="2153" y="2550"/>
                    <a:pt x="2141" y="2550"/>
                  </a:cubicBezTo>
                  <a:cubicBezTo>
                    <a:pt x="2116" y="2550"/>
                    <a:pt x="2098" y="2539"/>
                    <a:pt x="2078" y="2524"/>
                  </a:cubicBezTo>
                  <a:cubicBezTo>
                    <a:pt x="2048" y="2502"/>
                    <a:pt x="2013" y="2487"/>
                    <a:pt x="1980" y="2469"/>
                  </a:cubicBezTo>
                  <a:cubicBezTo>
                    <a:pt x="1976" y="2467"/>
                    <a:pt x="1970" y="2468"/>
                    <a:pt x="1966" y="2466"/>
                  </a:cubicBezTo>
                  <a:cubicBezTo>
                    <a:pt x="1940" y="2457"/>
                    <a:pt x="1914" y="2448"/>
                    <a:pt x="1889" y="2439"/>
                  </a:cubicBezTo>
                  <a:cubicBezTo>
                    <a:pt x="1889" y="2439"/>
                    <a:pt x="1889" y="2439"/>
                    <a:pt x="1889" y="2439"/>
                  </a:cubicBezTo>
                  <a:cubicBezTo>
                    <a:pt x="1938" y="2455"/>
                    <a:pt x="1991" y="2457"/>
                    <a:pt x="2036" y="2488"/>
                  </a:cubicBezTo>
                  <a:cubicBezTo>
                    <a:pt x="2056" y="2502"/>
                    <a:pt x="2081" y="2509"/>
                    <a:pt x="2098" y="2530"/>
                  </a:cubicBezTo>
                  <a:cubicBezTo>
                    <a:pt x="2103" y="2537"/>
                    <a:pt x="2117" y="2538"/>
                    <a:pt x="2127" y="2541"/>
                  </a:cubicBezTo>
                  <a:cubicBezTo>
                    <a:pt x="2149" y="2546"/>
                    <a:pt x="2172" y="2549"/>
                    <a:pt x="2193" y="2556"/>
                  </a:cubicBezTo>
                  <a:cubicBezTo>
                    <a:pt x="2221" y="2565"/>
                    <a:pt x="2239" y="2562"/>
                    <a:pt x="2257" y="2538"/>
                  </a:cubicBezTo>
                  <a:cubicBezTo>
                    <a:pt x="2265" y="2527"/>
                    <a:pt x="2271" y="2515"/>
                    <a:pt x="2279" y="2503"/>
                  </a:cubicBezTo>
                  <a:cubicBezTo>
                    <a:pt x="2283" y="2497"/>
                    <a:pt x="2290" y="2488"/>
                    <a:pt x="2295" y="2488"/>
                  </a:cubicBezTo>
                  <a:cubicBezTo>
                    <a:pt x="2320" y="2493"/>
                    <a:pt x="2321" y="2474"/>
                    <a:pt x="2326" y="2459"/>
                  </a:cubicBezTo>
                  <a:cubicBezTo>
                    <a:pt x="2338" y="2429"/>
                    <a:pt x="2350" y="2400"/>
                    <a:pt x="2388" y="2395"/>
                  </a:cubicBezTo>
                  <a:cubicBezTo>
                    <a:pt x="2394" y="2394"/>
                    <a:pt x="2399" y="2386"/>
                    <a:pt x="2403" y="2384"/>
                  </a:cubicBezTo>
                  <a:cubicBezTo>
                    <a:pt x="2384" y="2359"/>
                    <a:pt x="2368" y="2338"/>
                    <a:pt x="2352" y="2316"/>
                  </a:cubicBezTo>
                  <a:cubicBezTo>
                    <a:pt x="2350" y="2317"/>
                    <a:pt x="2347" y="2317"/>
                    <a:pt x="2344" y="2317"/>
                  </a:cubicBezTo>
                  <a:cubicBezTo>
                    <a:pt x="2363" y="2357"/>
                    <a:pt x="2345" y="2388"/>
                    <a:pt x="2327" y="2419"/>
                  </a:cubicBezTo>
                  <a:cubicBezTo>
                    <a:pt x="2298" y="2416"/>
                    <a:pt x="2289" y="2406"/>
                    <a:pt x="2283" y="2371"/>
                  </a:cubicBezTo>
                  <a:cubicBezTo>
                    <a:pt x="2291" y="2369"/>
                    <a:pt x="2299" y="2367"/>
                    <a:pt x="2311" y="2365"/>
                  </a:cubicBezTo>
                  <a:cubicBezTo>
                    <a:pt x="2306" y="2337"/>
                    <a:pt x="2310" y="2312"/>
                    <a:pt x="2331" y="2291"/>
                  </a:cubicBezTo>
                  <a:cubicBezTo>
                    <a:pt x="2336" y="2286"/>
                    <a:pt x="2334" y="2266"/>
                    <a:pt x="2328" y="2260"/>
                  </a:cubicBezTo>
                  <a:cubicBezTo>
                    <a:pt x="2311" y="2242"/>
                    <a:pt x="2306" y="2222"/>
                    <a:pt x="2303" y="2199"/>
                  </a:cubicBezTo>
                  <a:cubicBezTo>
                    <a:pt x="2301" y="2187"/>
                    <a:pt x="2296" y="2176"/>
                    <a:pt x="2292" y="2165"/>
                  </a:cubicBezTo>
                  <a:cubicBezTo>
                    <a:pt x="2278" y="2126"/>
                    <a:pt x="2262" y="2087"/>
                    <a:pt x="2250" y="2046"/>
                  </a:cubicBezTo>
                  <a:cubicBezTo>
                    <a:pt x="2243" y="2024"/>
                    <a:pt x="2261" y="1996"/>
                    <a:pt x="2284" y="1992"/>
                  </a:cubicBezTo>
                  <a:cubicBezTo>
                    <a:pt x="2294" y="1991"/>
                    <a:pt x="2307" y="1999"/>
                    <a:pt x="2315" y="1995"/>
                  </a:cubicBezTo>
                  <a:cubicBezTo>
                    <a:pt x="2347" y="1981"/>
                    <a:pt x="2366" y="2005"/>
                    <a:pt x="2385" y="2020"/>
                  </a:cubicBezTo>
                  <a:cubicBezTo>
                    <a:pt x="2403" y="2034"/>
                    <a:pt x="2417" y="2034"/>
                    <a:pt x="2435" y="2024"/>
                  </a:cubicBezTo>
                  <a:cubicBezTo>
                    <a:pt x="2449" y="2016"/>
                    <a:pt x="2465" y="2010"/>
                    <a:pt x="2478" y="1999"/>
                  </a:cubicBezTo>
                  <a:cubicBezTo>
                    <a:pt x="2506" y="1976"/>
                    <a:pt x="2541" y="1957"/>
                    <a:pt x="2543" y="1913"/>
                  </a:cubicBezTo>
                  <a:cubicBezTo>
                    <a:pt x="2544" y="1900"/>
                    <a:pt x="2552" y="1891"/>
                    <a:pt x="2566" y="1885"/>
                  </a:cubicBezTo>
                  <a:cubicBezTo>
                    <a:pt x="2586" y="1878"/>
                    <a:pt x="2603" y="1866"/>
                    <a:pt x="2619" y="1858"/>
                  </a:cubicBezTo>
                  <a:cubicBezTo>
                    <a:pt x="2609" y="1833"/>
                    <a:pt x="2598" y="1815"/>
                    <a:pt x="2595" y="1795"/>
                  </a:cubicBezTo>
                  <a:cubicBezTo>
                    <a:pt x="2589" y="1767"/>
                    <a:pt x="2588" y="1763"/>
                    <a:pt x="2560" y="1756"/>
                  </a:cubicBezTo>
                  <a:cubicBezTo>
                    <a:pt x="2545" y="1752"/>
                    <a:pt x="2530" y="1746"/>
                    <a:pt x="2516" y="1739"/>
                  </a:cubicBezTo>
                  <a:cubicBezTo>
                    <a:pt x="2494" y="1727"/>
                    <a:pt x="2488" y="1726"/>
                    <a:pt x="2471" y="1746"/>
                  </a:cubicBezTo>
                  <a:cubicBezTo>
                    <a:pt x="2467" y="1750"/>
                    <a:pt x="2463" y="1755"/>
                    <a:pt x="2459" y="1759"/>
                  </a:cubicBezTo>
                  <a:cubicBezTo>
                    <a:pt x="2442" y="1778"/>
                    <a:pt x="2425" y="1780"/>
                    <a:pt x="2409" y="1761"/>
                  </a:cubicBezTo>
                  <a:cubicBezTo>
                    <a:pt x="2395" y="1744"/>
                    <a:pt x="2383" y="1723"/>
                    <a:pt x="2376" y="1703"/>
                  </a:cubicBezTo>
                  <a:cubicBezTo>
                    <a:pt x="2361" y="1664"/>
                    <a:pt x="2377" y="1625"/>
                    <a:pt x="2384" y="1587"/>
                  </a:cubicBezTo>
                  <a:cubicBezTo>
                    <a:pt x="2390" y="1557"/>
                    <a:pt x="2387" y="1532"/>
                    <a:pt x="2370" y="1506"/>
                  </a:cubicBezTo>
                  <a:cubicBezTo>
                    <a:pt x="2340" y="1460"/>
                    <a:pt x="2304" y="1419"/>
                    <a:pt x="2287" y="1366"/>
                  </a:cubicBezTo>
                  <a:cubicBezTo>
                    <a:pt x="2285" y="1360"/>
                    <a:pt x="2278" y="1351"/>
                    <a:pt x="2272" y="1350"/>
                  </a:cubicBezTo>
                  <a:cubicBezTo>
                    <a:pt x="2229" y="1338"/>
                    <a:pt x="2189" y="1332"/>
                    <a:pt x="2161" y="1376"/>
                  </a:cubicBezTo>
                  <a:cubicBezTo>
                    <a:pt x="2156" y="1385"/>
                    <a:pt x="2151" y="1394"/>
                    <a:pt x="2144" y="1400"/>
                  </a:cubicBezTo>
                  <a:cubicBezTo>
                    <a:pt x="2128" y="1411"/>
                    <a:pt x="2112" y="1425"/>
                    <a:pt x="2094" y="1429"/>
                  </a:cubicBezTo>
                  <a:cubicBezTo>
                    <a:pt x="2050" y="1437"/>
                    <a:pt x="2008" y="1424"/>
                    <a:pt x="1973" y="1395"/>
                  </a:cubicBezTo>
                  <a:cubicBezTo>
                    <a:pt x="1952" y="1378"/>
                    <a:pt x="1948" y="1357"/>
                    <a:pt x="1960" y="1332"/>
                  </a:cubicBezTo>
                  <a:cubicBezTo>
                    <a:pt x="1963" y="1325"/>
                    <a:pt x="1967" y="1319"/>
                    <a:pt x="1969" y="1313"/>
                  </a:cubicBezTo>
                  <a:cubicBezTo>
                    <a:pt x="1975" y="1293"/>
                    <a:pt x="1967" y="1278"/>
                    <a:pt x="1946" y="1273"/>
                  </a:cubicBezTo>
                  <a:cubicBezTo>
                    <a:pt x="1897" y="1261"/>
                    <a:pt x="1857" y="1292"/>
                    <a:pt x="1857" y="1342"/>
                  </a:cubicBezTo>
                  <a:cubicBezTo>
                    <a:pt x="1858" y="1450"/>
                    <a:pt x="1834" y="1553"/>
                    <a:pt x="1789" y="1651"/>
                  </a:cubicBezTo>
                  <a:cubicBezTo>
                    <a:pt x="1777" y="1678"/>
                    <a:pt x="1770" y="1709"/>
                    <a:pt x="1763" y="1738"/>
                  </a:cubicBezTo>
                  <a:cubicBezTo>
                    <a:pt x="1757" y="1766"/>
                    <a:pt x="1754" y="1795"/>
                    <a:pt x="1750" y="1823"/>
                  </a:cubicBezTo>
                  <a:cubicBezTo>
                    <a:pt x="1746" y="1845"/>
                    <a:pt x="1741" y="1867"/>
                    <a:pt x="1740" y="1889"/>
                  </a:cubicBezTo>
                  <a:cubicBezTo>
                    <a:pt x="1738" y="1918"/>
                    <a:pt x="1741" y="1946"/>
                    <a:pt x="1729" y="1973"/>
                  </a:cubicBezTo>
                  <a:cubicBezTo>
                    <a:pt x="1724" y="1985"/>
                    <a:pt x="1727" y="2001"/>
                    <a:pt x="1726" y="2014"/>
                  </a:cubicBezTo>
                  <a:cubicBezTo>
                    <a:pt x="1722" y="2054"/>
                    <a:pt x="1721" y="2095"/>
                    <a:pt x="1714" y="2134"/>
                  </a:cubicBezTo>
                  <a:cubicBezTo>
                    <a:pt x="1705" y="2179"/>
                    <a:pt x="1683" y="2222"/>
                    <a:pt x="1686" y="2269"/>
                  </a:cubicBezTo>
                  <a:cubicBezTo>
                    <a:pt x="1686" y="2276"/>
                    <a:pt x="1682" y="2283"/>
                    <a:pt x="1680" y="2289"/>
                  </a:cubicBezTo>
                  <a:cubicBezTo>
                    <a:pt x="1653" y="2355"/>
                    <a:pt x="1653" y="2356"/>
                    <a:pt x="1726" y="2355"/>
                  </a:cubicBezTo>
                  <a:cubicBezTo>
                    <a:pt x="1750" y="2355"/>
                    <a:pt x="1774" y="2358"/>
                    <a:pt x="1791" y="2376"/>
                  </a:cubicBezTo>
                  <a:cubicBezTo>
                    <a:pt x="1819" y="2406"/>
                    <a:pt x="1853" y="2424"/>
                    <a:pt x="1889" y="2439"/>
                  </a:cubicBezTo>
                  <a:cubicBezTo>
                    <a:pt x="1889" y="2439"/>
                    <a:pt x="1889" y="2439"/>
                    <a:pt x="1889" y="2439"/>
                  </a:cubicBezTo>
                  <a:cubicBezTo>
                    <a:pt x="1855" y="2439"/>
                    <a:pt x="1828" y="2424"/>
                    <a:pt x="1804" y="2399"/>
                  </a:cubicBezTo>
                  <a:cubicBezTo>
                    <a:pt x="1789" y="2383"/>
                    <a:pt x="1768" y="2368"/>
                    <a:pt x="1748" y="2364"/>
                  </a:cubicBezTo>
                  <a:cubicBezTo>
                    <a:pt x="1722" y="2359"/>
                    <a:pt x="1695" y="2365"/>
                    <a:pt x="1669" y="2369"/>
                  </a:cubicBezTo>
                  <a:cubicBezTo>
                    <a:pt x="1660" y="2370"/>
                    <a:pt x="1652" y="2382"/>
                    <a:pt x="1647" y="2391"/>
                  </a:cubicBezTo>
                  <a:cubicBezTo>
                    <a:pt x="1642" y="2400"/>
                    <a:pt x="1641" y="2411"/>
                    <a:pt x="1639" y="2422"/>
                  </a:cubicBezTo>
                  <a:cubicBezTo>
                    <a:pt x="1626" y="2476"/>
                    <a:pt x="1612" y="2531"/>
                    <a:pt x="1586" y="2581"/>
                  </a:cubicBezTo>
                  <a:cubicBezTo>
                    <a:pt x="1525" y="2699"/>
                    <a:pt x="1464" y="2818"/>
                    <a:pt x="1404" y="2936"/>
                  </a:cubicBezTo>
                  <a:cubicBezTo>
                    <a:pt x="1377" y="2990"/>
                    <a:pt x="1341" y="3038"/>
                    <a:pt x="1300" y="3083"/>
                  </a:cubicBezTo>
                  <a:cubicBezTo>
                    <a:pt x="1233" y="3153"/>
                    <a:pt x="1167" y="3223"/>
                    <a:pt x="1102" y="3295"/>
                  </a:cubicBezTo>
                  <a:cubicBezTo>
                    <a:pt x="1087" y="3311"/>
                    <a:pt x="1079" y="3334"/>
                    <a:pt x="1063" y="3350"/>
                  </a:cubicBezTo>
                  <a:cubicBezTo>
                    <a:pt x="1048" y="3365"/>
                    <a:pt x="1027" y="3376"/>
                    <a:pt x="1004" y="3391"/>
                  </a:cubicBezTo>
                  <a:cubicBezTo>
                    <a:pt x="1037" y="3415"/>
                    <a:pt x="1068" y="3436"/>
                    <a:pt x="1098" y="3459"/>
                  </a:cubicBezTo>
                  <a:cubicBezTo>
                    <a:pt x="1129" y="3481"/>
                    <a:pt x="1158" y="3507"/>
                    <a:pt x="1190" y="3528"/>
                  </a:cubicBezTo>
                  <a:cubicBezTo>
                    <a:pt x="1221" y="3548"/>
                    <a:pt x="1255" y="3565"/>
                    <a:pt x="1290" y="3584"/>
                  </a:cubicBezTo>
                  <a:cubicBezTo>
                    <a:pt x="1245" y="3589"/>
                    <a:pt x="1210" y="3569"/>
                    <a:pt x="1177" y="3543"/>
                  </a:cubicBezTo>
                  <a:cubicBezTo>
                    <a:pt x="1172" y="3550"/>
                    <a:pt x="1170" y="3555"/>
                    <a:pt x="1167" y="3559"/>
                  </a:cubicBezTo>
                  <a:cubicBezTo>
                    <a:pt x="1165" y="3558"/>
                    <a:pt x="1164" y="3558"/>
                    <a:pt x="1164" y="3557"/>
                  </a:cubicBezTo>
                  <a:cubicBezTo>
                    <a:pt x="1140" y="3532"/>
                    <a:pt x="1117" y="3507"/>
                    <a:pt x="1092" y="3482"/>
                  </a:cubicBezTo>
                  <a:cubicBezTo>
                    <a:pt x="1086" y="3476"/>
                    <a:pt x="1073" y="3468"/>
                    <a:pt x="1066" y="3470"/>
                  </a:cubicBezTo>
                  <a:cubicBezTo>
                    <a:pt x="1047" y="3477"/>
                    <a:pt x="1040" y="3470"/>
                    <a:pt x="1037" y="3453"/>
                  </a:cubicBezTo>
                  <a:cubicBezTo>
                    <a:pt x="1035" y="3438"/>
                    <a:pt x="1024" y="3434"/>
                    <a:pt x="1011" y="3439"/>
                  </a:cubicBezTo>
                  <a:cubicBezTo>
                    <a:pt x="998" y="3443"/>
                    <a:pt x="995" y="3453"/>
                    <a:pt x="1000" y="3465"/>
                  </a:cubicBezTo>
                  <a:cubicBezTo>
                    <a:pt x="1002" y="3469"/>
                    <a:pt x="1005" y="3474"/>
                    <a:pt x="1005" y="3479"/>
                  </a:cubicBezTo>
                  <a:cubicBezTo>
                    <a:pt x="1004" y="3485"/>
                    <a:pt x="1001" y="3494"/>
                    <a:pt x="997" y="3495"/>
                  </a:cubicBezTo>
                  <a:cubicBezTo>
                    <a:pt x="989" y="3497"/>
                    <a:pt x="980" y="3496"/>
                    <a:pt x="973" y="3492"/>
                  </a:cubicBezTo>
                  <a:cubicBezTo>
                    <a:pt x="969" y="3491"/>
                    <a:pt x="969" y="3481"/>
                    <a:pt x="969" y="3475"/>
                  </a:cubicBezTo>
                  <a:cubicBezTo>
                    <a:pt x="970" y="3468"/>
                    <a:pt x="976" y="3461"/>
                    <a:pt x="974" y="3455"/>
                  </a:cubicBezTo>
                  <a:cubicBezTo>
                    <a:pt x="969" y="3438"/>
                    <a:pt x="975" y="3428"/>
                    <a:pt x="991" y="3422"/>
                  </a:cubicBezTo>
                  <a:cubicBezTo>
                    <a:pt x="958" y="3381"/>
                    <a:pt x="921" y="3380"/>
                    <a:pt x="909" y="3421"/>
                  </a:cubicBezTo>
                  <a:cubicBezTo>
                    <a:pt x="897" y="3460"/>
                    <a:pt x="904" y="3500"/>
                    <a:pt x="930" y="3533"/>
                  </a:cubicBezTo>
                  <a:cubicBezTo>
                    <a:pt x="942" y="3548"/>
                    <a:pt x="944" y="3558"/>
                    <a:pt x="935" y="3574"/>
                  </a:cubicBezTo>
                  <a:cubicBezTo>
                    <a:pt x="916" y="3606"/>
                    <a:pt x="917" y="3612"/>
                    <a:pt x="939" y="3640"/>
                  </a:cubicBezTo>
                  <a:cubicBezTo>
                    <a:pt x="965" y="3671"/>
                    <a:pt x="965" y="3677"/>
                    <a:pt x="942" y="3707"/>
                  </a:cubicBezTo>
                  <a:cubicBezTo>
                    <a:pt x="942" y="3708"/>
                    <a:pt x="943" y="3711"/>
                    <a:pt x="943" y="3714"/>
                  </a:cubicBezTo>
                  <a:cubicBezTo>
                    <a:pt x="946" y="3716"/>
                    <a:pt x="950" y="3719"/>
                    <a:pt x="953" y="3718"/>
                  </a:cubicBezTo>
                  <a:cubicBezTo>
                    <a:pt x="971" y="3713"/>
                    <a:pt x="983" y="3722"/>
                    <a:pt x="997" y="3732"/>
                  </a:cubicBezTo>
                  <a:cubicBezTo>
                    <a:pt x="1012" y="3743"/>
                    <a:pt x="1032" y="3751"/>
                    <a:pt x="1050" y="3751"/>
                  </a:cubicBezTo>
                  <a:cubicBezTo>
                    <a:pt x="1063" y="3752"/>
                    <a:pt x="1072" y="3754"/>
                    <a:pt x="1082" y="3760"/>
                  </a:cubicBezTo>
                  <a:cubicBezTo>
                    <a:pt x="1107" y="3776"/>
                    <a:pt x="1133" y="3790"/>
                    <a:pt x="1157" y="3806"/>
                  </a:cubicBezTo>
                  <a:cubicBezTo>
                    <a:pt x="1166" y="3811"/>
                    <a:pt x="1176" y="3819"/>
                    <a:pt x="1180" y="3828"/>
                  </a:cubicBezTo>
                  <a:cubicBezTo>
                    <a:pt x="1190" y="3856"/>
                    <a:pt x="1213" y="3870"/>
                    <a:pt x="1239" y="3882"/>
                  </a:cubicBezTo>
                  <a:cubicBezTo>
                    <a:pt x="1297" y="3909"/>
                    <a:pt x="1354" y="3937"/>
                    <a:pt x="1412" y="3965"/>
                  </a:cubicBezTo>
                  <a:cubicBezTo>
                    <a:pt x="1421" y="3969"/>
                    <a:pt x="1432" y="3971"/>
                    <a:pt x="1443" y="3974"/>
                  </a:cubicBezTo>
                  <a:cubicBezTo>
                    <a:pt x="1470" y="3981"/>
                    <a:pt x="1500" y="3984"/>
                    <a:pt x="1524" y="3996"/>
                  </a:cubicBezTo>
                  <a:cubicBezTo>
                    <a:pt x="1562" y="4014"/>
                    <a:pt x="1599" y="4015"/>
                    <a:pt x="1635" y="3998"/>
                  </a:cubicBezTo>
                  <a:cubicBezTo>
                    <a:pt x="1661" y="3986"/>
                    <a:pt x="1684" y="3968"/>
                    <a:pt x="1706" y="3951"/>
                  </a:cubicBezTo>
                  <a:cubicBezTo>
                    <a:pt x="1729" y="3935"/>
                    <a:pt x="1750" y="3917"/>
                    <a:pt x="1772" y="3899"/>
                  </a:cubicBezTo>
                  <a:cubicBezTo>
                    <a:pt x="1773" y="3901"/>
                    <a:pt x="1775" y="3902"/>
                    <a:pt x="1777" y="3903"/>
                  </a:cubicBezTo>
                  <a:cubicBezTo>
                    <a:pt x="1773" y="3916"/>
                    <a:pt x="1770" y="3928"/>
                    <a:pt x="1765" y="3946"/>
                  </a:cubicBezTo>
                  <a:cubicBezTo>
                    <a:pt x="1814" y="3940"/>
                    <a:pt x="1838" y="3899"/>
                    <a:pt x="1875" y="3881"/>
                  </a:cubicBezTo>
                  <a:cubicBezTo>
                    <a:pt x="1854" y="3923"/>
                    <a:pt x="1854" y="3923"/>
                    <a:pt x="1862" y="3936"/>
                  </a:cubicBezTo>
                  <a:cubicBezTo>
                    <a:pt x="1887" y="3921"/>
                    <a:pt x="1887" y="3882"/>
                    <a:pt x="1925" y="3871"/>
                  </a:cubicBezTo>
                  <a:cubicBezTo>
                    <a:pt x="1917" y="3889"/>
                    <a:pt x="1912" y="3900"/>
                    <a:pt x="1905" y="3916"/>
                  </a:cubicBezTo>
                  <a:cubicBezTo>
                    <a:pt x="1934" y="3905"/>
                    <a:pt x="1958" y="3896"/>
                    <a:pt x="1981" y="3887"/>
                  </a:cubicBezTo>
                  <a:cubicBezTo>
                    <a:pt x="1983" y="3888"/>
                    <a:pt x="1983" y="3888"/>
                    <a:pt x="1983" y="3888"/>
                  </a:cubicBezTo>
                  <a:cubicBezTo>
                    <a:pt x="1982" y="3896"/>
                    <a:pt x="1982" y="3903"/>
                    <a:pt x="1981" y="3915"/>
                  </a:cubicBezTo>
                  <a:cubicBezTo>
                    <a:pt x="1999" y="3903"/>
                    <a:pt x="2013" y="3896"/>
                    <a:pt x="2032" y="3917"/>
                  </a:cubicBezTo>
                  <a:cubicBezTo>
                    <a:pt x="2022" y="3922"/>
                    <a:pt x="2013" y="3927"/>
                    <a:pt x="2001" y="3933"/>
                  </a:cubicBezTo>
                  <a:cubicBezTo>
                    <a:pt x="2014" y="3941"/>
                    <a:pt x="2020" y="3944"/>
                    <a:pt x="2024" y="3947"/>
                  </a:cubicBezTo>
                  <a:cubicBezTo>
                    <a:pt x="2018" y="3958"/>
                    <a:pt x="2012" y="3969"/>
                    <a:pt x="2004" y="3983"/>
                  </a:cubicBezTo>
                  <a:cubicBezTo>
                    <a:pt x="1971" y="3995"/>
                    <a:pt x="1935" y="3985"/>
                    <a:pt x="1898" y="3979"/>
                  </a:cubicBezTo>
                  <a:cubicBezTo>
                    <a:pt x="1827" y="3968"/>
                    <a:pt x="1757" y="3961"/>
                    <a:pt x="1693" y="4005"/>
                  </a:cubicBezTo>
                  <a:cubicBezTo>
                    <a:pt x="1671" y="4019"/>
                    <a:pt x="1645" y="4028"/>
                    <a:pt x="1621" y="4041"/>
                  </a:cubicBezTo>
                  <a:cubicBezTo>
                    <a:pt x="1588" y="4059"/>
                    <a:pt x="1553" y="4057"/>
                    <a:pt x="1519" y="4044"/>
                  </a:cubicBezTo>
                  <a:cubicBezTo>
                    <a:pt x="1507" y="4040"/>
                    <a:pt x="1495" y="4035"/>
                    <a:pt x="1483" y="4030"/>
                  </a:cubicBezTo>
                  <a:cubicBezTo>
                    <a:pt x="1451" y="4017"/>
                    <a:pt x="1425" y="4025"/>
                    <a:pt x="1404" y="4051"/>
                  </a:cubicBezTo>
                  <a:cubicBezTo>
                    <a:pt x="1397" y="4059"/>
                    <a:pt x="1391" y="4068"/>
                    <a:pt x="1383" y="4075"/>
                  </a:cubicBezTo>
                  <a:cubicBezTo>
                    <a:pt x="1364" y="4093"/>
                    <a:pt x="1347" y="4115"/>
                    <a:pt x="1325" y="4125"/>
                  </a:cubicBezTo>
                  <a:cubicBezTo>
                    <a:pt x="1259" y="4156"/>
                    <a:pt x="1190" y="4167"/>
                    <a:pt x="1119" y="4136"/>
                  </a:cubicBezTo>
                  <a:cubicBezTo>
                    <a:pt x="1101" y="4127"/>
                    <a:pt x="1081" y="4120"/>
                    <a:pt x="1062" y="4113"/>
                  </a:cubicBezTo>
                  <a:cubicBezTo>
                    <a:pt x="1053" y="4110"/>
                    <a:pt x="1044" y="4108"/>
                    <a:pt x="1036" y="4108"/>
                  </a:cubicBezTo>
                  <a:cubicBezTo>
                    <a:pt x="1019" y="4109"/>
                    <a:pt x="1007" y="4118"/>
                    <a:pt x="1000" y="4134"/>
                  </a:cubicBezTo>
                  <a:cubicBezTo>
                    <a:pt x="994" y="4150"/>
                    <a:pt x="1005" y="4157"/>
                    <a:pt x="1015" y="4166"/>
                  </a:cubicBezTo>
                  <a:cubicBezTo>
                    <a:pt x="1020" y="4171"/>
                    <a:pt x="1026" y="4177"/>
                    <a:pt x="1028" y="4184"/>
                  </a:cubicBezTo>
                  <a:cubicBezTo>
                    <a:pt x="1037" y="4211"/>
                    <a:pt x="1044" y="4214"/>
                    <a:pt x="1071" y="4203"/>
                  </a:cubicBezTo>
                  <a:cubicBezTo>
                    <a:pt x="1082" y="4199"/>
                    <a:pt x="1095" y="4194"/>
                    <a:pt x="1107" y="4195"/>
                  </a:cubicBezTo>
                  <a:cubicBezTo>
                    <a:pt x="1132" y="4199"/>
                    <a:pt x="1141" y="4212"/>
                    <a:pt x="1142" y="4245"/>
                  </a:cubicBezTo>
                  <a:cubicBezTo>
                    <a:pt x="1143" y="4264"/>
                    <a:pt x="1146" y="4279"/>
                    <a:pt x="1164" y="4290"/>
                  </a:cubicBezTo>
                  <a:cubicBezTo>
                    <a:pt x="1200" y="4312"/>
                    <a:pt x="1202" y="4322"/>
                    <a:pt x="1183" y="4359"/>
                  </a:cubicBezTo>
                  <a:cubicBezTo>
                    <a:pt x="1179" y="4365"/>
                    <a:pt x="1175" y="4371"/>
                    <a:pt x="1172" y="4377"/>
                  </a:cubicBezTo>
                  <a:cubicBezTo>
                    <a:pt x="1160" y="4401"/>
                    <a:pt x="1166" y="4417"/>
                    <a:pt x="1190" y="4430"/>
                  </a:cubicBezTo>
                  <a:cubicBezTo>
                    <a:pt x="1198" y="4435"/>
                    <a:pt x="1207" y="4440"/>
                    <a:pt x="1217" y="4445"/>
                  </a:cubicBezTo>
                  <a:cubicBezTo>
                    <a:pt x="1203" y="4470"/>
                    <a:pt x="1214" y="4485"/>
                    <a:pt x="1234" y="4498"/>
                  </a:cubicBezTo>
                  <a:cubicBezTo>
                    <a:pt x="1242" y="4504"/>
                    <a:pt x="1249" y="4513"/>
                    <a:pt x="1254" y="4523"/>
                  </a:cubicBezTo>
                  <a:cubicBezTo>
                    <a:pt x="1267" y="4548"/>
                    <a:pt x="1257" y="4563"/>
                    <a:pt x="1229" y="4562"/>
                  </a:cubicBezTo>
                  <a:cubicBezTo>
                    <a:pt x="1220" y="4562"/>
                    <a:pt x="1210" y="4560"/>
                    <a:pt x="1203" y="4564"/>
                  </a:cubicBezTo>
                  <a:cubicBezTo>
                    <a:pt x="1174" y="4581"/>
                    <a:pt x="1144" y="4574"/>
                    <a:pt x="1114" y="4573"/>
                  </a:cubicBezTo>
                  <a:cubicBezTo>
                    <a:pt x="1100" y="4573"/>
                    <a:pt x="1084" y="4572"/>
                    <a:pt x="1071" y="4577"/>
                  </a:cubicBezTo>
                  <a:cubicBezTo>
                    <a:pt x="1042" y="4588"/>
                    <a:pt x="1015" y="4583"/>
                    <a:pt x="997" y="4557"/>
                  </a:cubicBezTo>
                  <a:cubicBezTo>
                    <a:pt x="985" y="4540"/>
                    <a:pt x="974" y="4522"/>
                    <a:pt x="966" y="4504"/>
                  </a:cubicBezTo>
                  <a:cubicBezTo>
                    <a:pt x="936" y="4437"/>
                    <a:pt x="885" y="4400"/>
                    <a:pt x="815" y="4384"/>
                  </a:cubicBezTo>
                  <a:cubicBezTo>
                    <a:pt x="801" y="4381"/>
                    <a:pt x="783" y="4374"/>
                    <a:pt x="778" y="4363"/>
                  </a:cubicBezTo>
                  <a:cubicBezTo>
                    <a:pt x="766" y="4331"/>
                    <a:pt x="743" y="4334"/>
                    <a:pt x="718" y="4340"/>
                  </a:cubicBezTo>
                  <a:cubicBezTo>
                    <a:pt x="692" y="4345"/>
                    <a:pt x="666" y="4347"/>
                    <a:pt x="640" y="4335"/>
                  </a:cubicBezTo>
                  <a:cubicBezTo>
                    <a:pt x="632" y="4332"/>
                    <a:pt x="621" y="4333"/>
                    <a:pt x="611" y="4334"/>
                  </a:cubicBezTo>
                  <a:cubicBezTo>
                    <a:pt x="598" y="4335"/>
                    <a:pt x="584" y="4339"/>
                    <a:pt x="571" y="4338"/>
                  </a:cubicBezTo>
                  <a:cubicBezTo>
                    <a:pt x="537" y="4334"/>
                    <a:pt x="512" y="4347"/>
                    <a:pt x="490" y="4371"/>
                  </a:cubicBezTo>
                  <a:cubicBezTo>
                    <a:pt x="465" y="4398"/>
                    <a:pt x="442" y="4392"/>
                    <a:pt x="426" y="4359"/>
                  </a:cubicBezTo>
                  <a:cubicBezTo>
                    <a:pt x="419" y="4344"/>
                    <a:pt x="407" y="4332"/>
                    <a:pt x="397" y="4320"/>
                  </a:cubicBezTo>
                  <a:cubicBezTo>
                    <a:pt x="389" y="4311"/>
                    <a:pt x="379" y="4306"/>
                    <a:pt x="372" y="4298"/>
                  </a:cubicBezTo>
                  <a:cubicBezTo>
                    <a:pt x="357" y="4282"/>
                    <a:pt x="359" y="4262"/>
                    <a:pt x="380" y="4245"/>
                  </a:cubicBezTo>
                  <a:cubicBezTo>
                    <a:pt x="402" y="4265"/>
                    <a:pt x="425" y="4285"/>
                    <a:pt x="447" y="4306"/>
                  </a:cubicBezTo>
                  <a:cubicBezTo>
                    <a:pt x="458" y="4316"/>
                    <a:pt x="463" y="4327"/>
                    <a:pt x="457" y="4343"/>
                  </a:cubicBezTo>
                  <a:cubicBezTo>
                    <a:pt x="455" y="4350"/>
                    <a:pt x="457" y="4360"/>
                    <a:pt x="457" y="4368"/>
                  </a:cubicBezTo>
                  <a:cubicBezTo>
                    <a:pt x="461" y="4370"/>
                    <a:pt x="465" y="4372"/>
                    <a:pt x="469" y="4374"/>
                  </a:cubicBezTo>
                  <a:cubicBezTo>
                    <a:pt x="474" y="4366"/>
                    <a:pt x="478" y="4356"/>
                    <a:pt x="485" y="4349"/>
                  </a:cubicBezTo>
                  <a:cubicBezTo>
                    <a:pt x="506" y="4327"/>
                    <a:pt x="533" y="4314"/>
                    <a:pt x="563" y="4312"/>
                  </a:cubicBezTo>
                  <a:cubicBezTo>
                    <a:pt x="594" y="4311"/>
                    <a:pt x="626" y="4303"/>
                    <a:pt x="653" y="4329"/>
                  </a:cubicBezTo>
                  <a:cubicBezTo>
                    <a:pt x="660" y="4335"/>
                    <a:pt x="677" y="4333"/>
                    <a:pt x="688" y="4331"/>
                  </a:cubicBezTo>
                  <a:cubicBezTo>
                    <a:pt x="699" y="4329"/>
                    <a:pt x="707" y="4321"/>
                    <a:pt x="717" y="4316"/>
                  </a:cubicBezTo>
                  <a:cubicBezTo>
                    <a:pt x="731" y="4309"/>
                    <a:pt x="731" y="4300"/>
                    <a:pt x="724" y="4287"/>
                  </a:cubicBezTo>
                  <a:cubicBezTo>
                    <a:pt x="717" y="4276"/>
                    <a:pt x="709" y="4264"/>
                    <a:pt x="704" y="4252"/>
                  </a:cubicBezTo>
                  <a:cubicBezTo>
                    <a:pt x="692" y="4215"/>
                    <a:pt x="675" y="4199"/>
                    <a:pt x="635" y="4202"/>
                  </a:cubicBezTo>
                  <a:cubicBezTo>
                    <a:pt x="603" y="4205"/>
                    <a:pt x="572" y="4216"/>
                    <a:pt x="540" y="4221"/>
                  </a:cubicBezTo>
                  <a:cubicBezTo>
                    <a:pt x="516" y="4224"/>
                    <a:pt x="491" y="4228"/>
                    <a:pt x="468" y="4224"/>
                  </a:cubicBezTo>
                  <a:cubicBezTo>
                    <a:pt x="439" y="4219"/>
                    <a:pt x="413" y="4221"/>
                    <a:pt x="386" y="4227"/>
                  </a:cubicBezTo>
                  <a:cubicBezTo>
                    <a:pt x="366" y="4231"/>
                    <a:pt x="344" y="4234"/>
                    <a:pt x="325" y="4229"/>
                  </a:cubicBezTo>
                  <a:cubicBezTo>
                    <a:pt x="294" y="4222"/>
                    <a:pt x="269" y="4226"/>
                    <a:pt x="246" y="4247"/>
                  </a:cubicBezTo>
                  <a:cubicBezTo>
                    <a:pt x="206" y="4284"/>
                    <a:pt x="160" y="4310"/>
                    <a:pt x="110" y="4330"/>
                  </a:cubicBezTo>
                  <a:cubicBezTo>
                    <a:pt x="80" y="4342"/>
                    <a:pt x="77" y="4372"/>
                    <a:pt x="104" y="4391"/>
                  </a:cubicBezTo>
                  <a:cubicBezTo>
                    <a:pt x="118" y="4402"/>
                    <a:pt x="133" y="4412"/>
                    <a:pt x="149" y="4420"/>
                  </a:cubicBezTo>
                  <a:cubicBezTo>
                    <a:pt x="174" y="4431"/>
                    <a:pt x="187" y="4451"/>
                    <a:pt x="201" y="4474"/>
                  </a:cubicBezTo>
                  <a:cubicBezTo>
                    <a:pt x="217" y="4501"/>
                    <a:pt x="235" y="4527"/>
                    <a:pt x="257" y="4549"/>
                  </a:cubicBezTo>
                  <a:cubicBezTo>
                    <a:pt x="281" y="4573"/>
                    <a:pt x="311" y="4585"/>
                    <a:pt x="345" y="4567"/>
                  </a:cubicBezTo>
                  <a:cubicBezTo>
                    <a:pt x="364" y="4556"/>
                    <a:pt x="383" y="4546"/>
                    <a:pt x="402" y="4536"/>
                  </a:cubicBezTo>
                  <a:cubicBezTo>
                    <a:pt x="411" y="4531"/>
                    <a:pt x="419" y="4525"/>
                    <a:pt x="427" y="4519"/>
                  </a:cubicBezTo>
                  <a:cubicBezTo>
                    <a:pt x="429" y="4520"/>
                    <a:pt x="431" y="4521"/>
                    <a:pt x="433" y="4522"/>
                  </a:cubicBezTo>
                  <a:cubicBezTo>
                    <a:pt x="419" y="4543"/>
                    <a:pt x="431" y="4552"/>
                    <a:pt x="447" y="4560"/>
                  </a:cubicBezTo>
                  <a:cubicBezTo>
                    <a:pt x="464" y="4568"/>
                    <a:pt x="476" y="4580"/>
                    <a:pt x="479" y="4600"/>
                  </a:cubicBezTo>
                  <a:cubicBezTo>
                    <a:pt x="482" y="4621"/>
                    <a:pt x="495" y="4631"/>
                    <a:pt x="515" y="4630"/>
                  </a:cubicBezTo>
                  <a:cubicBezTo>
                    <a:pt x="530" y="4629"/>
                    <a:pt x="540" y="4636"/>
                    <a:pt x="551" y="4645"/>
                  </a:cubicBezTo>
                  <a:cubicBezTo>
                    <a:pt x="569" y="4661"/>
                    <a:pt x="590" y="4672"/>
                    <a:pt x="611" y="4683"/>
                  </a:cubicBezTo>
                  <a:cubicBezTo>
                    <a:pt x="618" y="4687"/>
                    <a:pt x="631" y="4687"/>
                    <a:pt x="638" y="4682"/>
                  </a:cubicBezTo>
                  <a:cubicBezTo>
                    <a:pt x="660" y="4668"/>
                    <a:pt x="683" y="4665"/>
                    <a:pt x="709" y="4667"/>
                  </a:cubicBezTo>
                  <a:cubicBezTo>
                    <a:pt x="724" y="4669"/>
                    <a:pt x="733" y="4663"/>
                    <a:pt x="736" y="4647"/>
                  </a:cubicBezTo>
                  <a:cubicBezTo>
                    <a:pt x="737" y="4639"/>
                    <a:pt x="739" y="4631"/>
                    <a:pt x="742" y="4624"/>
                  </a:cubicBezTo>
                  <a:cubicBezTo>
                    <a:pt x="752" y="4602"/>
                    <a:pt x="760" y="4579"/>
                    <a:pt x="774" y="4559"/>
                  </a:cubicBezTo>
                  <a:cubicBezTo>
                    <a:pt x="788" y="4538"/>
                    <a:pt x="820" y="4529"/>
                    <a:pt x="834" y="4539"/>
                  </a:cubicBezTo>
                  <a:cubicBezTo>
                    <a:pt x="866" y="4562"/>
                    <a:pt x="897" y="4585"/>
                    <a:pt x="928" y="4609"/>
                  </a:cubicBezTo>
                  <a:cubicBezTo>
                    <a:pt x="940" y="4619"/>
                    <a:pt x="951" y="4631"/>
                    <a:pt x="962" y="4642"/>
                  </a:cubicBezTo>
                  <a:cubicBezTo>
                    <a:pt x="987" y="4664"/>
                    <a:pt x="1017" y="4672"/>
                    <a:pt x="1049" y="4677"/>
                  </a:cubicBezTo>
                  <a:cubicBezTo>
                    <a:pt x="1071" y="4681"/>
                    <a:pt x="1085" y="4667"/>
                    <a:pt x="1101" y="4655"/>
                  </a:cubicBezTo>
                  <a:cubicBezTo>
                    <a:pt x="1107" y="4651"/>
                    <a:pt x="1116" y="4650"/>
                    <a:pt x="1123" y="4651"/>
                  </a:cubicBezTo>
                  <a:cubicBezTo>
                    <a:pt x="1138" y="4652"/>
                    <a:pt x="1153" y="4655"/>
                    <a:pt x="1170" y="4657"/>
                  </a:cubicBezTo>
                  <a:cubicBezTo>
                    <a:pt x="1172" y="4660"/>
                    <a:pt x="1175" y="4664"/>
                    <a:pt x="1177" y="4668"/>
                  </a:cubicBezTo>
                  <a:cubicBezTo>
                    <a:pt x="1188" y="4702"/>
                    <a:pt x="1214" y="4712"/>
                    <a:pt x="1246" y="4712"/>
                  </a:cubicBezTo>
                  <a:cubicBezTo>
                    <a:pt x="1256" y="4711"/>
                    <a:pt x="1266" y="4712"/>
                    <a:pt x="1276" y="4710"/>
                  </a:cubicBezTo>
                  <a:cubicBezTo>
                    <a:pt x="1294" y="4708"/>
                    <a:pt x="1307" y="4714"/>
                    <a:pt x="1318" y="4730"/>
                  </a:cubicBezTo>
                  <a:cubicBezTo>
                    <a:pt x="1346" y="4772"/>
                    <a:pt x="1375" y="4778"/>
                    <a:pt x="1417" y="4750"/>
                  </a:cubicBezTo>
                  <a:cubicBezTo>
                    <a:pt x="1443" y="4732"/>
                    <a:pt x="1446" y="4714"/>
                    <a:pt x="1426" y="4689"/>
                  </a:cubicBezTo>
                  <a:cubicBezTo>
                    <a:pt x="1416" y="4676"/>
                    <a:pt x="1403" y="4664"/>
                    <a:pt x="1396" y="4649"/>
                  </a:cubicBezTo>
                  <a:cubicBezTo>
                    <a:pt x="1390" y="4638"/>
                    <a:pt x="1384" y="4621"/>
                    <a:pt x="1389" y="4611"/>
                  </a:cubicBezTo>
                  <a:cubicBezTo>
                    <a:pt x="1399" y="4587"/>
                    <a:pt x="1396" y="4566"/>
                    <a:pt x="1377" y="4542"/>
                  </a:cubicBezTo>
                  <a:cubicBezTo>
                    <a:pt x="1436" y="4521"/>
                    <a:pt x="1491" y="4500"/>
                    <a:pt x="1547" y="4483"/>
                  </a:cubicBezTo>
                  <a:cubicBezTo>
                    <a:pt x="1568" y="4477"/>
                    <a:pt x="1590" y="4485"/>
                    <a:pt x="1611" y="4501"/>
                  </a:cubicBezTo>
                  <a:cubicBezTo>
                    <a:pt x="1603" y="4516"/>
                    <a:pt x="1594" y="4530"/>
                    <a:pt x="1588" y="4546"/>
                  </a:cubicBezTo>
                  <a:cubicBezTo>
                    <a:pt x="1583" y="4560"/>
                    <a:pt x="1579" y="4576"/>
                    <a:pt x="1580" y="4591"/>
                  </a:cubicBezTo>
                  <a:cubicBezTo>
                    <a:pt x="1581" y="4613"/>
                    <a:pt x="1597" y="4621"/>
                    <a:pt x="1614" y="4607"/>
                  </a:cubicBezTo>
                  <a:cubicBezTo>
                    <a:pt x="1641" y="4584"/>
                    <a:pt x="1667" y="4588"/>
                    <a:pt x="1696" y="4600"/>
                  </a:cubicBezTo>
                  <a:cubicBezTo>
                    <a:pt x="1751" y="4623"/>
                    <a:pt x="1752" y="4622"/>
                    <a:pt x="1772" y="4567"/>
                  </a:cubicBezTo>
                  <a:cubicBezTo>
                    <a:pt x="1773" y="4565"/>
                    <a:pt x="1773" y="4565"/>
                    <a:pt x="1773" y="4565"/>
                  </a:cubicBezTo>
                  <a:cubicBezTo>
                    <a:pt x="1800" y="4534"/>
                    <a:pt x="1826" y="4500"/>
                    <a:pt x="1857" y="4473"/>
                  </a:cubicBezTo>
                  <a:cubicBezTo>
                    <a:pt x="1877" y="4456"/>
                    <a:pt x="1906" y="4451"/>
                    <a:pt x="1935" y="4451"/>
                  </a:cubicBezTo>
                  <a:cubicBezTo>
                    <a:pt x="1989" y="4451"/>
                    <a:pt x="2020" y="4500"/>
                    <a:pt x="1997" y="4549"/>
                  </a:cubicBezTo>
                  <a:cubicBezTo>
                    <a:pt x="1990" y="4562"/>
                    <a:pt x="1985" y="4576"/>
                    <a:pt x="1982" y="4590"/>
                  </a:cubicBezTo>
                  <a:cubicBezTo>
                    <a:pt x="1979" y="4609"/>
                    <a:pt x="1969" y="4612"/>
                    <a:pt x="1953" y="4608"/>
                  </a:cubicBezTo>
                  <a:cubicBezTo>
                    <a:pt x="1942" y="4605"/>
                    <a:pt x="1932" y="4601"/>
                    <a:pt x="1922" y="4600"/>
                  </a:cubicBezTo>
                  <a:cubicBezTo>
                    <a:pt x="1914" y="4600"/>
                    <a:pt x="1907" y="4606"/>
                    <a:pt x="1899" y="4609"/>
                  </a:cubicBezTo>
                  <a:cubicBezTo>
                    <a:pt x="1903" y="4616"/>
                    <a:pt x="1906" y="4625"/>
                    <a:pt x="1912" y="4630"/>
                  </a:cubicBezTo>
                  <a:cubicBezTo>
                    <a:pt x="1916" y="4634"/>
                    <a:pt x="1924" y="4637"/>
                    <a:pt x="1931" y="4637"/>
                  </a:cubicBezTo>
                  <a:cubicBezTo>
                    <a:pt x="1964" y="4637"/>
                    <a:pt x="1997" y="4639"/>
                    <a:pt x="2030" y="4635"/>
                  </a:cubicBezTo>
                  <a:cubicBezTo>
                    <a:pt x="2053" y="4632"/>
                    <a:pt x="2068" y="4639"/>
                    <a:pt x="2082" y="4655"/>
                  </a:cubicBezTo>
                  <a:cubicBezTo>
                    <a:pt x="2103" y="4679"/>
                    <a:pt x="2114" y="4679"/>
                    <a:pt x="2139" y="4657"/>
                  </a:cubicBezTo>
                  <a:cubicBezTo>
                    <a:pt x="2180" y="4622"/>
                    <a:pt x="2215" y="4584"/>
                    <a:pt x="2223" y="4526"/>
                  </a:cubicBezTo>
                  <a:cubicBezTo>
                    <a:pt x="2224" y="4515"/>
                    <a:pt x="2239" y="4503"/>
                    <a:pt x="2250" y="4495"/>
                  </a:cubicBezTo>
                  <a:cubicBezTo>
                    <a:pt x="2255" y="4491"/>
                    <a:pt x="2266" y="4494"/>
                    <a:pt x="2274" y="4496"/>
                  </a:cubicBezTo>
                  <a:cubicBezTo>
                    <a:pt x="2292" y="4503"/>
                    <a:pt x="2309" y="4512"/>
                    <a:pt x="2331" y="4522"/>
                  </a:cubicBezTo>
                  <a:cubicBezTo>
                    <a:pt x="2332" y="4523"/>
                    <a:pt x="2335" y="4530"/>
                    <a:pt x="2335" y="4536"/>
                  </a:cubicBezTo>
                  <a:cubicBezTo>
                    <a:pt x="2336" y="4573"/>
                    <a:pt x="2354" y="4611"/>
                    <a:pt x="2329" y="4645"/>
                  </a:cubicBezTo>
                  <a:cubicBezTo>
                    <a:pt x="2313" y="4669"/>
                    <a:pt x="2317" y="4690"/>
                    <a:pt x="2334" y="4710"/>
                  </a:cubicBezTo>
                  <a:cubicBezTo>
                    <a:pt x="2341" y="4721"/>
                    <a:pt x="2349" y="4731"/>
                    <a:pt x="2358" y="4740"/>
                  </a:cubicBezTo>
                  <a:cubicBezTo>
                    <a:pt x="2379" y="4759"/>
                    <a:pt x="2390" y="4782"/>
                    <a:pt x="2396" y="4809"/>
                  </a:cubicBezTo>
                  <a:cubicBezTo>
                    <a:pt x="2402" y="4839"/>
                    <a:pt x="2411" y="4846"/>
                    <a:pt x="2442" y="4847"/>
                  </a:cubicBezTo>
                  <a:cubicBezTo>
                    <a:pt x="2462" y="4847"/>
                    <a:pt x="2483" y="4841"/>
                    <a:pt x="2501" y="4845"/>
                  </a:cubicBezTo>
                  <a:cubicBezTo>
                    <a:pt x="2517" y="4848"/>
                    <a:pt x="2533" y="4860"/>
                    <a:pt x="2544" y="4872"/>
                  </a:cubicBezTo>
                  <a:cubicBezTo>
                    <a:pt x="2548" y="4876"/>
                    <a:pt x="2538" y="4893"/>
                    <a:pt x="2534" y="4904"/>
                  </a:cubicBezTo>
                  <a:cubicBezTo>
                    <a:pt x="2531" y="4910"/>
                    <a:pt x="2525" y="4914"/>
                    <a:pt x="2524" y="4919"/>
                  </a:cubicBezTo>
                  <a:cubicBezTo>
                    <a:pt x="2523" y="4928"/>
                    <a:pt x="2520" y="4941"/>
                    <a:pt x="2524" y="4947"/>
                  </a:cubicBezTo>
                  <a:cubicBezTo>
                    <a:pt x="2528" y="4953"/>
                    <a:pt x="2541" y="4953"/>
                    <a:pt x="2550" y="4954"/>
                  </a:cubicBezTo>
                  <a:cubicBezTo>
                    <a:pt x="2566" y="4955"/>
                    <a:pt x="2581" y="4954"/>
                    <a:pt x="2597" y="4954"/>
                  </a:cubicBezTo>
                  <a:cubicBezTo>
                    <a:pt x="2621" y="4955"/>
                    <a:pt x="2647" y="4962"/>
                    <a:pt x="2668" y="4944"/>
                  </a:cubicBezTo>
                  <a:cubicBezTo>
                    <a:pt x="2686" y="4930"/>
                    <a:pt x="2702" y="4933"/>
                    <a:pt x="2722" y="4940"/>
                  </a:cubicBezTo>
                  <a:cubicBezTo>
                    <a:pt x="2740" y="4947"/>
                    <a:pt x="2763" y="4951"/>
                    <a:pt x="2778" y="4945"/>
                  </a:cubicBezTo>
                  <a:cubicBezTo>
                    <a:pt x="2806" y="4933"/>
                    <a:pt x="2830" y="4913"/>
                    <a:pt x="2853" y="4894"/>
                  </a:cubicBezTo>
                  <a:cubicBezTo>
                    <a:pt x="2873" y="4878"/>
                    <a:pt x="2896" y="4876"/>
                    <a:pt x="2915" y="4895"/>
                  </a:cubicBezTo>
                  <a:cubicBezTo>
                    <a:pt x="2947" y="4929"/>
                    <a:pt x="2978" y="4963"/>
                    <a:pt x="2976" y="5015"/>
                  </a:cubicBezTo>
                  <a:cubicBezTo>
                    <a:pt x="2975" y="5038"/>
                    <a:pt x="2990" y="5051"/>
                    <a:pt x="3010" y="5059"/>
                  </a:cubicBezTo>
                  <a:cubicBezTo>
                    <a:pt x="3022" y="5064"/>
                    <a:pt x="3036" y="5067"/>
                    <a:pt x="3049" y="5070"/>
                  </a:cubicBezTo>
                  <a:cubicBezTo>
                    <a:pt x="3070" y="5074"/>
                    <a:pt x="3086" y="5084"/>
                    <a:pt x="3097" y="5102"/>
                  </a:cubicBezTo>
                  <a:cubicBezTo>
                    <a:pt x="3111" y="5127"/>
                    <a:pt x="3134" y="5133"/>
                    <a:pt x="3160" y="5133"/>
                  </a:cubicBezTo>
                  <a:cubicBezTo>
                    <a:pt x="3181" y="5133"/>
                    <a:pt x="3203" y="5133"/>
                    <a:pt x="3225" y="5131"/>
                  </a:cubicBezTo>
                  <a:cubicBezTo>
                    <a:pt x="3245" y="5129"/>
                    <a:pt x="3257" y="5136"/>
                    <a:pt x="3265" y="5157"/>
                  </a:cubicBezTo>
                  <a:cubicBezTo>
                    <a:pt x="3277" y="5193"/>
                    <a:pt x="3280" y="5193"/>
                    <a:pt x="3310" y="5172"/>
                  </a:cubicBezTo>
                  <a:cubicBezTo>
                    <a:pt x="3322" y="5164"/>
                    <a:pt x="3334" y="5156"/>
                    <a:pt x="3347" y="5170"/>
                  </a:cubicBezTo>
                  <a:cubicBezTo>
                    <a:pt x="3363" y="5187"/>
                    <a:pt x="3365" y="5202"/>
                    <a:pt x="3352" y="5217"/>
                  </a:cubicBezTo>
                  <a:cubicBezTo>
                    <a:pt x="3346" y="5224"/>
                    <a:pt x="3339" y="5230"/>
                    <a:pt x="3333" y="5236"/>
                  </a:cubicBezTo>
                  <a:cubicBezTo>
                    <a:pt x="3310" y="5258"/>
                    <a:pt x="3309" y="5258"/>
                    <a:pt x="3326" y="5285"/>
                  </a:cubicBezTo>
                  <a:cubicBezTo>
                    <a:pt x="3335" y="5299"/>
                    <a:pt x="3333" y="5310"/>
                    <a:pt x="3319" y="5316"/>
                  </a:cubicBezTo>
                  <a:cubicBezTo>
                    <a:pt x="3303" y="5323"/>
                    <a:pt x="3301" y="5336"/>
                    <a:pt x="3302" y="5350"/>
                  </a:cubicBezTo>
                  <a:cubicBezTo>
                    <a:pt x="3305" y="5375"/>
                    <a:pt x="3297" y="5391"/>
                    <a:pt x="3272" y="5401"/>
                  </a:cubicBezTo>
                  <a:cubicBezTo>
                    <a:pt x="3248" y="5411"/>
                    <a:pt x="3241" y="5443"/>
                    <a:pt x="3258" y="5462"/>
                  </a:cubicBezTo>
                  <a:cubicBezTo>
                    <a:pt x="3272" y="5478"/>
                    <a:pt x="3270" y="5493"/>
                    <a:pt x="3260" y="5508"/>
                  </a:cubicBezTo>
                  <a:cubicBezTo>
                    <a:pt x="3247" y="5526"/>
                    <a:pt x="3233" y="5544"/>
                    <a:pt x="3220" y="5563"/>
                  </a:cubicBezTo>
                  <a:cubicBezTo>
                    <a:pt x="3213" y="5575"/>
                    <a:pt x="3207" y="5588"/>
                    <a:pt x="3198" y="5604"/>
                  </a:cubicBezTo>
                  <a:cubicBezTo>
                    <a:pt x="3221" y="5611"/>
                    <a:pt x="3240" y="5616"/>
                    <a:pt x="3255" y="5621"/>
                  </a:cubicBezTo>
                  <a:cubicBezTo>
                    <a:pt x="3245" y="5645"/>
                    <a:pt x="3234" y="5665"/>
                    <a:pt x="3225" y="5687"/>
                  </a:cubicBezTo>
                  <a:cubicBezTo>
                    <a:pt x="3218" y="5704"/>
                    <a:pt x="3209" y="5721"/>
                    <a:pt x="3189" y="5722"/>
                  </a:cubicBezTo>
                  <a:cubicBezTo>
                    <a:pt x="3167" y="5723"/>
                    <a:pt x="3159" y="5736"/>
                    <a:pt x="3155" y="5755"/>
                  </a:cubicBezTo>
                  <a:cubicBezTo>
                    <a:pt x="3150" y="5777"/>
                    <a:pt x="3139" y="5792"/>
                    <a:pt x="3115" y="5795"/>
                  </a:cubicBezTo>
                  <a:cubicBezTo>
                    <a:pt x="3108" y="5796"/>
                    <a:pt x="3100" y="5803"/>
                    <a:pt x="3098" y="5809"/>
                  </a:cubicBezTo>
                  <a:cubicBezTo>
                    <a:pt x="3087" y="5832"/>
                    <a:pt x="3083" y="5857"/>
                    <a:pt x="3099" y="5879"/>
                  </a:cubicBezTo>
                  <a:cubicBezTo>
                    <a:pt x="3110" y="5894"/>
                    <a:pt x="3123" y="5909"/>
                    <a:pt x="3138" y="5919"/>
                  </a:cubicBezTo>
                  <a:cubicBezTo>
                    <a:pt x="3155" y="5932"/>
                    <a:pt x="3170" y="5945"/>
                    <a:pt x="3168" y="5969"/>
                  </a:cubicBezTo>
                  <a:cubicBezTo>
                    <a:pt x="3167" y="5983"/>
                    <a:pt x="3166" y="5998"/>
                    <a:pt x="3164" y="6012"/>
                  </a:cubicBezTo>
                  <a:cubicBezTo>
                    <a:pt x="3162" y="6024"/>
                    <a:pt x="3158" y="6035"/>
                    <a:pt x="3156" y="6047"/>
                  </a:cubicBezTo>
                  <a:cubicBezTo>
                    <a:pt x="3158" y="6048"/>
                    <a:pt x="3160" y="6050"/>
                    <a:pt x="3162" y="6051"/>
                  </a:cubicBezTo>
                  <a:cubicBezTo>
                    <a:pt x="3173" y="6045"/>
                    <a:pt x="3184" y="6039"/>
                    <a:pt x="3195" y="6033"/>
                  </a:cubicBezTo>
                  <a:cubicBezTo>
                    <a:pt x="3227" y="6049"/>
                    <a:pt x="3227" y="6049"/>
                    <a:pt x="3247" y="6018"/>
                  </a:cubicBezTo>
                  <a:cubicBezTo>
                    <a:pt x="3253" y="6010"/>
                    <a:pt x="3259" y="6003"/>
                    <a:pt x="3271" y="5988"/>
                  </a:cubicBezTo>
                  <a:cubicBezTo>
                    <a:pt x="3279" y="6001"/>
                    <a:pt x="3283" y="6010"/>
                    <a:pt x="3290" y="6017"/>
                  </a:cubicBezTo>
                  <a:cubicBezTo>
                    <a:pt x="3314" y="6044"/>
                    <a:pt x="3320" y="6045"/>
                    <a:pt x="3353" y="6029"/>
                  </a:cubicBezTo>
                  <a:cubicBezTo>
                    <a:pt x="3359" y="6026"/>
                    <a:pt x="3368" y="6021"/>
                    <a:pt x="3372" y="6024"/>
                  </a:cubicBezTo>
                  <a:cubicBezTo>
                    <a:pt x="3395" y="6036"/>
                    <a:pt x="3416" y="6025"/>
                    <a:pt x="3436" y="6018"/>
                  </a:cubicBezTo>
                  <a:cubicBezTo>
                    <a:pt x="3445" y="6055"/>
                    <a:pt x="3448" y="6056"/>
                    <a:pt x="3483" y="6046"/>
                  </a:cubicBezTo>
                  <a:cubicBezTo>
                    <a:pt x="3491" y="6044"/>
                    <a:pt x="3498" y="6042"/>
                    <a:pt x="3505" y="6039"/>
                  </a:cubicBezTo>
                  <a:cubicBezTo>
                    <a:pt x="3522" y="6030"/>
                    <a:pt x="3536" y="6035"/>
                    <a:pt x="3550" y="6044"/>
                  </a:cubicBezTo>
                  <a:cubicBezTo>
                    <a:pt x="3556" y="6048"/>
                    <a:pt x="3562" y="6053"/>
                    <a:pt x="3568" y="6058"/>
                  </a:cubicBezTo>
                  <a:cubicBezTo>
                    <a:pt x="3581" y="6068"/>
                    <a:pt x="3592" y="6062"/>
                    <a:pt x="3600" y="6053"/>
                  </a:cubicBezTo>
                  <a:cubicBezTo>
                    <a:pt x="3608" y="6044"/>
                    <a:pt x="3620" y="6029"/>
                    <a:pt x="3617" y="6023"/>
                  </a:cubicBezTo>
                  <a:cubicBezTo>
                    <a:pt x="3606" y="6001"/>
                    <a:pt x="3597" y="5976"/>
                    <a:pt x="3570" y="5965"/>
                  </a:cubicBezTo>
                  <a:cubicBezTo>
                    <a:pt x="3549" y="5957"/>
                    <a:pt x="3549" y="5955"/>
                    <a:pt x="3563" y="5930"/>
                  </a:cubicBezTo>
                  <a:cubicBezTo>
                    <a:pt x="3568" y="5932"/>
                    <a:pt x="3573" y="5937"/>
                    <a:pt x="3578" y="5937"/>
                  </a:cubicBezTo>
                  <a:cubicBezTo>
                    <a:pt x="3593" y="5936"/>
                    <a:pt x="3607" y="5933"/>
                    <a:pt x="3621" y="5931"/>
                  </a:cubicBezTo>
                  <a:cubicBezTo>
                    <a:pt x="3618" y="5919"/>
                    <a:pt x="3616" y="5908"/>
                    <a:pt x="3614" y="5896"/>
                  </a:cubicBezTo>
                  <a:cubicBezTo>
                    <a:pt x="3614" y="5893"/>
                    <a:pt x="3612" y="5890"/>
                    <a:pt x="3611" y="5888"/>
                  </a:cubicBezTo>
                  <a:cubicBezTo>
                    <a:pt x="3602" y="5870"/>
                    <a:pt x="3609" y="5857"/>
                    <a:pt x="3622" y="5846"/>
                  </a:cubicBezTo>
                  <a:cubicBezTo>
                    <a:pt x="3635" y="5835"/>
                    <a:pt x="3646" y="5818"/>
                    <a:pt x="3668" y="5831"/>
                  </a:cubicBezTo>
                  <a:cubicBezTo>
                    <a:pt x="3674" y="5834"/>
                    <a:pt x="3691" y="5835"/>
                    <a:pt x="3692" y="5831"/>
                  </a:cubicBezTo>
                  <a:cubicBezTo>
                    <a:pt x="3698" y="5821"/>
                    <a:pt x="3704" y="5804"/>
                    <a:pt x="3699" y="5797"/>
                  </a:cubicBezTo>
                  <a:cubicBezTo>
                    <a:pt x="3688" y="5777"/>
                    <a:pt x="3689" y="5760"/>
                    <a:pt x="3694" y="5740"/>
                  </a:cubicBezTo>
                  <a:cubicBezTo>
                    <a:pt x="3700" y="5712"/>
                    <a:pt x="3694" y="5701"/>
                    <a:pt x="3668" y="5688"/>
                  </a:cubicBezTo>
                  <a:cubicBezTo>
                    <a:pt x="3660" y="5685"/>
                    <a:pt x="3653" y="5682"/>
                    <a:pt x="3646" y="5679"/>
                  </a:cubicBezTo>
                  <a:cubicBezTo>
                    <a:pt x="3595" y="5657"/>
                    <a:pt x="3586" y="5606"/>
                    <a:pt x="3626" y="5571"/>
                  </a:cubicBezTo>
                  <a:cubicBezTo>
                    <a:pt x="3613" y="5545"/>
                    <a:pt x="3606" y="5542"/>
                    <a:pt x="3580" y="5551"/>
                  </a:cubicBezTo>
                  <a:cubicBezTo>
                    <a:pt x="3560" y="5559"/>
                    <a:pt x="3540" y="5570"/>
                    <a:pt x="3518" y="5561"/>
                  </a:cubicBezTo>
                  <a:cubicBezTo>
                    <a:pt x="3502" y="5555"/>
                    <a:pt x="3488" y="5559"/>
                    <a:pt x="3473" y="5566"/>
                  </a:cubicBezTo>
                  <a:cubicBezTo>
                    <a:pt x="3461" y="5572"/>
                    <a:pt x="3446" y="5573"/>
                    <a:pt x="3432" y="5576"/>
                  </a:cubicBezTo>
                  <a:cubicBezTo>
                    <a:pt x="3430" y="5575"/>
                    <a:pt x="3428" y="5573"/>
                    <a:pt x="3426" y="5572"/>
                  </a:cubicBezTo>
                  <a:cubicBezTo>
                    <a:pt x="3457" y="5542"/>
                    <a:pt x="3443" y="5515"/>
                    <a:pt x="3425" y="5488"/>
                  </a:cubicBezTo>
                  <a:cubicBezTo>
                    <a:pt x="3411" y="5466"/>
                    <a:pt x="3397" y="5443"/>
                    <a:pt x="3385" y="5423"/>
                  </a:cubicBezTo>
                  <a:cubicBezTo>
                    <a:pt x="3408" y="5412"/>
                    <a:pt x="3429" y="5401"/>
                    <a:pt x="3454" y="5389"/>
                  </a:cubicBezTo>
                  <a:cubicBezTo>
                    <a:pt x="3459" y="5396"/>
                    <a:pt x="3469" y="5405"/>
                    <a:pt x="3475" y="5415"/>
                  </a:cubicBezTo>
                  <a:cubicBezTo>
                    <a:pt x="3484" y="5433"/>
                    <a:pt x="3498" y="5433"/>
                    <a:pt x="3515" y="5429"/>
                  </a:cubicBezTo>
                  <a:cubicBezTo>
                    <a:pt x="3537" y="5423"/>
                    <a:pt x="3547" y="5404"/>
                    <a:pt x="3553" y="5386"/>
                  </a:cubicBezTo>
                  <a:cubicBezTo>
                    <a:pt x="3567" y="5345"/>
                    <a:pt x="3597" y="5320"/>
                    <a:pt x="3635" y="5301"/>
                  </a:cubicBezTo>
                  <a:cubicBezTo>
                    <a:pt x="3660" y="5289"/>
                    <a:pt x="3681" y="5271"/>
                    <a:pt x="3691" y="5244"/>
                  </a:cubicBezTo>
                  <a:cubicBezTo>
                    <a:pt x="3694" y="5237"/>
                    <a:pt x="3703" y="5231"/>
                    <a:pt x="3710" y="5228"/>
                  </a:cubicBezTo>
                  <a:cubicBezTo>
                    <a:pt x="3729" y="5220"/>
                    <a:pt x="3750" y="5215"/>
                    <a:pt x="3767" y="5205"/>
                  </a:cubicBezTo>
                  <a:cubicBezTo>
                    <a:pt x="3780" y="5197"/>
                    <a:pt x="3789" y="5184"/>
                    <a:pt x="3800" y="5173"/>
                  </a:cubicBezTo>
                  <a:cubicBezTo>
                    <a:pt x="3801" y="5171"/>
                    <a:pt x="3800" y="5167"/>
                    <a:pt x="3800" y="5163"/>
                  </a:cubicBezTo>
                  <a:cubicBezTo>
                    <a:pt x="3794" y="5159"/>
                    <a:pt x="3788" y="5155"/>
                    <a:pt x="3780" y="5151"/>
                  </a:cubicBezTo>
                  <a:cubicBezTo>
                    <a:pt x="3788" y="5140"/>
                    <a:pt x="3795" y="5130"/>
                    <a:pt x="3802" y="5120"/>
                  </a:cubicBezTo>
                  <a:cubicBezTo>
                    <a:pt x="3784" y="5102"/>
                    <a:pt x="3768" y="5108"/>
                    <a:pt x="3752" y="5117"/>
                  </a:cubicBezTo>
                  <a:cubicBezTo>
                    <a:pt x="3744" y="5123"/>
                    <a:pt x="3737" y="5130"/>
                    <a:pt x="3729" y="5135"/>
                  </a:cubicBezTo>
                  <a:cubicBezTo>
                    <a:pt x="3696" y="5154"/>
                    <a:pt x="3675" y="5143"/>
                    <a:pt x="3672" y="5106"/>
                  </a:cubicBezTo>
                  <a:cubicBezTo>
                    <a:pt x="3671" y="5091"/>
                    <a:pt x="3669" y="5074"/>
                    <a:pt x="3675" y="5062"/>
                  </a:cubicBezTo>
                  <a:cubicBezTo>
                    <a:pt x="3687" y="5039"/>
                    <a:pt x="3693" y="5018"/>
                    <a:pt x="3678" y="4995"/>
                  </a:cubicBezTo>
                  <a:cubicBezTo>
                    <a:pt x="3683" y="4989"/>
                    <a:pt x="3687" y="4984"/>
                    <a:pt x="3691" y="4980"/>
                  </a:cubicBezTo>
                  <a:cubicBezTo>
                    <a:pt x="3738" y="4939"/>
                    <a:pt x="3772" y="4889"/>
                    <a:pt x="3796" y="4831"/>
                  </a:cubicBezTo>
                  <a:cubicBezTo>
                    <a:pt x="3801" y="4818"/>
                    <a:pt x="3816" y="4809"/>
                    <a:pt x="3826" y="4797"/>
                  </a:cubicBezTo>
                  <a:cubicBezTo>
                    <a:pt x="3851" y="4765"/>
                    <a:pt x="3895" y="4741"/>
                    <a:pt x="3868" y="4689"/>
                  </a:cubicBezTo>
                  <a:cubicBezTo>
                    <a:pt x="3867" y="4686"/>
                    <a:pt x="3866" y="4681"/>
                    <a:pt x="3867" y="4678"/>
                  </a:cubicBezTo>
                  <a:cubicBezTo>
                    <a:pt x="3876" y="4655"/>
                    <a:pt x="3863" y="4645"/>
                    <a:pt x="3841" y="4641"/>
                  </a:cubicBezTo>
                  <a:cubicBezTo>
                    <a:pt x="3844" y="4627"/>
                    <a:pt x="3845" y="4614"/>
                    <a:pt x="3850" y="4602"/>
                  </a:cubicBezTo>
                  <a:cubicBezTo>
                    <a:pt x="3880" y="4531"/>
                    <a:pt x="3866" y="4463"/>
                    <a:pt x="3837" y="4396"/>
                  </a:cubicBezTo>
                  <a:cubicBezTo>
                    <a:pt x="3818" y="4352"/>
                    <a:pt x="3786" y="4317"/>
                    <a:pt x="3753" y="4283"/>
                  </a:cubicBezTo>
                  <a:cubicBezTo>
                    <a:pt x="3696" y="4222"/>
                    <a:pt x="3693" y="4226"/>
                    <a:pt x="3715" y="4149"/>
                  </a:cubicBezTo>
                  <a:cubicBezTo>
                    <a:pt x="3721" y="4124"/>
                    <a:pt x="3716" y="4112"/>
                    <a:pt x="3692" y="4102"/>
                  </a:cubicBezTo>
                  <a:cubicBezTo>
                    <a:pt x="3673" y="4093"/>
                    <a:pt x="3653" y="4088"/>
                    <a:pt x="3633" y="4082"/>
                  </a:cubicBezTo>
                  <a:cubicBezTo>
                    <a:pt x="3597" y="4069"/>
                    <a:pt x="3583" y="4020"/>
                    <a:pt x="3607" y="3991"/>
                  </a:cubicBezTo>
                  <a:cubicBezTo>
                    <a:pt x="3617" y="3979"/>
                    <a:pt x="3614" y="3971"/>
                    <a:pt x="3606" y="3960"/>
                  </a:cubicBezTo>
                  <a:cubicBezTo>
                    <a:pt x="3589" y="3939"/>
                    <a:pt x="3566" y="3931"/>
                    <a:pt x="3539" y="3929"/>
                  </a:cubicBezTo>
                  <a:cubicBezTo>
                    <a:pt x="3526" y="3928"/>
                    <a:pt x="3513" y="3922"/>
                    <a:pt x="3493" y="3917"/>
                  </a:cubicBezTo>
                  <a:cubicBezTo>
                    <a:pt x="3510" y="3895"/>
                    <a:pt x="3522" y="3879"/>
                    <a:pt x="3534" y="3865"/>
                  </a:cubicBezTo>
                  <a:cubicBezTo>
                    <a:pt x="3546" y="3850"/>
                    <a:pt x="3549" y="3834"/>
                    <a:pt x="3544" y="3815"/>
                  </a:cubicBezTo>
                  <a:cubicBezTo>
                    <a:pt x="3539" y="3794"/>
                    <a:pt x="3527" y="3780"/>
                    <a:pt x="3510" y="3769"/>
                  </a:cubicBezTo>
                  <a:cubicBezTo>
                    <a:pt x="3494" y="3759"/>
                    <a:pt x="3500" y="3742"/>
                    <a:pt x="3503" y="3729"/>
                  </a:cubicBezTo>
                  <a:cubicBezTo>
                    <a:pt x="3504" y="3724"/>
                    <a:pt x="3518" y="3720"/>
                    <a:pt x="3527" y="3719"/>
                  </a:cubicBezTo>
                  <a:cubicBezTo>
                    <a:pt x="3565" y="3719"/>
                    <a:pt x="3598" y="3711"/>
                    <a:pt x="3624" y="3680"/>
                  </a:cubicBezTo>
                  <a:cubicBezTo>
                    <a:pt x="3643" y="3658"/>
                    <a:pt x="3657" y="3658"/>
                    <a:pt x="3682" y="3675"/>
                  </a:cubicBezTo>
                  <a:cubicBezTo>
                    <a:pt x="3705" y="3691"/>
                    <a:pt x="3729" y="3697"/>
                    <a:pt x="3757" y="3691"/>
                  </a:cubicBezTo>
                  <a:cubicBezTo>
                    <a:pt x="3785" y="3684"/>
                    <a:pt x="3790" y="3679"/>
                    <a:pt x="3774" y="3655"/>
                  </a:cubicBezTo>
                  <a:cubicBezTo>
                    <a:pt x="3757" y="3629"/>
                    <a:pt x="3738" y="3606"/>
                    <a:pt x="3718" y="3579"/>
                  </a:cubicBezTo>
                  <a:cubicBezTo>
                    <a:pt x="3730" y="3576"/>
                    <a:pt x="3744" y="3572"/>
                    <a:pt x="3758" y="3570"/>
                  </a:cubicBezTo>
                  <a:cubicBezTo>
                    <a:pt x="3796" y="3563"/>
                    <a:pt x="3797" y="3564"/>
                    <a:pt x="3813" y="3600"/>
                  </a:cubicBezTo>
                  <a:cubicBezTo>
                    <a:pt x="3826" y="3631"/>
                    <a:pt x="3850" y="3644"/>
                    <a:pt x="3884" y="3639"/>
                  </a:cubicBezTo>
                  <a:cubicBezTo>
                    <a:pt x="3892" y="3637"/>
                    <a:pt x="3900" y="3637"/>
                    <a:pt x="3907" y="3633"/>
                  </a:cubicBezTo>
                  <a:cubicBezTo>
                    <a:pt x="3925" y="3625"/>
                    <a:pt x="3938" y="3632"/>
                    <a:pt x="3951" y="3645"/>
                  </a:cubicBezTo>
                  <a:cubicBezTo>
                    <a:pt x="3963" y="3657"/>
                    <a:pt x="3979" y="3675"/>
                    <a:pt x="3993" y="3675"/>
                  </a:cubicBezTo>
                  <a:cubicBezTo>
                    <a:pt x="4025" y="3675"/>
                    <a:pt x="4044" y="3691"/>
                    <a:pt x="4063" y="3712"/>
                  </a:cubicBezTo>
                  <a:cubicBezTo>
                    <a:pt x="4070" y="3719"/>
                    <a:pt x="4082" y="3722"/>
                    <a:pt x="4092" y="3728"/>
                  </a:cubicBezTo>
                  <a:cubicBezTo>
                    <a:pt x="4096" y="3715"/>
                    <a:pt x="4103" y="3703"/>
                    <a:pt x="4103" y="3690"/>
                  </a:cubicBezTo>
                  <a:cubicBezTo>
                    <a:pt x="4102" y="3677"/>
                    <a:pt x="4095" y="3664"/>
                    <a:pt x="4091" y="3651"/>
                  </a:cubicBezTo>
                  <a:cubicBezTo>
                    <a:pt x="4089" y="3645"/>
                    <a:pt x="4088" y="3639"/>
                    <a:pt x="4087" y="3632"/>
                  </a:cubicBezTo>
                  <a:cubicBezTo>
                    <a:pt x="4093" y="3631"/>
                    <a:pt x="4096" y="3629"/>
                    <a:pt x="4098" y="3630"/>
                  </a:cubicBezTo>
                  <a:cubicBezTo>
                    <a:pt x="4129" y="3640"/>
                    <a:pt x="4160" y="3650"/>
                    <a:pt x="4190" y="3662"/>
                  </a:cubicBezTo>
                  <a:cubicBezTo>
                    <a:pt x="4214" y="3672"/>
                    <a:pt x="4220" y="3668"/>
                    <a:pt x="4225" y="3643"/>
                  </a:cubicBezTo>
                  <a:cubicBezTo>
                    <a:pt x="4226" y="3636"/>
                    <a:pt x="4235" y="3628"/>
                    <a:pt x="4242" y="3624"/>
                  </a:cubicBezTo>
                  <a:cubicBezTo>
                    <a:pt x="4255" y="3617"/>
                    <a:pt x="4270" y="3614"/>
                    <a:pt x="4283" y="3609"/>
                  </a:cubicBezTo>
                  <a:cubicBezTo>
                    <a:pt x="4342" y="3584"/>
                    <a:pt x="4401" y="3559"/>
                    <a:pt x="4460" y="3534"/>
                  </a:cubicBezTo>
                  <a:cubicBezTo>
                    <a:pt x="4479" y="3525"/>
                    <a:pt x="4494" y="3525"/>
                    <a:pt x="4510" y="3541"/>
                  </a:cubicBezTo>
                  <a:cubicBezTo>
                    <a:pt x="4522" y="3554"/>
                    <a:pt x="4539" y="3561"/>
                    <a:pt x="4555" y="3548"/>
                  </a:cubicBezTo>
                  <a:cubicBezTo>
                    <a:pt x="4587" y="3524"/>
                    <a:pt x="4617" y="3498"/>
                    <a:pt x="4623" y="3455"/>
                  </a:cubicBezTo>
                  <a:cubicBezTo>
                    <a:pt x="4625" y="3436"/>
                    <a:pt x="4632" y="3424"/>
                    <a:pt x="4653" y="3422"/>
                  </a:cubicBezTo>
                  <a:cubicBezTo>
                    <a:pt x="4669" y="3421"/>
                    <a:pt x="4676" y="3410"/>
                    <a:pt x="4672" y="3396"/>
                  </a:cubicBezTo>
                  <a:cubicBezTo>
                    <a:pt x="4669" y="3383"/>
                    <a:pt x="4663" y="3369"/>
                    <a:pt x="4654" y="3360"/>
                  </a:cubicBezTo>
                  <a:cubicBezTo>
                    <a:pt x="4628" y="3335"/>
                    <a:pt x="4599" y="3313"/>
                    <a:pt x="4571" y="3289"/>
                  </a:cubicBezTo>
                  <a:cubicBezTo>
                    <a:pt x="4553" y="3273"/>
                    <a:pt x="4531" y="3265"/>
                    <a:pt x="4507" y="3262"/>
                  </a:cubicBezTo>
                  <a:cubicBezTo>
                    <a:pt x="4480" y="3259"/>
                    <a:pt x="4472" y="3247"/>
                    <a:pt x="4480" y="3221"/>
                  </a:cubicBezTo>
                  <a:cubicBezTo>
                    <a:pt x="4486" y="3200"/>
                    <a:pt x="4494" y="3182"/>
                    <a:pt x="4522" y="3184"/>
                  </a:cubicBezTo>
                  <a:cubicBezTo>
                    <a:pt x="4540" y="3185"/>
                    <a:pt x="4548" y="3176"/>
                    <a:pt x="4546" y="3156"/>
                  </a:cubicBezTo>
                  <a:cubicBezTo>
                    <a:pt x="4545" y="3143"/>
                    <a:pt x="4545" y="3129"/>
                    <a:pt x="4548" y="3115"/>
                  </a:cubicBezTo>
                  <a:cubicBezTo>
                    <a:pt x="4552" y="3091"/>
                    <a:pt x="4562" y="3084"/>
                    <a:pt x="4586" y="3084"/>
                  </a:cubicBezTo>
                  <a:cubicBezTo>
                    <a:pt x="4610" y="3084"/>
                    <a:pt x="4634" y="3085"/>
                    <a:pt x="4657" y="3085"/>
                  </a:cubicBezTo>
                  <a:cubicBezTo>
                    <a:pt x="4705" y="3084"/>
                    <a:pt x="4712" y="3078"/>
                    <a:pt x="4720" y="3030"/>
                  </a:cubicBezTo>
                  <a:cubicBezTo>
                    <a:pt x="4727" y="2990"/>
                    <a:pt x="4753" y="2963"/>
                    <a:pt x="4790" y="2953"/>
                  </a:cubicBezTo>
                  <a:cubicBezTo>
                    <a:pt x="4820" y="2945"/>
                    <a:pt x="4834" y="2927"/>
                    <a:pt x="4847" y="2903"/>
                  </a:cubicBezTo>
                  <a:cubicBezTo>
                    <a:pt x="4853" y="2892"/>
                    <a:pt x="4857" y="2880"/>
                    <a:pt x="4861" y="2868"/>
                  </a:cubicBezTo>
                  <a:cubicBezTo>
                    <a:pt x="4873" y="2838"/>
                    <a:pt x="4876" y="2837"/>
                    <a:pt x="4905" y="2847"/>
                  </a:cubicBezTo>
                  <a:cubicBezTo>
                    <a:pt x="4909" y="2849"/>
                    <a:pt x="4912" y="2850"/>
                    <a:pt x="4916" y="2851"/>
                  </a:cubicBezTo>
                  <a:cubicBezTo>
                    <a:pt x="4931" y="2856"/>
                    <a:pt x="4946" y="2859"/>
                    <a:pt x="4956" y="2843"/>
                  </a:cubicBezTo>
                  <a:cubicBezTo>
                    <a:pt x="4965" y="2828"/>
                    <a:pt x="4960" y="2813"/>
                    <a:pt x="4948" y="2800"/>
                  </a:cubicBezTo>
                  <a:cubicBezTo>
                    <a:pt x="4944" y="2795"/>
                    <a:pt x="4940" y="2791"/>
                    <a:pt x="4936" y="2787"/>
                  </a:cubicBezTo>
                  <a:cubicBezTo>
                    <a:pt x="4909" y="2760"/>
                    <a:pt x="4902" y="2728"/>
                    <a:pt x="4916" y="2692"/>
                  </a:cubicBezTo>
                  <a:cubicBezTo>
                    <a:pt x="4924" y="2672"/>
                    <a:pt x="4934" y="2653"/>
                    <a:pt x="4946" y="2635"/>
                  </a:cubicBezTo>
                  <a:cubicBezTo>
                    <a:pt x="4973" y="2597"/>
                    <a:pt x="4974" y="2555"/>
                    <a:pt x="4967" y="2513"/>
                  </a:cubicBezTo>
                  <a:cubicBezTo>
                    <a:pt x="4965" y="2502"/>
                    <a:pt x="4958" y="2488"/>
                    <a:pt x="4949" y="2484"/>
                  </a:cubicBezTo>
                  <a:cubicBezTo>
                    <a:pt x="4924" y="2472"/>
                    <a:pt x="4907" y="2455"/>
                    <a:pt x="4899" y="2428"/>
                  </a:cubicBezTo>
                  <a:cubicBezTo>
                    <a:pt x="4898" y="2426"/>
                    <a:pt x="4895" y="2424"/>
                    <a:pt x="4893" y="2421"/>
                  </a:cubicBezTo>
                  <a:cubicBezTo>
                    <a:pt x="4885" y="2405"/>
                    <a:pt x="4877" y="2388"/>
                    <a:pt x="4868" y="2372"/>
                  </a:cubicBezTo>
                  <a:cubicBezTo>
                    <a:pt x="4864" y="2364"/>
                    <a:pt x="4858" y="2356"/>
                    <a:pt x="4854" y="2348"/>
                  </a:cubicBezTo>
                  <a:cubicBezTo>
                    <a:pt x="4846" y="2354"/>
                    <a:pt x="4838" y="2359"/>
                    <a:pt x="4831" y="2365"/>
                  </a:cubicBezTo>
                  <a:cubicBezTo>
                    <a:pt x="4827" y="2369"/>
                    <a:pt x="4823" y="2374"/>
                    <a:pt x="4820" y="2379"/>
                  </a:cubicBezTo>
                  <a:cubicBezTo>
                    <a:pt x="4808" y="2398"/>
                    <a:pt x="4790" y="2405"/>
                    <a:pt x="4769" y="2402"/>
                  </a:cubicBezTo>
                  <a:cubicBezTo>
                    <a:pt x="4755" y="2400"/>
                    <a:pt x="4739" y="2397"/>
                    <a:pt x="4727" y="2389"/>
                  </a:cubicBezTo>
                  <a:cubicBezTo>
                    <a:pt x="4690" y="2365"/>
                    <a:pt x="4649" y="2361"/>
                    <a:pt x="4606" y="2360"/>
                  </a:cubicBezTo>
                  <a:cubicBezTo>
                    <a:pt x="4586" y="2360"/>
                    <a:pt x="4566" y="2351"/>
                    <a:pt x="4548" y="2342"/>
                  </a:cubicBezTo>
                  <a:cubicBezTo>
                    <a:pt x="4528" y="2334"/>
                    <a:pt x="4511" y="2319"/>
                    <a:pt x="4492" y="2310"/>
                  </a:cubicBezTo>
                  <a:cubicBezTo>
                    <a:pt x="4472" y="2301"/>
                    <a:pt x="4462" y="2289"/>
                    <a:pt x="4465" y="2267"/>
                  </a:cubicBezTo>
                  <a:cubicBezTo>
                    <a:pt x="4470" y="2232"/>
                    <a:pt x="4474" y="2196"/>
                    <a:pt x="4439" y="2169"/>
                  </a:cubicBezTo>
                  <a:cubicBezTo>
                    <a:pt x="4441" y="2168"/>
                    <a:pt x="4442" y="2167"/>
                    <a:pt x="4444" y="2165"/>
                  </a:cubicBezTo>
                  <a:cubicBezTo>
                    <a:pt x="4488" y="2165"/>
                    <a:pt x="4488" y="2165"/>
                    <a:pt x="4488" y="2165"/>
                  </a:cubicBezTo>
                  <a:cubicBezTo>
                    <a:pt x="4491" y="2122"/>
                    <a:pt x="4533" y="2150"/>
                    <a:pt x="4555" y="2130"/>
                  </a:cubicBezTo>
                  <a:cubicBezTo>
                    <a:pt x="4547" y="2123"/>
                    <a:pt x="4542" y="2115"/>
                    <a:pt x="4534" y="2112"/>
                  </a:cubicBezTo>
                  <a:cubicBezTo>
                    <a:pt x="4496" y="2098"/>
                    <a:pt x="4485" y="2071"/>
                    <a:pt x="4493" y="2033"/>
                  </a:cubicBezTo>
                  <a:cubicBezTo>
                    <a:pt x="4496" y="2023"/>
                    <a:pt x="4493" y="2013"/>
                    <a:pt x="4496" y="2003"/>
                  </a:cubicBezTo>
                  <a:cubicBezTo>
                    <a:pt x="4508" y="1957"/>
                    <a:pt x="4532" y="1922"/>
                    <a:pt x="4587" y="1940"/>
                  </a:cubicBezTo>
                  <a:cubicBezTo>
                    <a:pt x="4616" y="1950"/>
                    <a:pt x="4645" y="1949"/>
                    <a:pt x="4674" y="1940"/>
                  </a:cubicBezTo>
                  <a:cubicBezTo>
                    <a:pt x="4697" y="1932"/>
                    <a:pt x="4717" y="1936"/>
                    <a:pt x="4734" y="1954"/>
                  </a:cubicBezTo>
                  <a:cubicBezTo>
                    <a:pt x="4758" y="1978"/>
                    <a:pt x="4785" y="1978"/>
                    <a:pt x="4812" y="1962"/>
                  </a:cubicBezTo>
                  <a:cubicBezTo>
                    <a:pt x="4834" y="1951"/>
                    <a:pt x="4853" y="1951"/>
                    <a:pt x="4874" y="1960"/>
                  </a:cubicBezTo>
                  <a:cubicBezTo>
                    <a:pt x="4905" y="1974"/>
                    <a:pt x="4917" y="1970"/>
                    <a:pt x="4923" y="1937"/>
                  </a:cubicBezTo>
                  <a:cubicBezTo>
                    <a:pt x="4932" y="1884"/>
                    <a:pt x="4940" y="1831"/>
                    <a:pt x="4944" y="1777"/>
                  </a:cubicBezTo>
                  <a:cubicBezTo>
                    <a:pt x="4948" y="1734"/>
                    <a:pt x="4945" y="1690"/>
                    <a:pt x="4944" y="1647"/>
                  </a:cubicBezTo>
                  <a:cubicBezTo>
                    <a:pt x="4943" y="1618"/>
                    <a:pt x="4948" y="1592"/>
                    <a:pt x="4963" y="1567"/>
                  </a:cubicBezTo>
                  <a:cubicBezTo>
                    <a:pt x="4977" y="1544"/>
                    <a:pt x="4984" y="1519"/>
                    <a:pt x="4979" y="1491"/>
                  </a:cubicBezTo>
                  <a:cubicBezTo>
                    <a:pt x="4976" y="1467"/>
                    <a:pt x="4984" y="1448"/>
                    <a:pt x="5000" y="1430"/>
                  </a:cubicBezTo>
                  <a:cubicBezTo>
                    <a:pt x="5023" y="1404"/>
                    <a:pt x="5045" y="1377"/>
                    <a:pt x="5065" y="1349"/>
                  </a:cubicBezTo>
                  <a:cubicBezTo>
                    <a:pt x="5075" y="1333"/>
                    <a:pt x="5082" y="1314"/>
                    <a:pt x="5086" y="1295"/>
                  </a:cubicBezTo>
                  <a:cubicBezTo>
                    <a:pt x="5091" y="1277"/>
                    <a:pt x="5091" y="1258"/>
                    <a:pt x="5093" y="1239"/>
                  </a:cubicBezTo>
                  <a:cubicBezTo>
                    <a:pt x="5095" y="1216"/>
                    <a:pt x="5095" y="1192"/>
                    <a:pt x="5115" y="1175"/>
                  </a:cubicBezTo>
                  <a:cubicBezTo>
                    <a:pt x="5120" y="1170"/>
                    <a:pt x="5122" y="1160"/>
                    <a:pt x="5122" y="1153"/>
                  </a:cubicBezTo>
                  <a:cubicBezTo>
                    <a:pt x="5115" y="1068"/>
                    <a:pt x="5117" y="981"/>
                    <a:pt x="5077" y="902"/>
                  </a:cubicBezTo>
                  <a:close/>
                  <a:moveTo>
                    <a:pt x="3072" y="2524"/>
                  </a:moveTo>
                  <a:cubicBezTo>
                    <a:pt x="3100" y="2510"/>
                    <a:pt x="3127" y="2490"/>
                    <a:pt x="3157" y="2484"/>
                  </a:cubicBezTo>
                  <a:cubicBezTo>
                    <a:pt x="3217" y="2471"/>
                    <a:pt x="3255" y="2436"/>
                    <a:pt x="3282" y="2385"/>
                  </a:cubicBezTo>
                  <a:cubicBezTo>
                    <a:pt x="3293" y="2366"/>
                    <a:pt x="3305" y="2346"/>
                    <a:pt x="3316" y="2326"/>
                  </a:cubicBezTo>
                  <a:cubicBezTo>
                    <a:pt x="3340" y="2281"/>
                    <a:pt x="3337" y="2233"/>
                    <a:pt x="3334" y="2185"/>
                  </a:cubicBezTo>
                  <a:cubicBezTo>
                    <a:pt x="3333" y="2178"/>
                    <a:pt x="3330" y="2170"/>
                    <a:pt x="3325" y="2166"/>
                  </a:cubicBezTo>
                  <a:cubicBezTo>
                    <a:pt x="3306" y="2150"/>
                    <a:pt x="3287" y="2129"/>
                    <a:pt x="3265" y="2120"/>
                  </a:cubicBezTo>
                  <a:cubicBezTo>
                    <a:pt x="3216" y="2103"/>
                    <a:pt x="3165" y="2093"/>
                    <a:pt x="3114" y="2079"/>
                  </a:cubicBezTo>
                  <a:cubicBezTo>
                    <a:pt x="3101" y="2075"/>
                    <a:pt x="3086" y="2071"/>
                    <a:pt x="3074" y="2063"/>
                  </a:cubicBezTo>
                  <a:cubicBezTo>
                    <a:pt x="3059" y="2051"/>
                    <a:pt x="3045" y="2050"/>
                    <a:pt x="3028" y="2057"/>
                  </a:cubicBezTo>
                  <a:cubicBezTo>
                    <a:pt x="2980" y="2074"/>
                    <a:pt x="2939" y="2100"/>
                    <a:pt x="2906" y="2138"/>
                  </a:cubicBezTo>
                  <a:cubicBezTo>
                    <a:pt x="2892" y="2154"/>
                    <a:pt x="2876" y="2162"/>
                    <a:pt x="2854" y="2160"/>
                  </a:cubicBezTo>
                  <a:cubicBezTo>
                    <a:pt x="2832" y="2157"/>
                    <a:pt x="2819" y="2167"/>
                    <a:pt x="2815" y="2190"/>
                  </a:cubicBezTo>
                  <a:cubicBezTo>
                    <a:pt x="2814" y="2197"/>
                    <a:pt x="2812" y="2203"/>
                    <a:pt x="2811" y="2210"/>
                  </a:cubicBezTo>
                  <a:cubicBezTo>
                    <a:pt x="2805" y="2250"/>
                    <a:pt x="2787" y="2280"/>
                    <a:pt x="2748" y="2296"/>
                  </a:cubicBezTo>
                  <a:cubicBezTo>
                    <a:pt x="2734" y="2302"/>
                    <a:pt x="2722" y="2310"/>
                    <a:pt x="2708" y="2316"/>
                  </a:cubicBezTo>
                  <a:cubicBezTo>
                    <a:pt x="2671" y="2329"/>
                    <a:pt x="2640" y="2351"/>
                    <a:pt x="2613" y="2378"/>
                  </a:cubicBezTo>
                  <a:cubicBezTo>
                    <a:pt x="2563" y="2428"/>
                    <a:pt x="2506" y="2468"/>
                    <a:pt x="2444" y="2502"/>
                  </a:cubicBezTo>
                  <a:cubicBezTo>
                    <a:pt x="2420" y="2515"/>
                    <a:pt x="2399" y="2536"/>
                    <a:pt x="2378" y="2555"/>
                  </a:cubicBezTo>
                  <a:cubicBezTo>
                    <a:pt x="2374" y="2558"/>
                    <a:pt x="2370" y="2564"/>
                    <a:pt x="2369" y="2570"/>
                  </a:cubicBezTo>
                  <a:cubicBezTo>
                    <a:pt x="2365" y="2599"/>
                    <a:pt x="2376" y="2624"/>
                    <a:pt x="2394" y="2645"/>
                  </a:cubicBezTo>
                  <a:cubicBezTo>
                    <a:pt x="2409" y="2663"/>
                    <a:pt x="2429" y="2661"/>
                    <a:pt x="2449" y="2655"/>
                  </a:cubicBezTo>
                  <a:cubicBezTo>
                    <a:pt x="2472" y="2648"/>
                    <a:pt x="2496" y="2642"/>
                    <a:pt x="2518" y="2655"/>
                  </a:cubicBezTo>
                  <a:cubicBezTo>
                    <a:pt x="2586" y="2694"/>
                    <a:pt x="2660" y="2723"/>
                    <a:pt x="2717" y="2780"/>
                  </a:cubicBezTo>
                  <a:cubicBezTo>
                    <a:pt x="2764" y="2826"/>
                    <a:pt x="2854" y="2825"/>
                    <a:pt x="2901" y="2778"/>
                  </a:cubicBezTo>
                  <a:cubicBezTo>
                    <a:pt x="2939" y="2741"/>
                    <a:pt x="2956" y="2698"/>
                    <a:pt x="2941" y="2645"/>
                  </a:cubicBezTo>
                  <a:cubicBezTo>
                    <a:pt x="2932" y="2611"/>
                    <a:pt x="2945" y="2596"/>
                    <a:pt x="2979" y="2595"/>
                  </a:cubicBezTo>
                  <a:cubicBezTo>
                    <a:pt x="2995" y="2594"/>
                    <a:pt x="3012" y="2595"/>
                    <a:pt x="3033" y="2595"/>
                  </a:cubicBezTo>
                  <a:cubicBezTo>
                    <a:pt x="3026" y="2556"/>
                    <a:pt x="3046" y="2538"/>
                    <a:pt x="3072" y="2524"/>
                  </a:cubicBezTo>
                  <a:close/>
                  <a:moveTo>
                    <a:pt x="727" y="3829"/>
                  </a:moveTo>
                  <a:cubicBezTo>
                    <a:pt x="743" y="3823"/>
                    <a:pt x="760" y="3819"/>
                    <a:pt x="776" y="3812"/>
                  </a:cubicBezTo>
                  <a:cubicBezTo>
                    <a:pt x="784" y="3808"/>
                    <a:pt x="790" y="3798"/>
                    <a:pt x="797" y="3793"/>
                  </a:cubicBezTo>
                  <a:cubicBezTo>
                    <a:pt x="806" y="3787"/>
                    <a:pt x="818" y="3777"/>
                    <a:pt x="824" y="3780"/>
                  </a:cubicBezTo>
                  <a:cubicBezTo>
                    <a:pt x="848" y="3790"/>
                    <a:pt x="874" y="3802"/>
                    <a:pt x="893" y="3820"/>
                  </a:cubicBezTo>
                  <a:cubicBezTo>
                    <a:pt x="902" y="3829"/>
                    <a:pt x="898" y="3853"/>
                    <a:pt x="895" y="3870"/>
                  </a:cubicBezTo>
                  <a:cubicBezTo>
                    <a:pt x="891" y="3891"/>
                    <a:pt x="894" y="3909"/>
                    <a:pt x="907" y="3925"/>
                  </a:cubicBezTo>
                  <a:cubicBezTo>
                    <a:pt x="914" y="3933"/>
                    <a:pt x="922" y="3940"/>
                    <a:pt x="925" y="3949"/>
                  </a:cubicBezTo>
                  <a:cubicBezTo>
                    <a:pt x="940" y="3990"/>
                    <a:pt x="969" y="4004"/>
                    <a:pt x="1010" y="4000"/>
                  </a:cubicBezTo>
                  <a:cubicBezTo>
                    <a:pt x="1015" y="4000"/>
                    <a:pt x="1020" y="4001"/>
                    <a:pt x="1025" y="4001"/>
                  </a:cubicBezTo>
                  <a:cubicBezTo>
                    <a:pt x="1043" y="4000"/>
                    <a:pt x="1058" y="4004"/>
                    <a:pt x="1066" y="4023"/>
                  </a:cubicBezTo>
                  <a:cubicBezTo>
                    <a:pt x="1068" y="4028"/>
                    <a:pt x="1076" y="4034"/>
                    <a:pt x="1081" y="4035"/>
                  </a:cubicBezTo>
                  <a:cubicBezTo>
                    <a:pt x="1124" y="4040"/>
                    <a:pt x="1156" y="4069"/>
                    <a:pt x="1194" y="4084"/>
                  </a:cubicBezTo>
                  <a:cubicBezTo>
                    <a:pt x="1219" y="4094"/>
                    <a:pt x="1245" y="4100"/>
                    <a:pt x="1270" y="4108"/>
                  </a:cubicBezTo>
                  <a:cubicBezTo>
                    <a:pt x="1295" y="4106"/>
                    <a:pt x="1315" y="4097"/>
                    <a:pt x="1333" y="4081"/>
                  </a:cubicBezTo>
                  <a:cubicBezTo>
                    <a:pt x="1348" y="4068"/>
                    <a:pt x="1362" y="4054"/>
                    <a:pt x="1378" y="4043"/>
                  </a:cubicBezTo>
                  <a:cubicBezTo>
                    <a:pt x="1388" y="4035"/>
                    <a:pt x="1397" y="4029"/>
                    <a:pt x="1393" y="4015"/>
                  </a:cubicBezTo>
                  <a:cubicBezTo>
                    <a:pt x="1390" y="3998"/>
                    <a:pt x="1378" y="3999"/>
                    <a:pt x="1366" y="4000"/>
                  </a:cubicBezTo>
                  <a:cubicBezTo>
                    <a:pt x="1332" y="4000"/>
                    <a:pt x="1301" y="3996"/>
                    <a:pt x="1270" y="3978"/>
                  </a:cubicBezTo>
                  <a:cubicBezTo>
                    <a:pt x="1224" y="3951"/>
                    <a:pt x="1186" y="3916"/>
                    <a:pt x="1153" y="3876"/>
                  </a:cubicBezTo>
                  <a:cubicBezTo>
                    <a:pt x="1139" y="3858"/>
                    <a:pt x="1130" y="3841"/>
                    <a:pt x="1103" y="3846"/>
                  </a:cubicBezTo>
                  <a:cubicBezTo>
                    <a:pt x="1094" y="3847"/>
                    <a:pt x="1082" y="3840"/>
                    <a:pt x="1074" y="3834"/>
                  </a:cubicBezTo>
                  <a:cubicBezTo>
                    <a:pt x="1028" y="3803"/>
                    <a:pt x="983" y="3770"/>
                    <a:pt x="937" y="3738"/>
                  </a:cubicBezTo>
                  <a:cubicBezTo>
                    <a:pt x="933" y="3735"/>
                    <a:pt x="927" y="3732"/>
                    <a:pt x="922" y="3733"/>
                  </a:cubicBezTo>
                  <a:cubicBezTo>
                    <a:pt x="907" y="3737"/>
                    <a:pt x="899" y="3728"/>
                    <a:pt x="895" y="3717"/>
                  </a:cubicBezTo>
                  <a:cubicBezTo>
                    <a:pt x="885" y="3694"/>
                    <a:pt x="866" y="3689"/>
                    <a:pt x="846" y="3696"/>
                  </a:cubicBezTo>
                  <a:cubicBezTo>
                    <a:pt x="804" y="3709"/>
                    <a:pt x="762" y="3724"/>
                    <a:pt x="721" y="3741"/>
                  </a:cubicBezTo>
                  <a:cubicBezTo>
                    <a:pt x="679" y="3758"/>
                    <a:pt x="674" y="3775"/>
                    <a:pt x="692" y="3816"/>
                  </a:cubicBezTo>
                  <a:cubicBezTo>
                    <a:pt x="700" y="3835"/>
                    <a:pt x="711" y="3836"/>
                    <a:pt x="727" y="3829"/>
                  </a:cubicBezTo>
                  <a:close/>
                  <a:moveTo>
                    <a:pt x="519" y="4064"/>
                  </a:moveTo>
                  <a:cubicBezTo>
                    <a:pt x="536" y="4056"/>
                    <a:pt x="553" y="4047"/>
                    <a:pt x="569" y="4038"/>
                  </a:cubicBezTo>
                  <a:cubicBezTo>
                    <a:pt x="597" y="4024"/>
                    <a:pt x="608" y="4024"/>
                    <a:pt x="630" y="4045"/>
                  </a:cubicBezTo>
                  <a:cubicBezTo>
                    <a:pt x="642" y="4056"/>
                    <a:pt x="653" y="4060"/>
                    <a:pt x="667" y="4055"/>
                  </a:cubicBezTo>
                  <a:cubicBezTo>
                    <a:pt x="684" y="4050"/>
                    <a:pt x="691" y="4058"/>
                    <a:pt x="695" y="4072"/>
                  </a:cubicBezTo>
                  <a:cubicBezTo>
                    <a:pt x="702" y="4092"/>
                    <a:pt x="708" y="4112"/>
                    <a:pt x="717" y="4130"/>
                  </a:cubicBezTo>
                  <a:cubicBezTo>
                    <a:pt x="732" y="4159"/>
                    <a:pt x="756" y="4169"/>
                    <a:pt x="788" y="4160"/>
                  </a:cubicBezTo>
                  <a:cubicBezTo>
                    <a:pt x="823" y="4203"/>
                    <a:pt x="867" y="4194"/>
                    <a:pt x="912" y="4181"/>
                  </a:cubicBezTo>
                  <a:cubicBezTo>
                    <a:pt x="957" y="4169"/>
                    <a:pt x="992" y="4143"/>
                    <a:pt x="1009" y="4088"/>
                  </a:cubicBezTo>
                  <a:cubicBezTo>
                    <a:pt x="1000" y="4081"/>
                    <a:pt x="987" y="4069"/>
                    <a:pt x="972" y="4060"/>
                  </a:cubicBezTo>
                  <a:cubicBezTo>
                    <a:pt x="958" y="4052"/>
                    <a:pt x="942" y="4047"/>
                    <a:pt x="926" y="4042"/>
                  </a:cubicBezTo>
                  <a:cubicBezTo>
                    <a:pt x="898" y="4034"/>
                    <a:pt x="878" y="4019"/>
                    <a:pt x="869" y="3991"/>
                  </a:cubicBezTo>
                  <a:cubicBezTo>
                    <a:pt x="867" y="3983"/>
                    <a:pt x="863" y="3976"/>
                    <a:pt x="860" y="3969"/>
                  </a:cubicBezTo>
                  <a:cubicBezTo>
                    <a:pt x="840" y="3927"/>
                    <a:pt x="831" y="3923"/>
                    <a:pt x="786" y="3937"/>
                  </a:cubicBezTo>
                  <a:cubicBezTo>
                    <a:pt x="768" y="3943"/>
                    <a:pt x="753" y="3944"/>
                    <a:pt x="742" y="3927"/>
                  </a:cubicBezTo>
                  <a:cubicBezTo>
                    <a:pt x="731" y="3910"/>
                    <a:pt x="717" y="3909"/>
                    <a:pt x="701" y="3915"/>
                  </a:cubicBezTo>
                  <a:cubicBezTo>
                    <a:pt x="672" y="3927"/>
                    <a:pt x="643" y="3924"/>
                    <a:pt x="614" y="3918"/>
                  </a:cubicBezTo>
                  <a:cubicBezTo>
                    <a:pt x="592" y="3913"/>
                    <a:pt x="569" y="3911"/>
                    <a:pt x="547" y="3912"/>
                  </a:cubicBezTo>
                  <a:cubicBezTo>
                    <a:pt x="499" y="3915"/>
                    <a:pt x="463" y="3940"/>
                    <a:pt x="443" y="3984"/>
                  </a:cubicBezTo>
                  <a:cubicBezTo>
                    <a:pt x="432" y="4006"/>
                    <a:pt x="430" y="4033"/>
                    <a:pt x="450" y="4053"/>
                  </a:cubicBezTo>
                  <a:cubicBezTo>
                    <a:pt x="470" y="4071"/>
                    <a:pt x="495" y="4074"/>
                    <a:pt x="519" y="4064"/>
                  </a:cubicBezTo>
                  <a:close/>
                  <a:moveTo>
                    <a:pt x="1913" y="1231"/>
                  </a:moveTo>
                  <a:cubicBezTo>
                    <a:pt x="1910" y="1219"/>
                    <a:pt x="1907" y="1208"/>
                    <a:pt x="1902" y="1188"/>
                  </a:cubicBezTo>
                  <a:cubicBezTo>
                    <a:pt x="1915" y="1195"/>
                    <a:pt x="1921" y="1198"/>
                    <a:pt x="1927" y="1200"/>
                  </a:cubicBezTo>
                  <a:cubicBezTo>
                    <a:pt x="1940" y="1206"/>
                    <a:pt x="1951" y="1203"/>
                    <a:pt x="1957" y="1190"/>
                  </a:cubicBezTo>
                  <a:cubicBezTo>
                    <a:pt x="1970" y="1158"/>
                    <a:pt x="1997" y="1140"/>
                    <a:pt x="2027" y="1127"/>
                  </a:cubicBezTo>
                  <a:cubicBezTo>
                    <a:pt x="2047" y="1118"/>
                    <a:pt x="2062" y="1104"/>
                    <a:pt x="2069" y="1083"/>
                  </a:cubicBezTo>
                  <a:cubicBezTo>
                    <a:pt x="2083" y="1041"/>
                    <a:pt x="2098" y="999"/>
                    <a:pt x="2108" y="956"/>
                  </a:cubicBezTo>
                  <a:cubicBezTo>
                    <a:pt x="2116" y="923"/>
                    <a:pt x="2106" y="892"/>
                    <a:pt x="2078" y="869"/>
                  </a:cubicBezTo>
                  <a:cubicBezTo>
                    <a:pt x="2072" y="865"/>
                    <a:pt x="2069" y="855"/>
                    <a:pt x="2068" y="847"/>
                  </a:cubicBezTo>
                  <a:cubicBezTo>
                    <a:pt x="2063" y="819"/>
                    <a:pt x="2039" y="807"/>
                    <a:pt x="2017" y="824"/>
                  </a:cubicBezTo>
                  <a:cubicBezTo>
                    <a:pt x="2003" y="834"/>
                    <a:pt x="1992" y="849"/>
                    <a:pt x="1984" y="865"/>
                  </a:cubicBezTo>
                  <a:cubicBezTo>
                    <a:pt x="1955" y="920"/>
                    <a:pt x="1924" y="973"/>
                    <a:pt x="1886" y="1023"/>
                  </a:cubicBezTo>
                  <a:cubicBezTo>
                    <a:pt x="1846" y="1075"/>
                    <a:pt x="1836" y="1137"/>
                    <a:pt x="1846" y="1202"/>
                  </a:cubicBezTo>
                  <a:cubicBezTo>
                    <a:pt x="1851" y="1235"/>
                    <a:pt x="1879" y="1247"/>
                    <a:pt x="1913" y="1231"/>
                  </a:cubicBezTo>
                  <a:close/>
                  <a:moveTo>
                    <a:pt x="939" y="4207"/>
                  </a:moveTo>
                  <a:cubicBezTo>
                    <a:pt x="928" y="4224"/>
                    <a:pt x="913" y="4227"/>
                    <a:pt x="897" y="4230"/>
                  </a:cubicBezTo>
                  <a:cubicBezTo>
                    <a:pt x="886" y="4233"/>
                    <a:pt x="875" y="4233"/>
                    <a:pt x="865" y="4237"/>
                  </a:cubicBezTo>
                  <a:cubicBezTo>
                    <a:pt x="858" y="4240"/>
                    <a:pt x="847" y="4249"/>
                    <a:pt x="847" y="4255"/>
                  </a:cubicBezTo>
                  <a:cubicBezTo>
                    <a:pt x="846" y="4263"/>
                    <a:pt x="855" y="4272"/>
                    <a:pt x="861" y="4278"/>
                  </a:cubicBezTo>
                  <a:cubicBezTo>
                    <a:pt x="873" y="4291"/>
                    <a:pt x="888" y="4301"/>
                    <a:pt x="899" y="4314"/>
                  </a:cubicBezTo>
                  <a:cubicBezTo>
                    <a:pt x="911" y="4328"/>
                    <a:pt x="920" y="4344"/>
                    <a:pt x="931" y="4359"/>
                  </a:cubicBezTo>
                  <a:cubicBezTo>
                    <a:pt x="945" y="4379"/>
                    <a:pt x="963" y="4390"/>
                    <a:pt x="989" y="4388"/>
                  </a:cubicBezTo>
                  <a:cubicBezTo>
                    <a:pt x="1006" y="4386"/>
                    <a:pt x="1024" y="4388"/>
                    <a:pt x="1042" y="4387"/>
                  </a:cubicBezTo>
                  <a:cubicBezTo>
                    <a:pt x="1070" y="4385"/>
                    <a:pt x="1096" y="4383"/>
                    <a:pt x="1114" y="4413"/>
                  </a:cubicBezTo>
                  <a:cubicBezTo>
                    <a:pt x="1120" y="4423"/>
                    <a:pt x="1137" y="4430"/>
                    <a:pt x="1145" y="4412"/>
                  </a:cubicBezTo>
                  <a:cubicBezTo>
                    <a:pt x="1156" y="4387"/>
                    <a:pt x="1162" y="4360"/>
                    <a:pt x="1171" y="4335"/>
                  </a:cubicBezTo>
                  <a:cubicBezTo>
                    <a:pt x="1169" y="4328"/>
                    <a:pt x="1168" y="4322"/>
                    <a:pt x="1165" y="4317"/>
                  </a:cubicBezTo>
                  <a:cubicBezTo>
                    <a:pt x="1147" y="4289"/>
                    <a:pt x="1127" y="4261"/>
                    <a:pt x="1108" y="4232"/>
                  </a:cubicBezTo>
                  <a:cubicBezTo>
                    <a:pt x="1097" y="4215"/>
                    <a:pt x="1081" y="4210"/>
                    <a:pt x="1065" y="4218"/>
                  </a:cubicBezTo>
                  <a:cubicBezTo>
                    <a:pt x="1037" y="4230"/>
                    <a:pt x="1017" y="4223"/>
                    <a:pt x="995" y="4204"/>
                  </a:cubicBezTo>
                  <a:cubicBezTo>
                    <a:pt x="977" y="4186"/>
                    <a:pt x="950" y="4188"/>
                    <a:pt x="939" y="4207"/>
                  </a:cubicBezTo>
                  <a:close/>
                  <a:moveTo>
                    <a:pt x="2510" y="442"/>
                  </a:moveTo>
                  <a:cubicBezTo>
                    <a:pt x="2520" y="426"/>
                    <a:pt x="2530" y="416"/>
                    <a:pt x="2551" y="415"/>
                  </a:cubicBezTo>
                  <a:cubicBezTo>
                    <a:pt x="2577" y="414"/>
                    <a:pt x="2602" y="409"/>
                    <a:pt x="2627" y="402"/>
                  </a:cubicBezTo>
                  <a:cubicBezTo>
                    <a:pt x="2642" y="398"/>
                    <a:pt x="2658" y="390"/>
                    <a:pt x="2669" y="378"/>
                  </a:cubicBezTo>
                  <a:cubicBezTo>
                    <a:pt x="2696" y="351"/>
                    <a:pt x="2725" y="333"/>
                    <a:pt x="2765" y="336"/>
                  </a:cubicBezTo>
                  <a:cubicBezTo>
                    <a:pt x="2807" y="340"/>
                    <a:pt x="2840" y="323"/>
                    <a:pt x="2866" y="291"/>
                  </a:cubicBezTo>
                  <a:cubicBezTo>
                    <a:pt x="2870" y="286"/>
                    <a:pt x="2875" y="281"/>
                    <a:pt x="2883" y="273"/>
                  </a:cubicBezTo>
                  <a:cubicBezTo>
                    <a:pt x="2908" y="292"/>
                    <a:pt x="2924" y="272"/>
                    <a:pt x="2941" y="260"/>
                  </a:cubicBezTo>
                  <a:cubicBezTo>
                    <a:pt x="2950" y="254"/>
                    <a:pt x="2955" y="243"/>
                    <a:pt x="2962" y="234"/>
                  </a:cubicBezTo>
                  <a:cubicBezTo>
                    <a:pt x="2949" y="231"/>
                    <a:pt x="2937" y="227"/>
                    <a:pt x="2924" y="224"/>
                  </a:cubicBezTo>
                  <a:cubicBezTo>
                    <a:pt x="2921" y="223"/>
                    <a:pt x="2917" y="226"/>
                    <a:pt x="2913" y="227"/>
                  </a:cubicBezTo>
                  <a:cubicBezTo>
                    <a:pt x="2840" y="252"/>
                    <a:pt x="2767" y="276"/>
                    <a:pt x="2695" y="302"/>
                  </a:cubicBezTo>
                  <a:cubicBezTo>
                    <a:pt x="2644" y="322"/>
                    <a:pt x="2593" y="344"/>
                    <a:pt x="2536" y="335"/>
                  </a:cubicBezTo>
                  <a:cubicBezTo>
                    <a:pt x="2532" y="334"/>
                    <a:pt x="2526" y="336"/>
                    <a:pt x="2522" y="336"/>
                  </a:cubicBezTo>
                  <a:cubicBezTo>
                    <a:pt x="2501" y="337"/>
                    <a:pt x="2478" y="334"/>
                    <a:pt x="2477" y="365"/>
                  </a:cubicBezTo>
                  <a:cubicBezTo>
                    <a:pt x="2476" y="369"/>
                    <a:pt x="2469" y="373"/>
                    <a:pt x="2464" y="377"/>
                  </a:cubicBezTo>
                  <a:cubicBezTo>
                    <a:pt x="2453" y="387"/>
                    <a:pt x="2442" y="396"/>
                    <a:pt x="2431" y="406"/>
                  </a:cubicBezTo>
                  <a:cubicBezTo>
                    <a:pt x="2418" y="419"/>
                    <a:pt x="2419" y="432"/>
                    <a:pt x="2430" y="445"/>
                  </a:cubicBezTo>
                  <a:cubicBezTo>
                    <a:pt x="2457" y="477"/>
                    <a:pt x="2487" y="476"/>
                    <a:pt x="2510" y="442"/>
                  </a:cubicBezTo>
                  <a:close/>
                  <a:moveTo>
                    <a:pt x="3048" y="282"/>
                  </a:moveTo>
                  <a:cubicBezTo>
                    <a:pt x="3082" y="290"/>
                    <a:pt x="3116" y="290"/>
                    <a:pt x="3146" y="267"/>
                  </a:cubicBezTo>
                  <a:cubicBezTo>
                    <a:pt x="3166" y="251"/>
                    <a:pt x="3189" y="245"/>
                    <a:pt x="3213" y="253"/>
                  </a:cubicBezTo>
                  <a:cubicBezTo>
                    <a:pt x="3259" y="269"/>
                    <a:pt x="3303" y="257"/>
                    <a:pt x="3348" y="244"/>
                  </a:cubicBezTo>
                  <a:cubicBezTo>
                    <a:pt x="3381" y="234"/>
                    <a:pt x="3414" y="227"/>
                    <a:pt x="3448" y="220"/>
                  </a:cubicBezTo>
                  <a:cubicBezTo>
                    <a:pt x="3461" y="217"/>
                    <a:pt x="3473" y="215"/>
                    <a:pt x="3475" y="197"/>
                  </a:cubicBezTo>
                  <a:cubicBezTo>
                    <a:pt x="3469" y="196"/>
                    <a:pt x="3465" y="193"/>
                    <a:pt x="3460" y="193"/>
                  </a:cubicBezTo>
                  <a:cubicBezTo>
                    <a:pt x="3421" y="193"/>
                    <a:pt x="3382" y="193"/>
                    <a:pt x="3342" y="193"/>
                  </a:cubicBezTo>
                  <a:cubicBezTo>
                    <a:pt x="3336" y="193"/>
                    <a:pt x="3329" y="196"/>
                    <a:pt x="3322" y="197"/>
                  </a:cubicBezTo>
                  <a:cubicBezTo>
                    <a:pt x="3300" y="202"/>
                    <a:pt x="3277" y="209"/>
                    <a:pt x="3254" y="211"/>
                  </a:cubicBezTo>
                  <a:cubicBezTo>
                    <a:pt x="3222" y="214"/>
                    <a:pt x="3189" y="212"/>
                    <a:pt x="3157" y="214"/>
                  </a:cubicBezTo>
                  <a:cubicBezTo>
                    <a:pt x="3128" y="215"/>
                    <a:pt x="3101" y="212"/>
                    <a:pt x="3074" y="198"/>
                  </a:cubicBezTo>
                  <a:cubicBezTo>
                    <a:pt x="3048" y="184"/>
                    <a:pt x="3026" y="195"/>
                    <a:pt x="3018" y="221"/>
                  </a:cubicBezTo>
                  <a:cubicBezTo>
                    <a:pt x="3007" y="252"/>
                    <a:pt x="3019" y="276"/>
                    <a:pt x="3048" y="282"/>
                  </a:cubicBezTo>
                  <a:close/>
                  <a:moveTo>
                    <a:pt x="3685" y="207"/>
                  </a:moveTo>
                  <a:cubicBezTo>
                    <a:pt x="3686" y="212"/>
                    <a:pt x="3688" y="217"/>
                    <a:pt x="3689" y="221"/>
                  </a:cubicBezTo>
                  <a:cubicBezTo>
                    <a:pt x="3694" y="218"/>
                    <a:pt x="3703" y="216"/>
                    <a:pt x="3704" y="212"/>
                  </a:cubicBezTo>
                  <a:cubicBezTo>
                    <a:pt x="3711" y="192"/>
                    <a:pt x="3726" y="184"/>
                    <a:pt x="3744" y="180"/>
                  </a:cubicBezTo>
                  <a:cubicBezTo>
                    <a:pt x="3757" y="178"/>
                    <a:pt x="3771" y="179"/>
                    <a:pt x="3785" y="178"/>
                  </a:cubicBezTo>
                  <a:cubicBezTo>
                    <a:pt x="3804" y="175"/>
                    <a:pt x="3826" y="178"/>
                    <a:pt x="3840" y="168"/>
                  </a:cubicBezTo>
                  <a:cubicBezTo>
                    <a:pt x="3868" y="148"/>
                    <a:pt x="3899" y="135"/>
                    <a:pt x="3932" y="123"/>
                  </a:cubicBezTo>
                  <a:cubicBezTo>
                    <a:pt x="3939" y="120"/>
                    <a:pt x="3944" y="112"/>
                    <a:pt x="3950" y="106"/>
                  </a:cubicBezTo>
                  <a:cubicBezTo>
                    <a:pt x="3946" y="89"/>
                    <a:pt x="3935" y="86"/>
                    <a:pt x="3923" y="88"/>
                  </a:cubicBezTo>
                  <a:cubicBezTo>
                    <a:pt x="3910" y="91"/>
                    <a:pt x="3899" y="97"/>
                    <a:pt x="3886" y="99"/>
                  </a:cubicBezTo>
                  <a:cubicBezTo>
                    <a:pt x="3838" y="106"/>
                    <a:pt x="3789" y="111"/>
                    <a:pt x="3740" y="118"/>
                  </a:cubicBezTo>
                  <a:cubicBezTo>
                    <a:pt x="3714" y="122"/>
                    <a:pt x="3696" y="139"/>
                    <a:pt x="3681" y="159"/>
                  </a:cubicBezTo>
                  <a:cubicBezTo>
                    <a:pt x="3669" y="174"/>
                    <a:pt x="3675" y="188"/>
                    <a:pt x="3685" y="201"/>
                  </a:cubicBezTo>
                  <a:cubicBezTo>
                    <a:pt x="3686" y="202"/>
                    <a:pt x="3684" y="205"/>
                    <a:pt x="3685" y="207"/>
                  </a:cubicBezTo>
                  <a:close/>
                  <a:moveTo>
                    <a:pt x="2048" y="746"/>
                  </a:moveTo>
                  <a:cubicBezTo>
                    <a:pt x="2058" y="750"/>
                    <a:pt x="2069" y="751"/>
                    <a:pt x="2086" y="754"/>
                  </a:cubicBezTo>
                  <a:cubicBezTo>
                    <a:pt x="2098" y="749"/>
                    <a:pt x="2116" y="747"/>
                    <a:pt x="2129" y="737"/>
                  </a:cubicBezTo>
                  <a:cubicBezTo>
                    <a:pt x="2150" y="721"/>
                    <a:pt x="2168" y="700"/>
                    <a:pt x="2186" y="681"/>
                  </a:cubicBezTo>
                  <a:cubicBezTo>
                    <a:pt x="2191" y="676"/>
                    <a:pt x="2195" y="667"/>
                    <a:pt x="2195" y="661"/>
                  </a:cubicBezTo>
                  <a:cubicBezTo>
                    <a:pt x="2195" y="628"/>
                    <a:pt x="2196" y="627"/>
                    <a:pt x="2226" y="621"/>
                  </a:cubicBezTo>
                  <a:cubicBezTo>
                    <a:pt x="2239" y="618"/>
                    <a:pt x="2254" y="617"/>
                    <a:pt x="2265" y="609"/>
                  </a:cubicBezTo>
                  <a:cubicBezTo>
                    <a:pt x="2288" y="593"/>
                    <a:pt x="2309" y="574"/>
                    <a:pt x="2339" y="569"/>
                  </a:cubicBezTo>
                  <a:cubicBezTo>
                    <a:pt x="2343" y="568"/>
                    <a:pt x="2350" y="561"/>
                    <a:pt x="2349" y="558"/>
                  </a:cubicBezTo>
                  <a:cubicBezTo>
                    <a:pt x="2348" y="553"/>
                    <a:pt x="2342" y="547"/>
                    <a:pt x="2338" y="547"/>
                  </a:cubicBezTo>
                  <a:cubicBezTo>
                    <a:pt x="2324" y="546"/>
                    <a:pt x="2309" y="544"/>
                    <a:pt x="2298" y="549"/>
                  </a:cubicBezTo>
                  <a:cubicBezTo>
                    <a:pt x="2270" y="561"/>
                    <a:pt x="2243" y="575"/>
                    <a:pt x="2217" y="591"/>
                  </a:cubicBezTo>
                  <a:cubicBezTo>
                    <a:pt x="2190" y="607"/>
                    <a:pt x="2162" y="624"/>
                    <a:pt x="2154" y="658"/>
                  </a:cubicBezTo>
                  <a:cubicBezTo>
                    <a:pt x="2153" y="662"/>
                    <a:pt x="2149" y="667"/>
                    <a:pt x="2145" y="669"/>
                  </a:cubicBezTo>
                  <a:cubicBezTo>
                    <a:pt x="2114" y="684"/>
                    <a:pt x="2082" y="699"/>
                    <a:pt x="2051" y="715"/>
                  </a:cubicBezTo>
                  <a:cubicBezTo>
                    <a:pt x="2045" y="718"/>
                    <a:pt x="2037" y="724"/>
                    <a:pt x="2037" y="729"/>
                  </a:cubicBezTo>
                  <a:cubicBezTo>
                    <a:pt x="2037" y="735"/>
                    <a:pt x="2043" y="743"/>
                    <a:pt x="2048" y="746"/>
                  </a:cubicBezTo>
                  <a:close/>
                  <a:moveTo>
                    <a:pt x="422" y="4179"/>
                  </a:moveTo>
                  <a:cubicBezTo>
                    <a:pt x="429" y="4177"/>
                    <a:pt x="433" y="4166"/>
                    <a:pt x="439" y="4159"/>
                  </a:cubicBezTo>
                  <a:cubicBezTo>
                    <a:pt x="432" y="4154"/>
                    <a:pt x="423" y="4144"/>
                    <a:pt x="417" y="4145"/>
                  </a:cubicBezTo>
                  <a:cubicBezTo>
                    <a:pt x="405" y="4146"/>
                    <a:pt x="394" y="4155"/>
                    <a:pt x="380" y="4161"/>
                  </a:cubicBezTo>
                  <a:cubicBezTo>
                    <a:pt x="393" y="4180"/>
                    <a:pt x="408" y="4183"/>
                    <a:pt x="422" y="4179"/>
                  </a:cubicBezTo>
                  <a:close/>
                  <a:moveTo>
                    <a:pt x="695" y="3888"/>
                  </a:moveTo>
                  <a:cubicBezTo>
                    <a:pt x="693" y="3863"/>
                    <a:pt x="690" y="3859"/>
                    <a:pt x="674" y="3859"/>
                  </a:cubicBezTo>
                  <a:cubicBezTo>
                    <a:pt x="648" y="3860"/>
                    <a:pt x="637" y="3869"/>
                    <a:pt x="635" y="3892"/>
                  </a:cubicBezTo>
                  <a:cubicBezTo>
                    <a:pt x="643" y="3887"/>
                    <a:pt x="650" y="3883"/>
                    <a:pt x="658" y="3879"/>
                  </a:cubicBezTo>
                  <a:cubicBezTo>
                    <a:pt x="669" y="3885"/>
                    <a:pt x="679" y="3902"/>
                    <a:pt x="695" y="3888"/>
                  </a:cubicBezTo>
                  <a:close/>
                  <a:moveTo>
                    <a:pt x="4272" y="40"/>
                  </a:moveTo>
                  <a:cubicBezTo>
                    <a:pt x="4277" y="41"/>
                    <a:pt x="4286" y="38"/>
                    <a:pt x="4290" y="34"/>
                  </a:cubicBezTo>
                  <a:cubicBezTo>
                    <a:pt x="4297" y="27"/>
                    <a:pt x="4302" y="18"/>
                    <a:pt x="4310" y="6"/>
                  </a:cubicBezTo>
                  <a:cubicBezTo>
                    <a:pt x="4294" y="6"/>
                    <a:pt x="4283" y="3"/>
                    <a:pt x="4274" y="6"/>
                  </a:cubicBezTo>
                  <a:cubicBezTo>
                    <a:pt x="4268" y="8"/>
                    <a:pt x="4263" y="18"/>
                    <a:pt x="4262" y="24"/>
                  </a:cubicBezTo>
                  <a:cubicBezTo>
                    <a:pt x="4262" y="29"/>
                    <a:pt x="4268" y="38"/>
                    <a:pt x="4272" y="40"/>
                  </a:cubicBezTo>
                  <a:close/>
                  <a:moveTo>
                    <a:pt x="759" y="3846"/>
                  </a:moveTo>
                  <a:cubicBezTo>
                    <a:pt x="776" y="3847"/>
                    <a:pt x="788" y="3848"/>
                    <a:pt x="800" y="3848"/>
                  </a:cubicBezTo>
                  <a:cubicBezTo>
                    <a:pt x="804" y="3847"/>
                    <a:pt x="812" y="3840"/>
                    <a:pt x="811" y="3838"/>
                  </a:cubicBezTo>
                  <a:cubicBezTo>
                    <a:pt x="809" y="3832"/>
                    <a:pt x="805" y="3825"/>
                    <a:pt x="800" y="3824"/>
                  </a:cubicBezTo>
                  <a:cubicBezTo>
                    <a:pt x="785" y="3821"/>
                    <a:pt x="772" y="3824"/>
                    <a:pt x="759" y="3846"/>
                  </a:cubicBezTo>
                  <a:close/>
                </a:path>
              </a:pathLst>
            </a:custGeom>
            <a:solidFill>
              <a:srgbClr val="F9B2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6">
              <a:extLst>
                <a:ext uri="{FF2B5EF4-FFF2-40B4-BE49-F238E27FC236}">
                  <a16:creationId xmlns:a16="http://schemas.microsoft.com/office/drawing/2014/main" id="{BD87D47E-84B2-485A-A06D-F4F515EB9E99}"/>
                </a:ext>
              </a:extLst>
            </p:cNvPr>
            <p:cNvSpPr>
              <a:spLocks noSelect="1"/>
            </p:cNvSpPr>
            <p:nvPr userDrawn="1"/>
          </p:nvSpPr>
          <p:spPr bwMode="ltGray">
            <a:xfrm>
              <a:off x="4463" y="2294"/>
              <a:ext cx="99" cy="99"/>
            </a:xfrm>
            <a:custGeom>
              <a:avLst/>
              <a:gdLst>
                <a:gd name="T0" fmla="*/ 164 w 165"/>
                <a:gd name="T1" fmla="*/ 62 h 164"/>
                <a:gd name="T2" fmla="*/ 159 w 165"/>
                <a:gd name="T3" fmla="*/ 57 h 164"/>
                <a:gd name="T4" fmla="*/ 150 w 165"/>
                <a:gd name="T5" fmla="*/ 56 h 164"/>
                <a:gd name="T6" fmla="*/ 119 w 165"/>
                <a:gd name="T7" fmla="*/ 56 h 164"/>
                <a:gd name="T8" fmla="*/ 112 w 165"/>
                <a:gd name="T9" fmla="*/ 56 h 164"/>
                <a:gd name="T10" fmla="*/ 112 w 165"/>
                <a:gd name="T11" fmla="*/ 49 h 164"/>
                <a:gd name="T12" fmla="*/ 112 w 165"/>
                <a:gd name="T13" fmla="*/ 14 h 164"/>
                <a:gd name="T14" fmla="*/ 112 w 165"/>
                <a:gd name="T15" fmla="*/ 6 h 164"/>
                <a:gd name="T16" fmla="*/ 106 w 165"/>
                <a:gd name="T17" fmla="*/ 1 h 164"/>
                <a:gd name="T18" fmla="*/ 98 w 165"/>
                <a:gd name="T19" fmla="*/ 0 h 164"/>
                <a:gd name="T20" fmla="*/ 67 w 165"/>
                <a:gd name="T21" fmla="*/ 0 h 164"/>
                <a:gd name="T22" fmla="*/ 58 w 165"/>
                <a:gd name="T23" fmla="*/ 1 h 164"/>
                <a:gd name="T24" fmla="*/ 53 w 165"/>
                <a:gd name="T25" fmla="*/ 6 h 164"/>
                <a:gd name="T26" fmla="*/ 53 w 165"/>
                <a:gd name="T27" fmla="*/ 14 h 164"/>
                <a:gd name="T28" fmla="*/ 53 w 165"/>
                <a:gd name="T29" fmla="*/ 49 h 164"/>
                <a:gd name="T30" fmla="*/ 53 w 165"/>
                <a:gd name="T31" fmla="*/ 56 h 164"/>
                <a:gd name="T32" fmla="*/ 46 w 165"/>
                <a:gd name="T33" fmla="*/ 56 h 164"/>
                <a:gd name="T34" fmla="*/ 15 w 165"/>
                <a:gd name="T35" fmla="*/ 56 h 164"/>
                <a:gd name="T36" fmla="*/ 6 w 165"/>
                <a:gd name="T37" fmla="*/ 57 h 164"/>
                <a:gd name="T38" fmla="*/ 1 w 165"/>
                <a:gd name="T39" fmla="*/ 62 h 164"/>
                <a:gd name="T40" fmla="*/ 0 w 165"/>
                <a:gd name="T41" fmla="*/ 70 h 164"/>
                <a:gd name="T42" fmla="*/ 0 w 165"/>
                <a:gd name="T43" fmla="*/ 94 h 164"/>
                <a:gd name="T44" fmla="*/ 1 w 165"/>
                <a:gd name="T45" fmla="*/ 102 h 164"/>
                <a:gd name="T46" fmla="*/ 6 w 165"/>
                <a:gd name="T47" fmla="*/ 107 h 164"/>
                <a:gd name="T48" fmla="*/ 15 w 165"/>
                <a:gd name="T49" fmla="*/ 108 h 164"/>
                <a:gd name="T50" fmla="*/ 46 w 165"/>
                <a:gd name="T51" fmla="*/ 108 h 164"/>
                <a:gd name="T52" fmla="*/ 53 w 165"/>
                <a:gd name="T53" fmla="*/ 108 h 164"/>
                <a:gd name="T54" fmla="*/ 53 w 165"/>
                <a:gd name="T55" fmla="*/ 115 h 164"/>
                <a:gd name="T56" fmla="*/ 53 w 165"/>
                <a:gd name="T57" fmla="*/ 150 h 164"/>
                <a:gd name="T58" fmla="*/ 53 w 165"/>
                <a:gd name="T59" fmla="*/ 158 h 164"/>
                <a:gd name="T60" fmla="*/ 58 w 165"/>
                <a:gd name="T61" fmla="*/ 163 h 164"/>
                <a:gd name="T62" fmla="*/ 67 w 165"/>
                <a:gd name="T63" fmla="*/ 164 h 164"/>
                <a:gd name="T64" fmla="*/ 98 w 165"/>
                <a:gd name="T65" fmla="*/ 164 h 164"/>
                <a:gd name="T66" fmla="*/ 106 w 165"/>
                <a:gd name="T67" fmla="*/ 163 h 164"/>
                <a:gd name="T68" fmla="*/ 112 w 165"/>
                <a:gd name="T69" fmla="*/ 158 h 164"/>
                <a:gd name="T70" fmla="*/ 112 w 165"/>
                <a:gd name="T71" fmla="*/ 150 h 164"/>
                <a:gd name="T72" fmla="*/ 112 w 165"/>
                <a:gd name="T73" fmla="*/ 115 h 164"/>
                <a:gd name="T74" fmla="*/ 112 w 165"/>
                <a:gd name="T75" fmla="*/ 108 h 164"/>
                <a:gd name="T76" fmla="*/ 119 w 165"/>
                <a:gd name="T77" fmla="*/ 108 h 164"/>
                <a:gd name="T78" fmla="*/ 150 w 165"/>
                <a:gd name="T79" fmla="*/ 108 h 164"/>
                <a:gd name="T80" fmla="*/ 159 w 165"/>
                <a:gd name="T81" fmla="*/ 107 h 164"/>
                <a:gd name="T82" fmla="*/ 164 w 165"/>
                <a:gd name="T83" fmla="*/ 102 h 164"/>
                <a:gd name="T84" fmla="*/ 165 w 165"/>
                <a:gd name="T85" fmla="*/ 94 h 164"/>
                <a:gd name="T86" fmla="*/ 165 w 165"/>
                <a:gd name="T87" fmla="*/ 70 h 164"/>
                <a:gd name="T88" fmla="*/ 164 w 165"/>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5" h="164">
                  <a:moveTo>
                    <a:pt x="164" y="62"/>
                  </a:moveTo>
                  <a:cubicBezTo>
                    <a:pt x="163" y="59"/>
                    <a:pt x="161" y="57"/>
                    <a:pt x="159" y="57"/>
                  </a:cubicBezTo>
                  <a:cubicBezTo>
                    <a:pt x="157" y="56"/>
                    <a:pt x="154" y="56"/>
                    <a:pt x="150" y="56"/>
                  </a:cubicBezTo>
                  <a:cubicBezTo>
                    <a:pt x="119" y="56"/>
                    <a:pt x="119" y="56"/>
                    <a:pt x="119" y="56"/>
                  </a:cubicBezTo>
                  <a:cubicBezTo>
                    <a:pt x="112" y="56"/>
                    <a:pt x="112" y="56"/>
                    <a:pt x="112" y="56"/>
                  </a:cubicBezTo>
                  <a:cubicBezTo>
                    <a:pt x="112" y="49"/>
                    <a:pt x="112" y="49"/>
                    <a:pt x="112" y="49"/>
                  </a:cubicBezTo>
                  <a:cubicBezTo>
                    <a:pt x="112" y="14"/>
                    <a:pt x="112" y="14"/>
                    <a:pt x="112" y="14"/>
                  </a:cubicBezTo>
                  <a:cubicBezTo>
                    <a:pt x="112" y="10"/>
                    <a:pt x="112" y="7"/>
                    <a:pt x="112" y="6"/>
                  </a:cubicBezTo>
                  <a:cubicBezTo>
                    <a:pt x="111" y="3"/>
                    <a:pt x="109" y="1"/>
                    <a:pt x="106" y="1"/>
                  </a:cubicBezTo>
                  <a:cubicBezTo>
                    <a:pt x="105" y="0"/>
                    <a:pt x="102" y="0"/>
                    <a:pt x="98" y="0"/>
                  </a:cubicBezTo>
                  <a:cubicBezTo>
                    <a:pt x="67" y="0"/>
                    <a:pt x="67" y="0"/>
                    <a:pt x="67" y="0"/>
                  </a:cubicBezTo>
                  <a:cubicBezTo>
                    <a:pt x="63" y="0"/>
                    <a:pt x="60" y="0"/>
                    <a:pt x="58" y="1"/>
                  </a:cubicBezTo>
                  <a:cubicBezTo>
                    <a:pt x="56" y="1"/>
                    <a:pt x="54" y="3"/>
                    <a:pt x="53" y="6"/>
                  </a:cubicBezTo>
                  <a:cubicBezTo>
                    <a:pt x="53" y="7"/>
                    <a:pt x="53" y="10"/>
                    <a:pt x="53" y="14"/>
                  </a:cubicBezTo>
                  <a:cubicBezTo>
                    <a:pt x="53" y="49"/>
                    <a:pt x="53" y="49"/>
                    <a:pt x="53" y="49"/>
                  </a:cubicBezTo>
                  <a:cubicBezTo>
                    <a:pt x="53" y="56"/>
                    <a:pt x="53" y="56"/>
                    <a:pt x="53" y="56"/>
                  </a:cubicBezTo>
                  <a:cubicBezTo>
                    <a:pt x="46" y="56"/>
                    <a:pt x="46" y="56"/>
                    <a:pt x="46" y="56"/>
                  </a:cubicBezTo>
                  <a:cubicBezTo>
                    <a:pt x="15" y="56"/>
                    <a:pt x="15" y="56"/>
                    <a:pt x="15" y="56"/>
                  </a:cubicBezTo>
                  <a:cubicBezTo>
                    <a:pt x="10" y="56"/>
                    <a:pt x="8" y="56"/>
                    <a:pt x="6" y="57"/>
                  </a:cubicBezTo>
                  <a:cubicBezTo>
                    <a:pt x="4" y="57"/>
                    <a:pt x="2" y="59"/>
                    <a:pt x="1" y="62"/>
                  </a:cubicBezTo>
                  <a:cubicBezTo>
                    <a:pt x="0" y="63"/>
                    <a:pt x="0" y="66"/>
                    <a:pt x="0" y="70"/>
                  </a:cubicBezTo>
                  <a:cubicBezTo>
                    <a:pt x="0" y="94"/>
                    <a:pt x="0" y="94"/>
                    <a:pt x="0" y="94"/>
                  </a:cubicBezTo>
                  <a:cubicBezTo>
                    <a:pt x="0" y="98"/>
                    <a:pt x="0" y="100"/>
                    <a:pt x="1" y="102"/>
                  </a:cubicBezTo>
                  <a:cubicBezTo>
                    <a:pt x="2" y="104"/>
                    <a:pt x="4" y="106"/>
                    <a:pt x="6" y="107"/>
                  </a:cubicBezTo>
                  <a:cubicBezTo>
                    <a:pt x="8" y="108"/>
                    <a:pt x="10" y="108"/>
                    <a:pt x="15" y="108"/>
                  </a:cubicBezTo>
                  <a:cubicBezTo>
                    <a:pt x="46" y="108"/>
                    <a:pt x="46" y="108"/>
                    <a:pt x="46" y="108"/>
                  </a:cubicBezTo>
                  <a:cubicBezTo>
                    <a:pt x="53" y="108"/>
                    <a:pt x="53" y="108"/>
                    <a:pt x="53" y="108"/>
                  </a:cubicBezTo>
                  <a:cubicBezTo>
                    <a:pt x="53" y="115"/>
                    <a:pt x="53" y="115"/>
                    <a:pt x="53" y="115"/>
                  </a:cubicBezTo>
                  <a:cubicBezTo>
                    <a:pt x="53" y="150"/>
                    <a:pt x="53" y="150"/>
                    <a:pt x="53" y="150"/>
                  </a:cubicBezTo>
                  <a:cubicBezTo>
                    <a:pt x="53" y="154"/>
                    <a:pt x="53" y="156"/>
                    <a:pt x="53" y="158"/>
                  </a:cubicBezTo>
                  <a:cubicBezTo>
                    <a:pt x="54" y="161"/>
                    <a:pt x="56" y="162"/>
                    <a:pt x="58" y="163"/>
                  </a:cubicBezTo>
                  <a:cubicBezTo>
                    <a:pt x="60" y="164"/>
                    <a:pt x="63" y="164"/>
                    <a:pt x="67" y="164"/>
                  </a:cubicBezTo>
                  <a:cubicBezTo>
                    <a:pt x="98" y="164"/>
                    <a:pt x="98" y="164"/>
                    <a:pt x="98" y="164"/>
                  </a:cubicBezTo>
                  <a:cubicBezTo>
                    <a:pt x="102" y="164"/>
                    <a:pt x="105" y="164"/>
                    <a:pt x="106" y="163"/>
                  </a:cubicBezTo>
                  <a:cubicBezTo>
                    <a:pt x="109" y="162"/>
                    <a:pt x="111" y="161"/>
                    <a:pt x="112" y="158"/>
                  </a:cubicBezTo>
                  <a:cubicBezTo>
                    <a:pt x="112" y="156"/>
                    <a:pt x="112" y="154"/>
                    <a:pt x="112" y="150"/>
                  </a:cubicBezTo>
                  <a:cubicBezTo>
                    <a:pt x="112" y="115"/>
                    <a:pt x="112" y="115"/>
                    <a:pt x="112" y="115"/>
                  </a:cubicBezTo>
                  <a:cubicBezTo>
                    <a:pt x="112" y="108"/>
                    <a:pt x="112" y="108"/>
                    <a:pt x="112" y="108"/>
                  </a:cubicBezTo>
                  <a:cubicBezTo>
                    <a:pt x="119" y="108"/>
                    <a:pt x="119" y="108"/>
                    <a:pt x="119" y="108"/>
                  </a:cubicBezTo>
                  <a:cubicBezTo>
                    <a:pt x="150" y="108"/>
                    <a:pt x="150" y="108"/>
                    <a:pt x="150" y="108"/>
                  </a:cubicBezTo>
                  <a:cubicBezTo>
                    <a:pt x="154" y="108"/>
                    <a:pt x="157" y="108"/>
                    <a:pt x="159" y="107"/>
                  </a:cubicBezTo>
                  <a:cubicBezTo>
                    <a:pt x="161" y="106"/>
                    <a:pt x="163" y="104"/>
                    <a:pt x="164" y="102"/>
                  </a:cubicBezTo>
                  <a:cubicBezTo>
                    <a:pt x="165" y="100"/>
                    <a:pt x="165" y="98"/>
                    <a:pt x="165" y="94"/>
                  </a:cubicBezTo>
                  <a:cubicBezTo>
                    <a:pt x="165" y="70"/>
                    <a:pt x="165" y="70"/>
                    <a:pt x="165" y="70"/>
                  </a:cubicBezTo>
                  <a:cubicBezTo>
                    <a:pt x="165" y="66"/>
                    <a:pt x="165" y="63"/>
                    <a:pt x="164"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7">
              <a:extLst>
                <a:ext uri="{FF2B5EF4-FFF2-40B4-BE49-F238E27FC236}">
                  <a16:creationId xmlns:a16="http://schemas.microsoft.com/office/drawing/2014/main" id="{1F4D1E94-86FD-4267-84C4-F352F768F966}"/>
                </a:ext>
              </a:extLst>
            </p:cNvPr>
            <p:cNvSpPr>
              <a:spLocks noSelect="1"/>
            </p:cNvSpPr>
            <p:nvPr userDrawn="1"/>
          </p:nvSpPr>
          <p:spPr bwMode="ltGray">
            <a:xfrm>
              <a:off x="4587" y="2277"/>
              <a:ext cx="606" cy="137"/>
            </a:xfrm>
            <a:custGeom>
              <a:avLst/>
              <a:gdLst>
                <a:gd name="T0" fmla="*/ 933 w 1010"/>
                <a:gd name="T1" fmla="*/ 57 h 228"/>
                <a:gd name="T2" fmla="*/ 934 w 1010"/>
                <a:gd name="T3" fmla="*/ 95 h 228"/>
                <a:gd name="T4" fmla="*/ 912 w 1010"/>
                <a:gd name="T5" fmla="*/ 81 h 228"/>
                <a:gd name="T6" fmla="*/ 343 w 1010"/>
                <a:gd name="T7" fmla="*/ 77 h 228"/>
                <a:gd name="T8" fmla="*/ 323 w 1010"/>
                <a:gd name="T9" fmla="*/ 45 h 228"/>
                <a:gd name="T10" fmla="*/ 353 w 1010"/>
                <a:gd name="T11" fmla="*/ 43 h 228"/>
                <a:gd name="T12" fmla="*/ 59 w 1010"/>
                <a:gd name="T13" fmla="*/ 95 h 228"/>
                <a:gd name="T14" fmla="*/ 5 w 1010"/>
                <a:gd name="T15" fmla="*/ 11 h 228"/>
                <a:gd name="T16" fmla="*/ 54 w 1010"/>
                <a:gd name="T17" fmla="*/ 52 h 228"/>
                <a:gd name="T18" fmla="*/ 990 w 1010"/>
                <a:gd name="T19" fmla="*/ 95 h 228"/>
                <a:gd name="T20" fmla="*/ 996 w 1010"/>
                <a:gd name="T21" fmla="*/ 5 h 228"/>
                <a:gd name="T22" fmla="*/ 122 w 1010"/>
                <a:gd name="T23" fmla="*/ 29 h 228"/>
                <a:gd name="T24" fmla="*/ 141 w 1010"/>
                <a:gd name="T25" fmla="*/ 75 h 228"/>
                <a:gd name="T26" fmla="*/ 139 w 1010"/>
                <a:gd name="T27" fmla="*/ 33 h 228"/>
                <a:gd name="T28" fmla="*/ 306 w 1010"/>
                <a:gd name="T29" fmla="*/ 30 h 228"/>
                <a:gd name="T30" fmla="*/ 305 w 1010"/>
                <a:gd name="T31" fmla="*/ 3 h 228"/>
                <a:gd name="T32" fmla="*/ 435 w 1010"/>
                <a:gd name="T33" fmla="*/ 46 h 228"/>
                <a:gd name="T34" fmla="*/ 426 w 1010"/>
                <a:gd name="T35" fmla="*/ 32 h 228"/>
                <a:gd name="T36" fmla="*/ 859 w 1010"/>
                <a:gd name="T37" fmla="*/ 57 h 228"/>
                <a:gd name="T38" fmla="*/ 860 w 1010"/>
                <a:gd name="T39" fmla="*/ 95 h 228"/>
                <a:gd name="T40" fmla="*/ 838 w 1010"/>
                <a:gd name="T41" fmla="*/ 81 h 228"/>
                <a:gd name="T42" fmla="*/ 806 w 1010"/>
                <a:gd name="T43" fmla="*/ 46 h 228"/>
                <a:gd name="T44" fmla="*/ 797 w 1010"/>
                <a:gd name="T45" fmla="*/ 32 h 228"/>
                <a:gd name="T46" fmla="*/ 512 w 1010"/>
                <a:gd name="T47" fmla="*/ 96 h 228"/>
                <a:gd name="T48" fmla="*/ 516 w 1010"/>
                <a:gd name="T49" fmla="*/ 80 h 228"/>
                <a:gd name="T50" fmla="*/ 614 w 1010"/>
                <a:gd name="T51" fmla="*/ 33 h 228"/>
                <a:gd name="T52" fmla="*/ 626 w 1010"/>
                <a:gd name="T53" fmla="*/ 85 h 228"/>
                <a:gd name="T54" fmla="*/ 626 w 1010"/>
                <a:gd name="T55" fmla="*/ 45 h 228"/>
                <a:gd name="T56" fmla="*/ 697 w 1010"/>
                <a:gd name="T57" fmla="*/ 39 h 228"/>
                <a:gd name="T58" fmla="*/ 753 w 1010"/>
                <a:gd name="T59" fmla="*/ 86 h 228"/>
                <a:gd name="T60" fmla="*/ 720 w 1010"/>
                <a:gd name="T61" fmla="*/ 9 h 228"/>
                <a:gd name="T62" fmla="*/ 166 w 1010"/>
                <a:gd name="T63" fmla="*/ 11 h 228"/>
                <a:gd name="T64" fmla="*/ 168 w 1010"/>
                <a:gd name="T65" fmla="*/ 30 h 228"/>
                <a:gd name="T66" fmla="*/ 222 w 1010"/>
                <a:gd name="T67" fmla="*/ 30 h 228"/>
                <a:gd name="T68" fmla="*/ 251 w 1010"/>
                <a:gd name="T69" fmla="*/ 61 h 228"/>
                <a:gd name="T70" fmla="*/ 23 w 1010"/>
                <a:gd name="T71" fmla="*/ 199 h 228"/>
                <a:gd name="T72" fmla="*/ 46 w 1010"/>
                <a:gd name="T73" fmla="*/ 228 h 228"/>
                <a:gd name="T74" fmla="*/ 81 w 1010"/>
                <a:gd name="T75" fmla="*/ 156 h 228"/>
                <a:gd name="T76" fmla="*/ 102 w 1010"/>
                <a:gd name="T77" fmla="*/ 182 h 228"/>
                <a:gd name="T78" fmla="*/ 95 w 1010"/>
                <a:gd name="T79" fmla="*/ 218 h 228"/>
                <a:gd name="T80" fmla="*/ 123 w 1010"/>
                <a:gd name="T81" fmla="*/ 161 h 228"/>
                <a:gd name="T82" fmla="*/ 135 w 1010"/>
                <a:gd name="T83" fmla="*/ 206 h 228"/>
                <a:gd name="T84" fmla="*/ 461 w 1010"/>
                <a:gd name="T85" fmla="*/ 132 h 228"/>
                <a:gd name="T86" fmla="*/ 540 w 1010"/>
                <a:gd name="T87" fmla="*/ 207 h 228"/>
                <a:gd name="T88" fmla="*/ 511 w 1010"/>
                <a:gd name="T89" fmla="*/ 214 h 228"/>
                <a:gd name="T90" fmla="*/ 497 w 1010"/>
                <a:gd name="T91" fmla="*/ 164 h 228"/>
                <a:gd name="T92" fmla="*/ 505 w 1010"/>
                <a:gd name="T93" fmla="*/ 186 h 228"/>
                <a:gd name="T94" fmla="*/ 243 w 1010"/>
                <a:gd name="T95" fmla="*/ 222 h 228"/>
                <a:gd name="T96" fmla="*/ 255 w 1010"/>
                <a:gd name="T97" fmla="*/ 164 h 228"/>
                <a:gd name="T98" fmla="*/ 219 w 1010"/>
                <a:gd name="T99" fmla="*/ 196 h 228"/>
                <a:gd name="T100" fmla="*/ 181 w 1010"/>
                <a:gd name="T101" fmla="*/ 212 h 228"/>
                <a:gd name="T102" fmla="*/ 169 w 1010"/>
                <a:gd name="T103" fmla="*/ 171 h 228"/>
                <a:gd name="T104" fmla="*/ 184 w 1010"/>
                <a:gd name="T105" fmla="*/ 181 h 228"/>
                <a:gd name="T106" fmla="*/ 417 w 1010"/>
                <a:gd name="T107" fmla="*/ 227 h 228"/>
                <a:gd name="T108" fmla="*/ 388 w 1010"/>
                <a:gd name="T109" fmla="*/ 196 h 228"/>
                <a:gd name="T110" fmla="*/ 334 w 1010"/>
                <a:gd name="T111" fmla="*/ 227 h 228"/>
                <a:gd name="T112" fmla="*/ 287 w 1010"/>
                <a:gd name="T113" fmla="*/ 13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0" h="228">
                  <a:moveTo>
                    <a:pt x="921" y="29"/>
                  </a:moveTo>
                  <a:cubicBezTo>
                    <a:pt x="916" y="29"/>
                    <a:pt x="911" y="30"/>
                    <a:pt x="906" y="31"/>
                  </a:cubicBezTo>
                  <a:cubicBezTo>
                    <a:pt x="901" y="33"/>
                    <a:pt x="897" y="35"/>
                    <a:pt x="893" y="37"/>
                  </a:cubicBezTo>
                  <a:cubicBezTo>
                    <a:pt x="900" y="50"/>
                    <a:pt x="900" y="50"/>
                    <a:pt x="900" y="50"/>
                  </a:cubicBezTo>
                  <a:cubicBezTo>
                    <a:pt x="902" y="48"/>
                    <a:pt x="905" y="47"/>
                    <a:pt x="908" y="46"/>
                  </a:cubicBezTo>
                  <a:cubicBezTo>
                    <a:pt x="911" y="45"/>
                    <a:pt x="915" y="44"/>
                    <a:pt x="918" y="44"/>
                  </a:cubicBezTo>
                  <a:cubicBezTo>
                    <a:pt x="923" y="44"/>
                    <a:pt x="927" y="45"/>
                    <a:pt x="929" y="47"/>
                  </a:cubicBezTo>
                  <a:cubicBezTo>
                    <a:pt x="932" y="50"/>
                    <a:pt x="933" y="53"/>
                    <a:pt x="933" y="57"/>
                  </a:cubicBezTo>
                  <a:cubicBezTo>
                    <a:pt x="918" y="57"/>
                    <a:pt x="918" y="57"/>
                    <a:pt x="918" y="57"/>
                  </a:cubicBezTo>
                  <a:cubicBezTo>
                    <a:pt x="909" y="57"/>
                    <a:pt x="902" y="59"/>
                    <a:pt x="897" y="62"/>
                  </a:cubicBezTo>
                  <a:cubicBezTo>
                    <a:pt x="893" y="65"/>
                    <a:pt x="891" y="70"/>
                    <a:pt x="891" y="76"/>
                  </a:cubicBezTo>
                  <a:cubicBezTo>
                    <a:pt x="891" y="80"/>
                    <a:pt x="892" y="83"/>
                    <a:pt x="893" y="86"/>
                  </a:cubicBezTo>
                  <a:cubicBezTo>
                    <a:pt x="895" y="89"/>
                    <a:pt x="898" y="92"/>
                    <a:pt x="902" y="93"/>
                  </a:cubicBezTo>
                  <a:cubicBezTo>
                    <a:pt x="905" y="95"/>
                    <a:pt x="910" y="96"/>
                    <a:pt x="915" y="96"/>
                  </a:cubicBezTo>
                  <a:cubicBezTo>
                    <a:pt x="924" y="96"/>
                    <a:pt x="931" y="93"/>
                    <a:pt x="934" y="87"/>
                  </a:cubicBezTo>
                  <a:cubicBezTo>
                    <a:pt x="934" y="95"/>
                    <a:pt x="934" y="95"/>
                    <a:pt x="934" y="95"/>
                  </a:cubicBezTo>
                  <a:cubicBezTo>
                    <a:pt x="952" y="95"/>
                    <a:pt x="952" y="95"/>
                    <a:pt x="952" y="95"/>
                  </a:cubicBezTo>
                  <a:cubicBezTo>
                    <a:pt x="952" y="58"/>
                    <a:pt x="952" y="58"/>
                    <a:pt x="952" y="58"/>
                  </a:cubicBezTo>
                  <a:cubicBezTo>
                    <a:pt x="952" y="48"/>
                    <a:pt x="949" y="41"/>
                    <a:pt x="944" y="36"/>
                  </a:cubicBezTo>
                  <a:cubicBezTo>
                    <a:pt x="939" y="32"/>
                    <a:pt x="931" y="29"/>
                    <a:pt x="921" y="29"/>
                  </a:cubicBezTo>
                  <a:close/>
                  <a:moveTo>
                    <a:pt x="933" y="74"/>
                  </a:moveTo>
                  <a:cubicBezTo>
                    <a:pt x="932" y="77"/>
                    <a:pt x="930" y="79"/>
                    <a:pt x="928" y="81"/>
                  </a:cubicBezTo>
                  <a:cubicBezTo>
                    <a:pt x="925" y="82"/>
                    <a:pt x="923" y="83"/>
                    <a:pt x="919" y="83"/>
                  </a:cubicBezTo>
                  <a:cubicBezTo>
                    <a:pt x="916" y="83"/>
                    <a:pt x="914" y="82"/>
                    <a:pt x="912" y="81"/>
                  </a:cubicBezTo>
                  <a:cubicBezTo>
                    <a:pt x="910" y="80"/>
                    <a:pt x="909" y="78"/>
                    <a:pt x="909" y="75"/>
                  </a:cubicBezTo>
                  <a:cubicBezTo>
                    <a:pt x="909" y="70"/>
                    <a:pt x="913" y="68"/>
                    <a:pt x="920" y="68"/>
                  </a:cubicBezTo>
                  <a:cubicBezTo>
                    <a:pt x="933" y="68"/>
                    <a:pt x="933" y="68"/>
                    <a:pt x="933" y="68"/>
                  </a:cubicBezTo>
                  <a:lnTo>
                    <a:pt x="933" y="74"/>
                  </a:lnTo>
                  <a:close/>
                  <a:moveTo>
                    <a:pt x="372" y="75"/>
                  </a:moveTo>
                  <a:cubicBezTo>
                    <a:pt x="370" y="77"/>
                    <a:pt x="367" y="78"/>
                    <a:pt x="365" y="79"/>
                  </a:cubicBezTo>
                  <a:cubicBezTo>
                    <a:pt x="362" y="80"/>
                    <a:pt x="359" y="81"/>
                    <a:pt x="356" y="81"/>
                  </a:cubicBezTo>
                  <a:cubicBezTo>
                    <a:pt x="351" y="81"/>
                    <a:pt x="347" y="80"/>
                    <a:pt x="343" y="77"/>
                  </a:cubicBezTo>
                  <a:cubicBezTo>
                    <a:pt x="340" y="75"/>
                    <a:pt x="338" y="72"/>
                    <a:pt x="337" y="68"/>
                  </a:cubicBezTo>
                  <a:cubicBezTo>
                    <a:pt x="386" y="68"/>
                    <a:pt x="386" y="68"/>
                    <a:pt x="386" y="68"/>
                  </a:cubicBezTo>
                  <a:cubicBezTo>
                    <a:pt x="386" y="65"/>
                    <a:pt x="386" y="63"/>
                    <a:pt x="386" y="63"/>
                  </a:cubicBezTo>
                  <a:cubicBezTo>
                    <a:pt x="386" y="56"/>
                    <a:pt x="385" y="50"/>
                    <a:pt x="382" y="45"/>
                  </a:cubicBezTo>
                  <a:cubicBezTo>
                    <a:pt x="379" y="40"/>
                    <a:pt x="375" y="36"/>
                    <a:pt x="370" y="33"/>
                  </a:cubicBezTo>
                  <a:cubicBezTo>
                    <a:pt x="365" y="31"/>
                    <a:pt x="359" y="29"/>
                    <a:pt x="353" y="29"/>
                  </a:cubicBezTo>
                  <a:cubicBezTo>
                    <a:pt x="346" y="29"/>
                    <a:pt x="340" y="31"/>
                    <a:pt x="335" y="34"/>
                  </a:cubicBezTo>
                  <a:cubicBezTo>
                    <a:pt x="330" y="36"/>
                    <a:pt x="326" y="40"/>
                    <a:pt x="323" y="45"/>
                  </a:cubicBezTo>
                  <a:cubicBezTo>
                    <a:pt x="320" y="51"/>
                    <a:pt x="318" y="56"/>
                    <a:pt x="318" y="63"/>
                  </a:cubicBezTo>
                  <a:cubicBezTo>
                    <a:pt x="318" y="69"/>
                    <a:pt x="320" y="75"/>
                    <a:pt x="323" y="80"/>
                  </a:cubicBezTo>
                  <a:cubicBezTo>
                    <a:pt x="326" y="85"/>
                    <a:pt x="330" y="89"/>
                    <a:pt x="336" y="92"/>
                  </a:cubicBezTo>
                  <a:cubicBezTo>
                    <a:pt x="341" y="94"/>
                    <a:pt x="348" y="96"/>
                    <a:pt x="355" y="96"/>
                  </a:cubicBezTo>
                  <a:cubicBezTo>
                    <a:pt x="367" y="96"/>
                    <a:pt x="376" y="92"/>
                    <a:pt x="382" y="85"/>
                  </a:cubicBezTo>
                  <a:lnTo>
                    <a:pt x="372" y="75"/>
                  </a:lnTo>
                  <a:close/>
                  <a:moveTo>
                    <a:pt x="342" y="47"/>
                  </a:moveTo>
                  <a:cubicBezTo>
                    <a:pt x="345" y="45"/>
                    <a:pt x="349" y="43"/>
                    <a:pt x="353" y="43"/>
                  </a:cubicBezTo>
                  <a:cubicBezTo>
                    <a:pt x="357" y="43"/>
                    <a:pt x="361" y="45"/>
                    <a:pt x="363" y="47"/>
                  </a:cubicBezTo>
                  <a:cubicBezTo>
                    <a:pt x="366" y="50"/>
                    <a:pt x="368" y="53"/>
                    <a:pt x="369" y="57"/>
                  </a:cubicBezTo>
                  <a:cubicBezTo>
                    <a:pt x="337" y="57"/>
                    <a:pt x="337" y="57"/>
                    <a:pt x="337" y="57"/>
                  </a:cubicBezTo>
                  <a:cubicBezTo>
                    <a:pt x="338" y="53"/>
                    <a:pt x="339" y="49"/>
                    <a:pt x="342" y="47"/>
                  </a:cubicBezTo>
                  <a:close/>
                  <a:moveTo>
                    <a:pt x="25" y="71"/>
                  </a:moveTo>
                  <a:cubicBezTo>
                    <a:pt x="42" y="71"/>
                    <a:pt x="42" y="71"/>
                    <a:pt x="42" y="71"/>
                  </a:cubicBezTo>
                  <a:cubicBezTo>
                    <a:pt x="43" y="71"/>
                    <a:pt x="43" y="71"/>
                    <a:pt x="43" y="71"/>
                  </a:cubicBezTo>
                  <a:cubicBezTo>
                    <a:pt x="59" y="95"/>
                    <a:pt x="59" y="95"/>
                    <a:pt x="59" y="95"/>
                  </a:cubicBezTo>
                  <a:cubicBezTo>
                    <a:pt x="80" y="95"/>
                    <a:pt x="80" y="95"/>
                    <a:pt x="80" y="95"/>
                  </a:cubicBezTo>
                  <a:cubicBezTo>
                    <a:pt x="61" y="68"/>
                    <a:pt x="61" y="68"/>
                    <a:pt x="61" y="68"/>
                  </a:cubicBezTo>
                  <a:cubicBezTo>
                    <a:pt x="66" y="65"/>
                    <a:pt x="71" y="62"/>
                    <a:pt x="74" y="57"/>
                  </a:cubicBezTo>
                  <a:cubicBezTo>
                    <a:pt x="77" y="53"/>
                    <a:pt x="78" y="48"/>
                    <a:pt x="78" y="41"/>
                  </a:cubicBezTo>
                  <a:cubicBezTo>
                    <a:pt x="78" y="35"/>
                    <a:pt x="77" y="30"/>
                    <a:pt x="74" y="25"/>
                  </a:cubicBezTo>
                  <a:cubicBezTo>
                    <a:pt x="71" y="21"/>
                    <a:pt x="67" y="17"/>
                    <a:pt x="61" y="15"/>
                  </a:cubicBezTo>
                  <a:cubicBezTo>
                    <a:pt x="56" y="12"/>
                    <a:pt x="49" y="11"/>
                    <a:pt x="42" y="11"/>
                  </a:cubicBezTo>
                  <a:cubicBezTo>
                    <a:pt x="5" y="11"/>
                    <a:pt x="5" y="11"/>
                    <a:pt x="5" y="11"/>
                  </a:cubicBezTo>
                  <a:cubicBezTo>
                    <a:pt x="5" y="95"/>
                    <a:pt x="5" y="95"/>
                    <a:pt x="5" y="95"/>
                  </a:cubicBezTo>
                  <a:cubicBezTo>
                    <a:pt x="25" y="95"/>
                    <a:pt x="25" y="95"/>
                    <a:pt x="25" y="95"/>
                  </a:cubicBezTo>
                  <a:lnTo>
                    <a:pt x="25" y="71"/>
                  </a:lnTo>
                  <a:close/>
                  <a:moveTo>
                    <a:pt x="25" y="27"/>
                  </a:moveTo>
                  <a:cubicBezTo>
                    <a:pt x="41" y="27"/>
                    <a:pt x="41" y="27"/>
                    <a:pt x="41" y="27"/>
                  </a:cubicBezTo>
                  <a:cubicBezTo>
                    <a:pt x="47" y="27"/>
                    <a:pt x="51" y="28"/>
                    <a:pt x="54" y="30"/>
                  </a:cubicBezTo>
                  <a:cubicBezTo>
                    <a:pt x="57" y="33"/>
                    <a:pt x="59" y="37"/>
                    <a:pt x="59" y="41"/>
                  </a:cubicBezTo>
                  <a:cubicBezTo>
                    <a:pt x="59" y="46"/>
                    <a:pt x="57" y="50"/>
                    <a:pt x="54" y="52"/>
                  </a:cubicBezTo>
                  <a:cubicBezTo>
                    <a:pt x="51" y="55"/>
                    <a:pt x="47" y="56"/>
                    <a:pt x="41" y="56"/>
                  </a:cubicBezTo>
                  <a:cubicBezTo>
                    <a:pt x="25" y="56"/>
                    <a:pt x="25" y="56"/>
                    <a:pt x="25" y="56"/>
                  </a:cubicBezTo>
                  <a:lnTo>
                    <a:pt x="25" y="27"/>
                  </a:lnTo>
                  <a:close/>
                  <a:moveTo>
                    <a:pt x="989" y="32"/>
                  </a:moveTo>
                  <a:cubicBezTo>
                    <a:pt x="1006" y="32"/>
                    <a:pt x="1006" y="32"/>
                    <a:pt x="1006" y="32"/>
                  </a:cubicBezTo>
                  <a:cubicBezTo>
                    <a:pt x="1006" y="46"/>
                    <a:pt x="1006" y="46"/>
                    <a:pt x="1006" y="46"/>
                  </a:cubicBezTo>
                  <a:cubicBezTo>
                    <a:pt x="990" y="46"/>
                    <a:pt x="990" y="46"/>
                    <a:pt x="990" y="46"/>
                  </a:cubicBezTo>
                  <a:cubicBezTo>
                    <a:pt x="990" y="95"/>
                    <a:pt x="990" y="95"/>
                    <a:pt x="990" y="95"/>
                  </a:cubicBezTo>
                  <a:cubicBezTo>
                    <a:pt x="971" y="95"/>
                    <a:pt x="971" y="95"/>
                    <a:pt x="971" y="95"/>
                  </a:cubicBezTo>
                  <a:cubicBezTo>
                    <a:pt x="971" y="46"/>
                    <a:pt x="971" y="46"/>
                    <a:pt x="971" y="46"/>
                  </a:cubicBezTo>
                  <a:cubicBezTo>
                    <a:pt x="961" y="46"/>
                    <a:pt x="961" y="46"/>
                    <a:pt x="961" y="46"/>
                  </a:cubicBezTo>
                  <a:cubicBezTo>
                    <a:pt x="961" y="32"/>
                    <a:pt x="961" y="32"/>
                    <a:pt x="961" y="32"/>
                  </a:cubicBezTo>
                  <a:cubicBezTo>
                    <a:pt x="971" y="32"/>
                    <a:pt x="971" y="32"/>
                    <a:pt x="971" y="32"/>
                  </a:cubicBezTo>
                  <a:cubicBezTo>
                    <a:pt x="971" y="29"/>
                    <a:pt x="971" y="29"/>
                    <a:pt x="971" y="29"/>
                  </a:cubicBezTo>
                  <a:cubicBezTo>
                    <a:pt x="971" y="21"/>
                    <a:pt x="973" y="16"/>
                    <a:pt x="978" y="11"/>
                  </a:cubicBezTo>
                  <a:cubicBezTo>
                    <a:pt x="982" y="7"/>
                    <a:pt x="988" y="5"/>
                    <a:pt x="996" y="5"/>
                  </a:cubicBezTo>
                  <a:cubicBezTo>
                    <a:pt x="999" y="5"/>
                    <a:pt x="1002" y="5"/>
                    <a:pt x="1004" y="6"/>
                  </a:cubicBezTo>
                  <a:cubicBezTo>
                    <a:pt x="1007" y="6"/>
                    <a:pt x="1009" y="7"/>
                    <a:pt x="1010" y="8"/>
                  </a:cubicBezTo>
                  <a:cubicBezTo>
                    <a:pt x="1005" y="22"/>
                    <a:pt x="1005" y="22"/>
                    <a:pt x="1005" y="22"/>
                  </a:cubicBezTo>
                  <a:cubicBezTo>
                    <a:pt x="1003" y="20"/>
                    <a:pt x="1001" y="20"/>
                    <a:pt x="998" y="20"/>
                  </a:cubicBezTo>
                  <a:cubicBezTo>
                    <a:pt x="992" y="20"/>
                    <a:pt x="989" y="23"/>
                    <a:pt x="989" y="29"/>
                  </a:cubicBezTo>
                  <a:lnTo>
                    <a:pt x="989" y="32"/>
                  </a:lnTo>
                  <a:close/>
                  <a:moveTo>
                    <a:pt x="139" y="33"/>
                  </a:moveTo>
                  <a:cubicBezTo>
                    <a:pt x="134" y="31"/>
                    <a:pt x="128" y="29"/>
                    <a:pt x="122" y="29"/>
                  </a:cubicBezTo>
                  <a:cubicBezTo>
                    <a:pt x="115" y="29"/>
                    <a:pt x="110" y="31"/>
                    <a:pt x="104" y="34"/>
                  </a:cubicBezTo>
                  <a:cubicBezTo>
                    <a:pt x="99" y="36"/>
                    <a:pt x="95" y="40"/>
                    <a:pt x="92" y="45"/>
                  </a:cubicBezTo>
                  <a:cubicBezTo>
                    <a:pt x="89" y="51"/>
                    <a:pt x="87" y="56"/>
                    <a:pt x="87" y="63"/>
                  </a:cubicBezTo>
                  <a:cubicBezTo>
                    <a:pt x="87" y="69"/>
                    <a:pt x="89" y="75"/>
                    <a:pt x="92" y="80"/>
                  </a:cubicBezTo>
                  <a:cubicBezTo>
                    <a:pt x="95" y="85"/>
                    <a:pt x="99" y="89"/>
                    <a:pt x="105" y="92"/>
                  </a:cubicBezTo>
                  <a:cubicBezTo>
                    <a:pt x="111" y="94"/>
                    <a:pt x="117" y="96"/>
                    <a:pt x="124" y="96"/>
                  </a:cubicBezTo>
                  <a:cubicBezTo>
                    <a:pt x="136" y="96"/>
                    <a:pt x="145" y="92"/>
                    <a:pt x="151" y="85"/>
                  </a:cubicBezTo>
                  <a:cubicBezTo>
                    <a:pt x="141" y="75"/>
                    <a:pt x="141" y="75"/>
                    <a:pt x="141" y="75"/>
                  </a:cubicBezTo>
                  <a:cubicBezTo>
                    <a:pt x="139" y="77"/>
                    <a:pt x="136" y="78"/>
                    <a:pt x="134" y="79"/>
                  </a:cubicBezTo>
                  <a:cubicBezTo>
                    <a:pt x="131" y="80"/>
                    <a:pt x="128" y="81"/>
                    <a:pt x="125" y="81"/>
                  </a:cubicBezTo>
                  <a:cubicBezTo>
                    <a:pt x="120" y="81"/>
                    <a:pt x="116" y="80"/>
                    <a:pt x="113" y="77"/>
                  </a:cubicBezTo>
                  <a:cubicBezTo>
                    <a:pt x="109" y="75"/>
                    <a:pt x="107" y="72"/>
                    <a:pt x="106" y="68"/>
                  </a:cubicBezTo>
                  <a:cubicBezTo>
                    <a:pt x="155" y="68"/>
                    <a:pt x="155" y="68"/>
                    <a:pt x="155" y="68"/>
                  </a:cubicBezTo>
                  <a:cubicBezTo>
                    <a:pt x="155" y="65"/>
                    <a:pt x="156" y="63"/>
                    <a:pt x="156" y="63"/>
                  </a:cubicBezTo>
                  <a:cubicBezTo>
                    <a:pt x="156" y="56"/>
                    <a:pt x="154" y="50"/>
                    <a:pt x="151" y="45"/>
                  </a:cubicBezTo>
                  <a:cubicBezTo>
                    <a:pt x="148" y="40"/>
                    <a:pt x="144" y="36"/>
                    <a:pt x="139" y="33"/>
                  </a:cubicBezTo>
                  <a:close/>
                  <a:moveTo>
                    <a:pt x="106" y="57"/>
                  </a:moveTo>
                  <a:cubicBezTo>
                    <a:pt x="107" y="53"/>
                    <a:pt x="108" y="49"/>
                    <a:pt x="111" y="47"/>
                  </a:cubicBezTo>
                  <a:cubicBezTo>
                    <a:pt x="114" y="45"/>
                    <a:pt x="118" y="43"/>
                    <a:pt x="122" y="43"/>
                  </a:cubicBezTo>
                  <a:cubicBezTo>
                    <a:pt x="126" y="43"/>
                    <a:pt x="130" y="45"/>
                    <a:pt x="133" y="47"/>
                  </a:cubicBezTo>
                  <a:cubicBezTo>
                    <a:pt x="135" y="50"/>
                    <a:pt x="137" y="53"/>
                    <a:pt x="138" y="57"/>
                  </a:cubicBezTo>
                  <a:lnTo>
                    <a:pt x="106" y="57"/>
                  </a:lnTo>
                  <a:close/>
                  <a:moveTo>
                    <a:pt x="287" y="30"/>
                  </a:moveTo>
                  <a:cubicBezTo>
                    <a:pt x="306" y="30"/>
                    <a:pt x="306" y="30"/>
                    <a:pt x="306" y="30"/>
                  </a:cubicBezTo>
                  <a:cubicBezTo>
                    <a:pt x="306" y="95"/>
                    <a:pt x="306" y="95"/>
                    <a:pt x="306" y="95"/>
                  </a:cubicBezTo>
                  <a:cubicBezTo>
                    <a:pt x="287" y="95"/>
                    <a:pt x="287" y="95"/>
                    <a:pt x="287" y="95"/>
                  </a:cubicBezTo>
                  <a:lnTo>
                    <a:pt x="287" y="30"/>
                  </a:lnTo>
                  <a:close/>
                  <a:moveTo>
                    <a:pt x="288" y="18"/>
                  </a:moveTo>
                  <a:cubicBezTo>
                    <a:pt x="286" y="16"/>
                    <a:pt x="285" y="14"/>
                    <a:pt x="285" y="11"/>
                  </a:cubicBezTo>
                  <a:cubicBezTo>
                    <a:pt x="285" y="8"/>
                    <a:pt x="286" y="5"/>
                    <a:pt x="288" y="3"/>
                  </a:cubicBezTo>
                  <a:cubicBezTo>
                    <a:pt x="290" y="1"/>
                    <a:pt x="293" y="0"/>
                    <a:pt x="296" y="0"/>
                  </a:cubicBezTo>
                  <a:cubicBezTo>
                    <a:pt x="300" y="0"/>
                    <a:pt x="303" y="1"/>
                    <a:pt x="305" y="3"/>
                  </a:cubicBezTo>
                  <a:cubicBezTo>
                    <a:pt x="307" y="5"/>
                    <a:pt x="308" y="8"/>
                    <a:pt x="308" y="10"/>
                  </a:cubicBezTo>
                  <a:cubicBezTo>
                    <a:pt x="308" y="14"/>
                    <a:pt x="307" y="16"/>
                    <a:pt x="305" y="18"/>
                  </a:cubicBezTo>
                  <a:cubicBezTo>
                    <a:pt x="303" y="20"/>
                    <a:pt x="300" y="21"/>
                    <a:pt x="296" y="21"/>
                  </a:cubicBezTo>
                  <a:cubicBezTo>
                    <a:pt x="293" y="21"/>
                    <a:pt x="290" y="20"/>
                    <a:pt x="288" y="18"/>
                  </a:cubicBezTo>
                  <a:close/>
                  <a:moveTo>
                    <a:pt x="426" y="32"/>
                  </a:moveTo>
                  <a:cubicBezTo>
                    <a:pt x="430" y="30"/>
                    <a:pt x="434" y="29"/>
                    <a:pt x="439" y="29"/>
                  </a:cubicBezTo>
                  <a:cubicBezTo>
                    <a:pt x="439" y="47"/>
                    <a:pt x="439" y="47"/>
                    <a:pt x="439" y="47"/>
                  </a:cubicBezTo>
                  <a:cubicBezTo>
                    <a:pt x="437" y="46"/>
                    <a:pt x="436" y="46"/>
                    <a:pt x="435" y="46"/>
                  </a:cubicBezTo>
                  <a:cubicBezTo>
                    <a:pt x="429" y="46"/>
                    <a:pt x="425" y="48"/>
                    <a:pt x="422" y="51"/>
                  </a:cubicBezTo>
                  <a:cubicBezTo>
                    <a:pt x="419" y="54"/>
                    <a:pt x="418" y="58"/>
                    <a:pt x="418" y="64"/>
                  </a:cubicBezTo>
                  <a:cubicBezTo>
                    <a:pt x="418" y="95"/>
                    <a:pt x="418" y="95"/>
                    <a:pt x="418" y="95"/>
                  </a:cubicBezTo>
                  <a:cubicBezTo>
                    <a:pt x="399" y="95"/>
                    <a:pt x="399" y="95"/>
                    <a:pt x="399" y="95"/>
                  </a:cubicBezTo>
                  <a:cubicBezTo>
                    <a:pt x="399" y="30"/>
                    <a:pt x="399" y="30"/>
                    <a:pt x="399" y="30"/>
                  </a:cubicBezTo>
                  <a:cubicBezTo>
                    <a:pt x="417" y="30"/>
                    <a:pt x="417" y="30"/>
                    <a:pt x="417" y="30"/>
                  </a:cubicBezTo>
                  <a:cubicBezTo>
                    <a:pt x="417" y="39"/>
                    <a:pt x="417" y="39"/>
                    <a:pt x="417" y="39"/>
                  </a:cubicBezTo>
                  <a:cubicBezTo>
                    <a:pt x="419" y="36"/>
                    <a:pt x="422" y="33"/>
                    <a:pt x="426" y="32"/>
                  </a:cubicBezTo>
                  <a:close/>
                  <a:moveTo>
                    <a:pt x="847" y="29"/>
                  </a:moveTo>
                  <a:cubicBezTo>
                    <a:pt x="842" y="29"/>
                    <a:pt x="837" y="30"/>
                    <a:pt x="832" y="31"/>
                  </a:cubicBezTo>
                  <a:cubicBezTo>
                    <a:pt x="827" y="33"/>
                    <a:pt x="822" y="35"/>
                    <a:pt x="819" y="37"/>
                  </a:cubicBezTo>
                  <a:cubicBezTo>
                    <a:pt x="826" y="50"/>
                    <a:pt x="826" y="50"/>
                    <a:pt x="826" y="50"/>
                  </a:cubicBezTo>
                  <a:cubicBezTo>
                    <a:pt x="828" y="48"/>
                    <a:pt x="831" y="47"/>
                    <a:pt x="834" y="46"/>
                  </a:cubicBezTo>
                  <a:cubicBezTo>
                    <a:pt x="837" y="45"/>
                    <a:pt x="841" y="44"/>
                    <a:pt x="844" y="44"/>
                  </a:cubicBezTo>
                  <a:cubicBezTo>
                    <a:pt x="849" y="44"/>
                    <a:pt x="853" y="45"/>
                    <a:pt x="855" y="47"/>
                  </a:cubicBezTo>
                  <a:cubicBezTo>
                    <a:pt x="858" y="50"/>
                    <a:pt x="859" y="53"/>
                    <a:pt x="859" y="57"/>
                  </a:cubicBezTo>
                  <a:cubicBezTo>
                    <a:pt x="844" y="57"/>
                    <a:pt x="844" y="57"/>
                    <a:pt x="844" y="57"/>
                  </a:cubicBezTo>
                  <a:cubicBezTo>
                    <a:pt x="835" y="57"/>
                    <a:pt x="828" y="59"/>
                    <a:pt x="823" y="62"/>
                  </a:cubicBezTo>
                  <a:cubicBezTo>
                    <a:pt x="819" y="65"/>
                    <a:pt x="817" y="70"/>
                    <a:pt x="817" y="76"/>
                  </a:cubicBezTo>
                  <a:cubicBezTo>
                    <a:pt x="817" y="80"/>
                    <a:pt x="817" y="83"/>
                    <a:pt x="819" y="86"/>
                  </a:cubicBezTo>
                  <a:cubicBezTo>
                    <a:pt x="821" y="89"/>
                    <a:pt x="824" y="92"/>
                    <a:pt x="828" y="93"/>
                  </a:cubicBezTo>
                  <a:cubicBezTo>
                    <a:pt x="831" y="95"/>
                    <a:pt x="836" y="96"/>
                    <a:pt x="841" y="96"/>
                  </a:cubicBezTo>
                  <a:cubicBezTo>
                    <a:pt x="850" y="96"/>
                    <a:pt x="857" y="93"/>
                    <a:pt x="860" y="87"/>
                  </a:cubicBezTo>
                  <a:cubicBezTo>
                    <a:pt x="860" y="95"/>
                    <a:pt x="860" y="95"/>
                    <a:pt x="860" y="95"/>
                  </a:cubicBezTo>
                  <a:cubicBezTo>
                    <a:pt x="878" y="95"/>
                    <a:pt x="878" y="95"/>
                    <a:pt x="878" y="95"/>
                  </a:cubicBezTo>
                  <a:cubicBezTo>
                    <a:pt x="878" y="58"/>
                    <a:pt x="878" y="58"/>
                    <a:pt x="878" y="58"/>
                  </a:cubicBezTo>
                  <a:cubicBezTo>
                    <a:pt x="878" y="48"/>
                    <a:pt x="875" y="41"/>
                    <a:pt x="870" y="36"/>
                  </a:cubicBezTo>
                  <a:cubicBezTo>
                    <a:pt x="864" y="32"/>
                    <a:pt x="857" y="29"/>
                    <a:pt x="847" y="29"/>
                  </a:cubicBezTo>
                  <a:close/>
                  <a:moveTo>
                    <a:pt x="859" y="74"/>
                  </a:moveTo>
                  <a:cubicBezTo>
                    <a:pt x="858" y="77"/>
                    <a:pt x="856" y="79"/>
                    <a:pt x="854" y="81"/>
                  </a:cubicBezTo>
                  <a:cubicBezTo>
                    <a:pt x="851" y="82"/>
                    <a:pt x="849" y="83"/>
                    <a:pt x="845" y="83"/>
                  </a:cubicBezTo>
                  <a:cubicBezTo>
                    <a:pt x="842" y="83"/>
                    <a:pt x="839" y="82"/>
                    <a:pt x="838" y="81"/>
                  </a:cubicBezTo>
                  <a:cubicBezTo>
                    <a:pt x="836" y="80"/>
                    <a:pt x="835" y="78"/>
                    <a:pt x="835" y="75"/>
                  </a:cubicBezTo>
                  <a:cubicBezTo>
                    <a:pt x="835" y="70"/>
                    <a:pt x="839" y="68"/>
                    <a:pt x="846" y="68"/>
                  </a:cubicBezTo>
                  <a:cubicBezTo>
                    <a:pt x="859" y="68"/>
                    <a:pt x="859" y="68"/>
                    <a:pt x="859" y="68"/>
                  </a:cubicBezTo>
                  <a:lnTo>
                    <a:pt x="859" y="74"/>
                  </a:lnTo>
                  <a:close/>
                  <a:moveTo>
                    <a:pt x="797" y="32"/>
                  </a:moveTo>
                  <a:cubicBezTo>
                    <a:pt x="801" y="30"/>
                    <a:pt x="805" y="29"/>
                    <a:pt x="810" y="29"/>
                  </a:cubicBezTo>
                  <a:cubicBezTo>
                    <a:pt x="810" y="47"/>
                    <a:pt x="810" y="47"/>
                    <a:pt x="810" y="47"/>
                  </a:cubicBezTo>
                  <a:cubicBezTo>
                    <a:pt x="808" y="46"/>
                    <a:pt x="806" y="46"/>
                    <a:pt x="806" y="46"/>
                  </a:cubicBezTo>
                  <a:cubicBezTo>
                    <a:pt x="800" y="46"/>
                    <a:pt x="796" y="48"/>
                    <a:pt x="793" y="51"/>
                  </a:cubicBezTo>
                  <a:cubicBezTo>
                    <a:pt x="790" y="54"/>
                    <a:pt x="789" y="58"/>
                    <a:pt x="789" y="64"/>
                  </a:cubicBezTo>
                  <a:cubicBezTo>
                    <a:pt x="789" y="95"/>
                    <a:pt x="789" y="95"/>
                    <a:pt x="789" y="95"/>
                  </a:cubicBezTo>
                  <a:cubicBezTo>
                    <a:pt x="770" y="95"/>
                    <a:pt x="770" y="95"/>
                    <a:pt x="770" y="95"/>
                  </a:cubicBezTo>
                  <a:cubicBezTo>
                    <a:pt x="770" y="30"/>
                    <a:pt x="770" y="30"/>
                    <a:pt x="770" y="30"/>
                  </a:cubicBezTo>
                  <a:cubicBezTo>
                    <a:pt x="788" y="30"/>
                    <a:pt x="788" y="30"/>
                    <a:pt x="788" y="30"/>
                  </a:cubicBezTo>
                  <a:cubicBezTo>
                    <a:pt x="788" y="39"/>
                    <a:pt x="788" y="39"/>
                    <a:pt x="788" y="39"/>
                  </a:cubicBezTo>
                  <a:cubicBezTo>
                    <a:pt x="790" y="36"/>
                    <a:pt x="793" y="33"/>
                    <a:pt x="797" y="32"/>
                  </a:cubicBezTo>
                  <a:close/>
                  <a:moveTo>
                    <a:pt x="532" y="37"/>
                  </a:moveTo>
                  <a:cubicBezTo>
                    <a:pt x="527" y="32"/>
                    <a:pt x="521" y="29"/>
                    <a:pt x="512" y="29"/>
                  </a:cubicBezTo>
                  <a:cubicBezTo>
                    <a:pt x="506" y="29"/>
                    <a:pt x="501" y="31"/>
                    <a:pt x="496" y="33"/>
                  </a:cubicBezTo>
                  <a:cubicBezTo>
                    <a:pt x="491" y="36"/>
                    <a:pt x="487" y="40"/>
                    <a:pt x="484" y="45"/>
                  </a:cubicBezTo>
                  <a:cubicBezTo>
                    <a:pt x="481" y="50"/>
                    <a:pt x="480" y="56"/>
                    <a:pt x="480" y="63"/>
                  </a:cubicBezTo>
                  <a:cubicBezTo>
                    <a:pt x="480" y="69"/>
                    <a:pt x="481" y="75"/>
                    <a:pt x="484" y="80"/>
                  </a:cubicBezTo>
                  <a:cubicBezTo>
                    <a:pt x="487" y="85"/>
                    <a:pt x="491" y="89"/>
                    <a:pt x="496" y="92"/>
                  </a:cubicBezTo>
                  <a:cubicBezTo>
                    <a:pt x="501" y="94"/>
                    <a:pt x="506" y="96"/>
                    <a:pt x="512" y="96"/>
                  </a:cubicBezTo>
                  <a:cubicBezTo>
                    <a:pt x="521" y="96"/>
                    <a:pt x="528" y="93"/>
                    <a:pt x="532" y="87"/>
                  </a:cubicBezTo>
                  <a:cubicBezTo>
                    <a:pt x="532" y="95"/>
                    <a:pt x="532" y="95"/>
                    <a:pt x="532" y="95"/>
                  </a:cubicBezTo>
                  <a:cubicBezTo>
                    <a:pt x="550" y="95"/>
                    <a:pt x="550" y="95"/>
                    <a:pt x="550" y="95"/>
                  </a:cubicBezTo>
                  <a:cubicBezTo>
                    <a:pt x="550" y="6"/>
                    <a:pt x="550" y="6"/>
                    <a:pt x="550" y="6"/>
                  </a:cubicBezTo>
                  <a:cubicBezTo>
                    <a:pt x="532" y="6"/>
                    <a:pt x="532" y="6"/>
                    <a:pt x="532" y="6"/>
                  </a:cubicBezTo>
                  <a:lnTo>
                    <a:pt x="532" y="37"/>
                  </a:lnTo>
                  <a:close/>
                  <a:moveTo>
                    <a:pt x="527" y="76"/>
                  </a:moveTo>
                  <a:cubicBezTo>
                    <a:pt x="524" y="79"/>
                    <a:pt x="520" y="80"/>
                    <a:pt x="516" y="80"/>
                  </a:cubicBezTo>
                  <a:cubicBezTo>
                    <a:pt x="511" y="80"/>
                    <a:pt x="507" y="79"/>
                    <a:pt x="504" y="76"/>
                  </a:cubicBezTo>
                  <a:cubicBezTo>
                    <a:pt x="501" y="72"/>
                    <a:pt x="499" y="68"/>
                    <a:pt x="499" y="63"/>
                  </a:cubicBezTo>
                  <a:cubicBezTo>
                    <a:pt x="499" y="57"/>
                    <a:pt x="501" y="53"/>
                    <a:pt x="504" y="50"/>
                  </a:cubicBezTo>
                  <a:cubicBezTo>
                    <a:pt x="507" y="46"/>
                    <a:pt x="511" y="45"/>
                    <a:pt x="516" y="45"/>
                  </a:cubicBezTo>
                  <a:cubicBezTo>
                    <a:pt x="520" y="45"/>
                    <a:pt x="524" y="46"/>
                    <a:pt x="527" y="50"/>
                  </a:cubicBezTo>
                  <a:cubicBezTo>
                    <a:pt x="530" y="53"/>
                    <a:pt x="532" y="57"/>
                    <a:pt x="532" y="63"/>
                  </a:cubicBezTo>
                  <a:cubicBezTo>
                    <a:pt x="532" y="68"/>
                    <a:pt x="530" y="72"/>
                    <a:pt x="527" y="76"/>
                  </a:cubicBezTo>
                  <a:close/>
                  <a:moveTo>
                    <a:pt x="614" y="33"/>
                  </a:moveTo>
                  <a:cubicBezTo>
                    <a:pt x="609" y="31"/>
                    <a:pt x="604" y="29"/>
                    <a:pt x="597" y="29"/>
                  </a:cubicBezTo>
                  <a:cubicBezTo>
                    <a:pt x="591" y="29"/>
                    <a:pt x="585" y="31"/>
                    <a:pt x="580" y="34"/>
                  </a:cubicBezTo>
                  <a:cubicBezTo>
                    <a:pt x="574" y="36"/>
                    <a:pt x="570" y="40"/>
                    <a:pt x="567" y="45"/>
                  </a:cubicBezTo>
                  <a:cubicBezTo>
                    <a:pt x="564" y="51"/>
                    <a:pt x="563" y="56"/>
                    <a:pt x="563" y="63"/>
                  </a:cubicBezTo>
                  <a:cubicBezTo>
                    <a:pt x="563" y="69"/>
                    <a:pt x="564" y="75"/>
                    <a:pt x="567" y="80"/>
                  </a:cubicBezTo>
                  <a:cubicBezTo>
                    <a:pt x="570" y="85"/>
                    <a:pt x="575" y="89"/>
                    <a:pt x="580" y="92"/>
                  </a:cubicBezTo>
                  <a:cubicBezTo>
                    <a:pt x="586" y="94"/>
                    <a:pt x="592" y="96"/>
                    <a:pt x="600" y="96"/>
                  </a:cubicBezTo>
                  <a:cubicBezTo>
                    <a:pt x="611" y="96"/>
                    <a:pt x="620" y="92"/>
                    <a:pt x="626" y="85"/>
                  </a:cubicBezTo>
                  <a:cubicBezTo>
                    <a:pt x="616" y="75"/>
                    <a:pt x="616" y="75"/>
                    <a:pt x="616" y="75"/>
                  </a:cubicBezTo>
                  <a:cubicBezTo>
                    <a:pt x="614" y="77"/>
                    <a:pt x="612" y="78"/>
                    <a:pt x="609" y="79"/>
                  </a:cubicBezTo>
                  <a:cubicBezTo>
                    <a:pt x="606" y="80"/>
                    <a:pt x="604" y="81"/>
                    <a:pt x="600" y="81"/>
                  </a:cubicBezTo>
                  <a:cubicBezTo>
                    <a:pt x="595" y="81"/>
                    <a:pt x="591" y="80"/>
                    <a:pt x="588" y="77"/>
                  </a:cubicBezTo>
                  <a:cubicBezTo>
                    <a:pt x="585" y="75"/>
                    <a:pt x="583" y="72"/>
                    <a:pt x="582" y="68"/>
                  </a:cubicBezTo>
                  <a:cubicBezTo>
                    <a:pt x="631" y="68"/>
                    <a:pt x="631" y="68"/>
                    <a:pt x="631" y="68"/>
                  </a:cubicBezTo>
                  <a:cubicBezTo>
                    <a:pt x="631" y="65"/>
                    <a:pt x="631" y="63"/>
                    <a:pt x="631" y="63"/>
                  </a:cubicBezTo>
                  <a:cubicBezTo>
                    <a:pt x="631" y="56"/>
                    <a:pt x="629" y="50"/>
                    <a:pt x="626" y="45"/>
                  </a:cubicBezTo>
                  <a:cubicBezTo>
                    <a:pt x="624" y="40"/>
                    <a:pt x="620" y="36"/>
                    <a:pt x="614" y="33"/>
                  </a:cubicBezTo>
                  <a:close/>
                  <a:moveTo>
                    <a:pt x="581" y="57"/>
                  </a:moveTo>
                  <a:cubicBezTo>
                    <a:pt x="582" y="53"/>
                    <a:pt x="584" y="49"/>
                    <a:pt x="587" y="47"/>
                  </a:cubicBezTo>
                  <a:cubicBezTo>
                    <a:pt x="590" y="45"/>
                    <a:pt x="593" y="43"/>
                    <a:pt x="597" y="43"/>
                  </a:cubicBezTo>
                  <a:cubicBezTo>
                    <a:pt x="602" y="43"/>
                    <a:pt x="605" y="45"/>
                    <a:pt x="608" y="47"/>
                  </a:cubicBezTo>
                  <a:cubicBezTo>
                    <a:pt x="611" y="50"/>
                    <a:pt x="613" y="53"/>
                    <a:pt x="613" y="57"/>
                  </a:cubicBezTo>
                  <a:lnTo>
                    <a:pt x="581" y="57"/>
                  </a:lnTo>
                  <a:close/>
                  <a:moveTo>
                    <a:pt x="697" y="39"/>
                  </a:moveTo>
                  <a:cubicBezTo>
                    <a:pt x="694" y="43"/>
                    <a:pt x="693" y="48"/>
                    <a:pt x="693" y="53"/>
                  </a:cubicBezTo>
                  <a:cubicBezTo>
                    <a:pt x="693" y="58"/>
                    <a:pt x="694" y="63"/>
                    <a:pt x="697" y="67"/>
                  </a:cubicBezTo>
                  <a:cubicBezTo>
                    <a:pt x="699" y="71"/>
                    <a:pt x="702" y="74"/>
                    <a:pt x="706" y="76"/>
                  </a:cubicBezTo>
                  <a:cubicBezTo>
                    <a:pt x="710" y="79"/>
                    <a:pt x="715" y="80"/>
                    <a:pt x="720" y="80"/>
                  </a:cubicBezTo>
                  <a:cubicBezTo>
                    <a:pt x="726" y="80"/>
                    <a:pt x="731" y="78"/>
                    <a:pt x="735" y="76"/>
                  </a:cubicBezTo>
                  <a:cubicBezTo>
                    <a:pt x="735" y="51"/>
                    <a:pt x="735" y="51"/>
                    <a:pt x="735" y="51"/>
                  </a:cubicBezTo>
                  <a:cubicBezTo>
                    <a:pt x="753" y="51"/>
                    <a:pt x="753" y="51"/>
                    <a:pt x="753" y="51"/>
                  </a:cubicBezTo>
                  <a:cubicBezTo>
                    <a:pt x="753" y="86"/>
                    <a:pt x="753" y="86"/>
                    <a:pt x="753" y="86"/>
                  </a:cubicBezTo>
                  <a:cubicBezTo>
                    <a:pt x="749" y="89"/>
                    <a:pt x="743" y="92"/>
                    <a:pt x="737" y="93"/>
                  </a:cubicBezTo>
                  <a:cubicBezTo>
                    <a:pt x="731" y="95"/>
                    <a:pt x="725" y="96"/>
                    <a:pt x="719" y="96"/>
                  </a:cubicBezTo>
                  <a:cubicBezTo>
                    <a:pt x="710" y="96"/>
                    <a:pt x="703" y="94"/>
                    <a:pt x="696" y="91"/>
                  </a:cubicBezTo>
                  <a:cubicBezTo>
                    <a:pt x="689" y="87"/>
                    <a:pt x="683" y="82"/>
                    <a:pt x="679" y="75"/>
                  </a:cubicBezTo>
                  <a:cubicBezTo>
                    <a:pt x="675" y="69"/>
                    <a:pt x="673" y="61"/>
                    <a:pt x="673" y="53"/>
                  </a:cubicBezTo>
                  <a:cubicBezTo>
                    <a:pt x="673" y="44"/>
                    <a:pt x="675" y="37"/>
                    <a:pt x="679" y="30"/>
                  </a:cubicBezTo>
                  <a:cubicBezTo>
                    <a:pt x="683" y="24"/>
                    <a:pt x="689" y="19"/>
                    <a:pt x="696" y="15"/>
                  </a:cubicBezTo>
                  <a:cubicBezTo>
                    <a:pt x="703" y="11"/>
                    <a:pt x="711" y="9"/>
                    <a:pt x="720" y="9"/>
                  </a:cubicBezTo>
                  <a:cubicBezTo>
                    <a:pt x="727" y="9"/>
                    <a:pt x="734" y="11"/>
                    <a:pt x="740" y="13"/>
                  </a:cubicBezTo>
                  <a:cubicBezTo>
                    <a:pt x="746" y="16"/>
                    <a:pt x="751" y="19"/>
                    <a:pt x="755" y="24"/>
                  </a:cubicBezTo>
                  <a:cubicBezTo>
                    <a:pt x="742" y="35"/>
                    <a:pt x="742" y="35"/>
                    <a:pt x="742" y="35"/>
                  </a:cubicBezTo>
                  <a:cubicBezTo>
                    <a:pt x="736" y="29"/>
                    <a:pt x="729" y="26"/>
                    <a:pt x="721" y="26"/>
                  </a:cubicBezTo>
                  <a:cubicBezTo>
                    <a:pt x="715" y="26"/>
                    <a:pt x="710" y="27"/>
                    <a:pt x="706" y="29"/>
                  </a:cubicBezTo>
                  <a:cubicBezTo>
                    <a:pt x="702" y="32"/>
                    <a:pt x="699" y="35"/>
                    <a:pt x="697" y="39"/>
                  </a:cubicBezTo>
                  <a:close/>
                  <a:moveTo>
                    <a:pt x="169" y="18"/>
                  </a:moveTo>
                  <a:cubicBezTo>
                    <a:pt x="167" y="16"/>
                    <a:pt x="166" y="14"/>
                    <a:pt x="166" y="11"/>
                  </a:cubicBezTo>
                  <a:cubicBezTo>
                    <a:pt x="166" y="8"/>
                    <a:pt x="167" y="5"/>
                    <a:pt x="169" y="3"/>
                  </a:cubicBezTo>
                  <a:cubicBezTo>
                    <a:pt x="171" y="1"/>
                    <a:pt x="174" y="0"/>
                    <a:pt x="177" y="0"/>
                  </a:cubicBezTo>
                  <a:cubicBezTo>
                    <a:pt x="181" y="0"/>
                    <a:pt x="184" y="1"/>
                    <a:pt x="186" y="3"/>
                  </a:cubicBezTo>
                  <a:cubicBezTo>
                    <a:pt x="188" y="5"/>
                    <a:pt x="189" y="8"/>
                    <a:pt x="189" y="10"/>
                  </a:cubicBezTo>
                  <a:cubicBezTo>
                    <a:pt x="189" y="14"/>
                    <a:pt x="188" y="16"/>
                    <a:pt x="186" y="18"/>
                  </a:cubicBezTo>
                  <a:cubicBezTo>
                    <a:pt x="184" y="20"/>
                    <a:pt x="181" y="21"/>
                    <a:pt x="177" y="21"/>
                  </a:cubicBezTo>
                  <a:cubicBezTo>
                    <a:pt x="174" y="21"/>
                    <a:pt x="171" y="20"/>
                    <a:pt x="169" y="18"/>
                  </a:cubicBezTo>
                  <a:close/>
                  <a:moveTo>
                    <a:pt x="168" y="30"/>
                  </a:moveTo>
                  <a:cubicBezTo>
                    <a:pt x="187" y="30"/>
                    <a:pt x="187" y="30"/>
                    <a:pt x="187" y="30"/>
                  </a:cubicBezTo>
                  <a:cubicBezTo>
                    <a:pt x="187" y="95"/>
                    <a:pt x="187" y="95"/>
                    <a:pt x="187" y="95"/>
                  </a:cubicBezTo>
                  <a:cubicBezTo>
                    <a:pt x="168" y="95"/>
                    <a:pt x="168" y="95"/>
                    <a:pt x="168" y="95"/>
                  </a:cubicBezTo>
                  <a:lnTo>
                    <a:pt x="168" y="30"/>
                  </a:lnTo>
                  <a:close/>
                  <a:moveTo>
                    <a:pt x="223" y="95"/>
                  </a:moveTo>
                  <a:cubicBezTo>
                    <a:pt x="204" y="95"/>
                    <a:pt x="204" y="95"/>
                    <a:pt x="204" y="95"/>
                  </a:cubicBezTo>
                  <a:cubicBezTo>
                    <a:pt x="204" y="30"/>
                    <a:pt x="204" y="30"/>
                    <a:pt x="204" y="30"/>
                  </a:cubicBezTo>
                  <a:cubicBezTo>
                    <a:pt x="222" y="30"/>
                    <a:pt x="222" y="30"/>
                    <a:pt x="222" y="30"/>
                  </a:cubicBezTo>
                  <a:cubicBezTo>
                    <a:pt x="222" y="38"/>
                    <a:pt x="222" y="38"/>
                    <a:pt x="222" y="38"/>
                  </a:cubicBezTo>
                  <a:cubicBezTo>
                    <a:pt x="224" y="35"/>
                    <a:pt x="228" y="33"/>
                    <a:pt x="231" y="31"/>
                  </a:cubicBezTo>
                  <a:cubicBezTo>
                    <a:pt x="235" y="30"/>
                    <a:pt x="239" y="29"/>
                    <a:pt x="243" y="29"/>
                  </a:cubicBezTo>
                  <a:cubicBezTo>
                    <a:pt x="251" y="29"/>
                    <a:pt x="258" y="32"/>
                    <a:pt x="263" y="36"/>
                  </a:cubicBezTo>
                  <a:cubicBezTo>
                    <a:pt x="268" y="41"/>
                    <a:pt x="270" y="48"/>
                    <a:pt x="270" y="58"/>
                  </a:cubicBezTo>
                  <a:cubicBezTo>
                    <a:pt x="270" y="95"/>
                    <a:pt x="270" y="95"/>
                    <a:pt x="270" y="95"/>
                  </a:cubicBezTo>
                  <a:cubicBezTo>
                    <a:pt x="251" y="95"/>
                    <a:pt x="251" y="95"/>
                    <a:pt x="251" y="95"/>
                  </a:cubicBezTo>
                  <a:cubicBezTo>
                    <a:pt x="251" y="61"/>
                    <a:pt x="251" y="61"/>
                    <a:pt x="251" y="61"/>
                  </a:cubicBezTo>
                  <a:cubicBezTo>
                    <a:pt x="251" y="56"/>
                    <a:pt x="250" y="52"/>
                    <a:pt x="248" y="49"/>
                  </a:cubicBezTo>
                  <a:cubicBezTo>
                    <a:pt x="246" y="47"/>
                    <a:pt x="243" y="45"/>
                    <a:pt x="238" y="45"/>
                  </a:cubicBezTo>
                  <a:cubicBezTo>
                    <a:pt x="234" y="45"/>
                    <a:pt x="230" y="47"/>
                    <a:pt x="227" y="50"/>
                  </a:cubicBezTo>
                  <a:cubicBezTo>
                    <a:pt x="224" y="53"/>
                    <a:pt x="223" y="57"/>
                    <a:pt x="223" y="63"/>
                  </a:cubicBezTo>
                  <a:lnTo>
                    <a:pt x="223" y="95"/>
                  </a:lnTo>
                  <a:close/>
                  <a:moveTo>
                    <a:pt x="23" y="171"/>
                  </a:moveTo>
                  <a:cubicBezTo>
                    <a:pt x="21" y="175"/>
                    <a:pt x="20" y="180"/>
                    <a:pt x="20" y="185"/>
                  </a:cubicBezTo>
                  <a:cubicBezTo>
                    <a:pt x="20" y="190"/>
                    <a:pt x="21" y="195"/>
                    <a:pt x="23" y="199"/>
                  </a:cubicBezTo>
                  <a:cubicBezTo>
                    <a:pt x="26" y="203"/>
                    <a:pt x="29" y="206"/>
                    <a:pt x="33" y="208"/>
                  </a:cubicBezTo>
                  <a:cubicBezTo>
                    <a:pt x="37" y="211"/>
                    <a:pt x="42" y="212"/>
                    <a:pt x="47" y="212"/>
                  </a:cubicBezTo>
                  <a:cubicBezTo>
                    <a:pt x="53" y="212"/>
                    <a:pt x="58" y="210"/>
                    <a:pt x="62" y="208"/>
                  </a:cubicBezTo>
                  <a:cubicBezTo>
                    <a:pt x="62" y="183"/>
                    <a:pt x="62" y="183"/>
                    <a:pt x="62" y="183"/>
                  </a:cubicBezTo>
                  <a:cubicBezTo>
                    <a:pt x="80" y="183"/>
                    <a:pt x="80" y="183"/>
                    <a:pt x="80" y="183"/>
                  </a:cubicBezTo>
                  <a:cubicBezTo>
                    <a:pt x="80" y="218"/>
                    <a:pt x="80" y="218"/>
                    <a:pt x="80" y="218"/>
                  </a:cubicBezTo>
                  <a:cubicBezTo>
                    <a:pt x="75" y="221"/>
                    <a:pt x="70" y="224"/>
                    <a:pt x="64" y="225"/>
                  </a:cubicBezTo>
                  <a:cubicBezTo>
                    <a:pt x="58" y="227"/>
                    <a:pt x="52" y="228"/>
                    <a:pt x="46" y="228"/>
                  </a:cubicBezTo>
                  <a:cubicBezTo>
                    <a:pt x="37" y="228"/>
                    <a:pt x="29" y="226"/>
                    <a:pt x="22" y="223"/>
                  </a:cubicBezTo>
                  <a:cubicBezTo>
                    <a:pt x="15" y="219"/>
                    <a:pt x="10" y="214"/>
                    <a:pt x="6" y="207"/>
                  </a:cubicBezTo>
                  <a:cubicBezTo>
                    <a:pt x="2" y="201"/>
                    <a:pt x="0" y="193"/>
                    <a:pt x="0" y="185"/>
                  </a:cubicBezTo>
                  <a:cubicBezTo>
                    <a:pt x="0" y="176"/>
                    <a:pt x="2" y="169"/>
                    <a:pt x="6" y="162"/>
                  </a:cubicBezTo>
                  <a:cubicBezTo>
                    <a:pt x="10" y="156"/>
                    <a:pt x="16" y="151"/>
                    <a:pt x="23" y="147"/>
                  </a:cubicBezTo>
                  <a:cubicBezTo>
                    <a:pt x="30" y="143"/>
                    <a:pt x="38" y="141"/>
                    <a:pt x="46" y="141"/>
                  </a:cubicBezTo>
                  <a:cubicBezTo>
                    <a:pt x="54" y="141"/>
                    <a:pt x="60" y="143"/>
                    <a:pt x="66" y="145"/>
                  </a:cubicBezTo>
                  <a:cubicBezTo>
                    <a:pt x="72" y="148"/>
                    <a:pt x="77" y="151"/>
                    <a:pt x="81" y="156"/>
                  </a:cubicBezTo>
                  <a:cubicBezTo>
                    <a:pt x="69" y="167"/>
                    <a:pt x="69" y="167"/>
                    <a:pt x="69" y="167"/>
                  </a:cubicBezTo>
                  <a:cubicBezTo>
                    <a:pt x="63" y="161"/>
                    <a:pt x="56" y="158"/>
                    <a:pt x="47" y="158"/>
                  </a:cubicBezTo>
                  <a:cubicBezTo>
                    <a:pt x="42" y="158"/>
                    <a:pt x="37" y="159"/>
                    <a:pt x="33" y="161"/>
                  </a:cubicBezTo>
                  <a:cubicBezTo>
                    <a:pt x="29" y="164"/>
                    <a:pt x="26" y="167"/>
                    <a:pt x="23" y="171"/>
                  </a:cubicBezTo>
                  <a:close/>
                  <a:moveTo>
                    <a:pt x="123" y="161"/>
                  </a:moveTo>
                  <a:cubicBezTo>
                    <a:pt x="117" y="161"/>
                    <a:pt x="112" y="162"/>
                    <a:pt x="107" y="163"/>
                  </a:cubicBezTo>
                  <a:cubicBezTo>
                    <a:pt x="103" y="165"/>
                    <a:pt x="98" y="167"/>
                    <a:pt x="95" y="169"/>
                  </a:cubicBezTo>
                  <a:cubicBezTo>
                    <a:pt x="102" y="182"/>
                    <a:pt x="102" y="182"/>
                    <a:pt x="102" y="182"/>
                  </a:cubicBezTo>
                  <a:cubicBezTo>
                    <a:pt x="104" y="180"/>
                    <a:pt x="107" y="179"/>
                    <a:pt x="110" y="178"/>
                  </a:cubicBezTo>
                  <a:cubicBezTo>
                    <a:pt x="113" y="177"/>
                    <a:pt x="117" y="176"/>
                    <a:pt x="120" y="176"/>
                  </a:cubicBezTo>
                  <a:cubicBezTo>
                    <a:pt x="125" y="176"/>
                    <a:pt x="129" y="177"/>
                    <a:pt x="131" y="179"/>
                  </a:cubicBezTo>
                  <a:cubicBezTo>
                    <a:pt x="134" y="182"/>
                    <a:pt x="135" y="185"/>
                    <a:pt x="135" y="189"/>
                  </a:cubicBezTo>
                  <a:cubicBezTo>
                    <a:pt x="120" y="189"/>
                    <a:pt x="120" y="189"/>
                    <a:pt x="120" y="189"/>
                  </a:cubicBezTo>
                  <a:cubicBezTo>
                    <a:pt x="111" y="189"/>
                    <a:pt x="104" y="191"/>
                    <a:pt x="99" y="194"/>
                  </a:cubicBezTo>
                  <a:cubicBezTo>
                    <a:pt x="95" y="197"/>
                    <a:pt x="92" y="202"/>
                    <a:pt x="92" y="208"/>
                  </a:cubicBezTo>
                  <a:cubicBezTo>
                    <a:pt x="92" y="212"/>
                    <a:pt x="93" y="215"/>
                    <a:pt x="95" y="218"/>
                  </a:cubicBezTo>
                  <a:cubicBezTo>
                    <a:pt x="97" y="221"/>
                    <a:pt x="100" y="224"/>
                    <a:pt x="104" y="225"/>
                  </a:cubicBezTo>
                  <a:cubicBezTo>
                    <a:pt x="107" y="227"/>
                    <a:pt x="112" y="228"/>
                    <a:pt x="117" y="228"/>
                  </a:cubicBezTo>
                  <a:cubicBezTo>
                    <a:pt x="126" y="228"/>
                    <a:pt x="133" y="225"/>
                    <a:pt x="136" y="219"/>
                  </a:cubicBezTo>
                  <a:cubicBezTo>
                    <a:pt x="136" y="227"/>
                    <a:pt x="136" y="227"/>
                    <a:pt x="136" y="227"/>
                  </a:cubicBezTo>
                  <a:cubicBezTo>
                    <a:pt x="154" y="227"/>
                    <a:pt x="154" y="227"/>
                    <a:pt x="154" y="227"/>
                  </a:cubicBezTo>
                  <a:cubicBezTo>
                    <a:pt x="154" y="190"/>
                    <a:pt x="154" y="190"/>
                    <a:pt x="154" y="190"/>
                  </a:cubicBezTo>
                  <a:cubicBezTo>
                    <a:pt x="154" y="180"/>
                    <a:pt x="151" y="173"/>
                    <a:pt x="146" y="168"/>
                  </a:cubicBezTo>
                  <a:cubicBezTo>
                    <a:pt x="140" y="164"/>
                    <a:pt x="133" y="161"/>
                    <a:pt x="123" y="161"/>
                  </a:cubicBezTo>
                  <a:close/>
                  <a:moveTo>
                    <a:pt x="135" y="206"/>
                  </a:moveTo>
                  <a:cubicBezTo>
                    <a:pt x="134" y="209"/>
                    <a:pt x="132" y="211"/>
                    <a:pt x="130" y="213"/>
                  </a:cubicBezTo>
                  <a:cubicBezTo>
                    <a:pt x="127" y="214"/>
                    <a:pt x="124" y="215"/>
                    <a:pt x="121" y="215"/>
                  </a:cubicBezTo>
                  <a:cubicBezTo>
                    <a:pt x="118" y="215"/>
                    <a:pt x="115" y="214"/>
                    <a:pt x="113" y="213"/>
                  </a:cubicBezTo>
                  <a:cubicBezTo>
                    <a:pt x="112" y="212"/>
                    <a:pt x="111" y="210"/>
                    <a:pt x="111" y="207"/>
                  </a:cubicBezTo>
                  <a:cubicBezTo>
                    <a:pt x="111" y="202"/>
                    <a:pt x="114" y="200"/>
                    <a:pt x="122" y="200"/>
                  </a:cubicBezTo>
                  <a:cubicBezTo>
                    <a:pt x="135" y="200"/>
                    <a:pt x="135" y="200"/>
                    <a:pt x="135" y="200"/>
                  </a:cubicBezTo>
                  <a:lnTo>
                    <a:pt x="135" y="206"/>
                  </a:lnTo>
                  <a:close/>
                  <a:moveTo>
                    <a:pt x="470" y="135"/>
                  </a:moveTo>
                  <a:cubicBezTo>
                    <a:pt x="472" y="137"/>
                    <a:pt x="473" y="140"/>
                    <a:pt x="473" y="142"/>
                  </a:cubicBezTo>
                  <a:cubicBezTo>
                    <a:pt x="473" y="146"/>
                    <a:pt x="472" y="148"/>
                    <a:pt x="470" y="150"/>
                  </a:cubicBezTo>
                  <a:cubicBezTo>
                    <a:pt x="468" y="152"/>
                    <a:pt x="465" y="153"/>
                    <a:pt x="461" y="153"/>
                  </a:cubicBezTo>
                  <a:cubicBezTo>
                    <a:pt x="458" y="153"/>
                    <a:pt x="455" y="152"/>
                    <a:pt x="453" y="150"/>
                  </a:cubicBezTo>
                  <a:cubicBezTo>
                    <a:pt x="451" y="148"/>
                    <a:pt x="450" y="146"/>
                    <a:pt x="450" y="143"/>
                  </a:cubicBezTo>
                  <a:cubicBezTo>
                    <a:pt x="450" y="140"/>
                    <a:pt x="451" y="137"/>
                    <a:pt x="453" y="135"/>
                  </a:cubicBezTo>
                  <a:cubicBezTo>
                    <a:pt x="455" y="133"/>
                    <a:pt x="458" y="132"/>
                    <a:pt x="461" y="132"/>
                  </a:cubicBezTo>
                  <a:cubicBezTo>
                    <a:pt x="465" y="132"/>
                    <a:pt x="468" y="133"/>
                    <a:pt x="470" y="135"/>
                  </a:cubicBezTo>
                  <a:close/>
                  <a:moveTo>
                    <a:pt x="452" y="162"/>
                  </a:moveTo>
                  <a:cubicBezTo>
                    <a:pt x="471" y="162"/>
                    <a:pt x="471" y="162"/>
                    <a:pt x="471" y="162"/>
                  </a:cubicBezTo>
                  <a:cubicBezTo>
                    <a:pt x="471" y="227"/>
                    <a:pt x="471" y="227"/>
                    <a:pt x="471" y="227"/>
                  </a:cubicBezTo>
                  <a:cubicBezTo>
                    <a:pt x="452" y="227"/>
                    <a:pt x="452" y="227"/>
                    <a:pt x="452" y="227"/>
                  </a:cubicBezTo>
                  <a:lnTo>
                    <a:pt x="452" y="162"/>
                  </a:lnTo>
                  <a:close/>
                  <a:moveTo>
                    <a:pt x="537" y="196"/>
                  </a:moveTo>
                  <a:cubicBezTo>
                    <a:pt x="539" y="199"/>
                    <a:pt x="540" y="203"/>
                    <a:pt x="540" y="207"/>
                  </a:cubicBezTo>
                  <a:cubicBezTo>
                    <a:pt x="540" y="211"/>
                    <a:pt x="539" y="215"/>
                    <a:pt x="537" y="218"/>
                  </a:cubicBezTo>
                  <a:cubicBezTo>
                    <a:pt x="534" y="221"/>
                    <a:pt x="531" y="223"/>
                    <a:pt x="526" y="225"/>
                  </a:cubicBezTo>
                  <a:cubicBezTo>
                    <a:pt x="522" y="227"/>
                    <a:pt x="516" y="228"/>
                    <a:pt x="510" y="228"/>
                  </a:cubicBezTo>
                  <a:cubicBezTo>
                    <a:pt x="504" y="228"/>
                    <a:pt x="499" y="227"/>
                    <a:pt x="494" y="226"/>
                  </a:cubicBezTo>
                  <a:cubicBezTo>
                    <a:pt x="489" y="224"/>
                    <a:pt x="485" y="223"/>
                    <a:pt x="482" y="221"/>
                  </a:cubicBezTo>
                  <a:cubicBezTo>
                    <a:pt x="488" y="207"/>
                    <a:pt x="488" y="207"/>
                    <a:pt x="488" y="207"/>
                  </a:cubicBezTo>
                  <a:cubicBezTo>
                    <a:pt x="491" y="209"/>
                    <a:pt x="494" y="211"/>
                    <a:pt x="499" y="212"/>
                  </a:cubicBezTo>
                  <a:cubicBezTo>
                    <a:pt x="503" y="213"/>
                    <a:pt x="507" y="214"/>
                    <a:pt x="511" y="214"/>
                  </a:cubicBezTo>
                  <a:cubicBezTo>
                    <a:pt x="518" y="214"/>
                    <a:pt x="522" y="212"/>
                    <a:pt x="522" y="208"/>
                  </a:cubicBezTo>
                  <a:cubicBezTo>
                    <a:pt x="522" y="206"/>
                    <a:pt x="521" y="205"/>
                    <a:pt x="519" y="204"/>
                  </a:cubicBezTo>
                  <a:cubicBezTo>
                    <a:pt x="517" y="203"/>
                    <a:pt x="514" y="202"/>
                    <a:pt x="509" y="202"/>
                  </a:cubicBezTo>
                  <a:cubicBezTo>
                    <a:pt x="504" y="201"/>
                    <a:pt x="500" y="200"/>
                    <a:pt x="496" y="199"/>
                  </a:cubicBezTo>
                  <a:cubicBezTo>
                    <a:pt x="493" y="198"/>
                    <a:pt x="490" y="196"/>
                    <a:pt x="487" y="193"/>
                  </a:cubicBezTo>
                  <a:cubicBezTo>
                    <a:pt x="485" y="191"/>
                    <a:pt x="483" y="187"/>
                    <a:pt x="483" y="182"/>
                  </a:cubicBezTo>
                  <a:cubicBezTo>
                    <a:pt x="483" y="178"/>
                    <a:pt x="485" y="174"/>
                    <a:pt x="487" y="171"/>
                  </a:cubicBezTo>
                  <a:cubicBezTo>
                    <a:pt x="489" y="168"/>
                    <a:pt x="493" y="166"/>
                    <a:pt x="497" y="164"/>
                  </a:cubicBezTo>
                  <a:cubicBezTo>
                    <a:pt x="502" y="162"/>
                    <a:pt x="507" y="161"/>
                    <a:pt x="513" y="161"/>
                  </a:cubicBezTo>
                  <a:cubicBezTo>
                    <a:pt x="518" y="161"/>
                    <a:pt x="522" y="162"/>
                    <a:pt x="527" y="163"/>
                  </a:cubicBezTo>
                  <a:cubicBezTo>
                    <a:pt x="531" y="164"/>
                    <a:pt x="535" y="165"/>
                    <a:pt x="538" y="167"/>
                  </a:cubicBezTo>
                  <a:cubicBezTo>
                    <a:pt x="532" y="180"/>
                    <a:pt x="532" y="180"/>
                    <a:pt x="532" y="180"/>
                  </a:cubicBezTo>
                  <a:cubicBezTo>
                    <a:pt x="526" y="177"/>
                    <a:pt x="520" y="175"/>
                    <a:pt x="513" y="175"/>
                  </a:cubicBezTo>
                  <a:cubicBezTo>
                    <a:pt x="509" y="175"/>
                    <a:pt x="506" y="176"/>
                    <a:pt x="504" y="177"/>
                  </a:cubicBezTo>
                  <a:cubicBezTo>
                    <a:pt x="502" y="178"/>
                    <a:pt x="501" y="180"/>
                    <a:pt x="501" y="181"/>
                  </a:cubicBezTo>
                  <a:cubicBezTo>
                    <a:pt x="501" y="183"/>
                    <a:pt x="502" y="185"/>
                    <a:pt x="505" y="186"/>
                  </a:cubicBezTo>
                  <a:cubicBezTo>
                    <a:pt x="507" y="186"/>
                    <a:pt x="510" y="187"/>
                    <a:pt x="515" y="188"/>
                  </a:cubicBezTo>
                  <a:cubicBezTo>
                    <a:pt x="520" y="189"/>
                    <a:pt x="524" y="190"/>
                    <a:pt x="528" y="191"/>
                  </a:cubicBezTo>
                  <a:cubicBezTo>
                    <a:pt x="531" y="192"/>
                    <a:pt x="534" y="194"/>
                    <a:pt x="537" y="196"/>
                  </a:cubicBezTo>
                  <a:close/>
                  <a:moveTo>
                    <a:pt x="271" y="210"/>
                  </a:moveTo>
                  <a:cubicBezTo>
                    <a:pt x="276" y="224"/>
                    <a:pt x="276" y="224"/>
                    <a:pt x="276" y="224"/>
                  </a:cubicBezTo>
                  <a:cubicBezTo>
                    <a:pt x="274" y="225"/>
                    <a:pt x="272" y="226"/>
                    <a:pt x="269" y="227"/>
                  </a:cubicBezTo>
                  <a:cubicBezTo>
                    <a:pt x="267" y="227"/>
                    <a:pt x="264" y="228"/>
                    <a:pt x="261" y="228"/>
                  </a:cubicBezTo>
                  <a:cubicBezTo>
                    <a:pt x="253" y="228"/>
                    <a:pt x="247" y="226"/>
                    <a:pt x="243" y="222"/>
                  </a:cubicBezTo>
                  <a:cubicBezTo>
                    <a:pt x="239" y="218"/>
                    <a:pt x="237" y="212"/>
                    <a:pt x="237" y="205"/>
                  </a:cubicBezTo>
                  <a:cubicBezTo>
                    <a:pt x="237" y="178"/>
                    <a:pt x="237" y="178"/>
                    <a:pt x="237" y="178"/>
                  </a:cubicBezTo>
                  <a:cubicBezTo>
                    <a:pt x="227" y="178"/>
                    <a:pt x="227" y="178"/>
                    <a:pt x="227" y="178"/>
                  </a:cubicBezTo>
                  <a:cubicBezTo>
                    <a:pt x="227" y="164"/>
                    <a:pt x="227" y="164"/>
                    <a:pt x="227" y="164"/>
                  </a:cubicBezTo>
                  <a:cubicBezTo>
                    <a:pt x="237" y="164"/>
                    <a:pt x="237" y="164"/>
                    <a:pt x="237" y="164"/>
                  </a:cubicBezTo>
                  <a:cubicBezTo>
                    <a:pt x="237" y="148"/>
                    <a:pt x="237" y="148"/>
                    <a:pt x="237" y="148"/>
                  </a:cubicBezTo>
                  <a:cubicBezTo>
                    <a:pt x="255" y="148"/>
                    <a:pt x="255" y="148"/>
                    <a:pt x="255" y="148"/>
                  </a:cubicBezTo>
                  <a:cubicBezTo>
                    <a:pt x="255" y="164"/>
                    <a:pt x="255" y="164"/>
                    <a:pt x="255" y="164"/>
                  </a:cubicBezTo>
                  <a:cubicBezTo>
                    <a:pt x="271" y="164"/>
                    <a:pt x="271" y="164"/>
                    <a:pt x="271" y="164"/>
                  </a:cubicBezTo>
                  <a:cubicBezTo>
                    <a:pt x="271" y="178"/>
                    <a:pt x="271" y="178"/>
                    <a:pt x="271" y="178"/>
                  </a:cubicBezTo>
                  <a:cubicBezTo>
                    <a:pt x="255" y="178"/>
                    <a:pt x="255" y="178"/>
                    <a:pt x="255" y="178"/>
                  </a:cubicBezTo>
                  <a:cubicBezTo>
                    <a:pt x="255" y="204"/>
                    <a:pt x="255" y="204"/>
                    <a:pt x="255" y="204"/>
                  </a:cubicBezTo>
                  <a:cubicBezTo>
                    <a:pt x="255" y="207"/>
                    <a:pt x="256" y="209"/>
                    <a:pt x="257" y="211"/>
                  </a:cubicBezTo>
                  <a:cubicBezTo>
                    <a:pt x="259" y="212"/>
                    <a:pt x="261" y="213"/>
                    <a:pt x="263" y="213"/>
                  </a:cubicBezTo>
                  <a:cubicBezTo>
                    <a:pt x="266" y="213"/>
                    <a:pt x="269" y="212"/>
                    <a:pt x="271" y="210"/>
                  </a:cubicBezTo>
                  <a:close/>
                  <a:moveTo>
                    <a:pt x="219" y="196"/>
                  </a:moveTo>
                  <a:cubicBezTo>
                    <a:pt x="222" y="199"/>
                    <a:pt x="223" y="203"/>
                    <a:pt x="223" y="207"/>
                  </a:cubicBezTo>
                  <a:cubicBezTo>
                    <a:pt x="223" y="211"/>
                    <a:pt x="222" y="215"/>
                    <a:pt x="219" y="218"/>
                  </a:cubicBezTo>
                  <a:cubicBezTo>
                    <a:pt x="217" y="221"/>
                    <a:pt x="213" y="223"/>
                    <a:pt x="209" y="225"/>
                  </a:cubicBezTo>
                  <a:cubicBezTo>
                    <a:pt x="204" y="227"/>
                    <a:pt x="199" y="228"/>
                    <a:pt x="192" y="228"/>
                  </a:cubicBezTo>
                  <a:cubicBezTo>
                    <a:pt x="187" y="228"/>
                    <a:pt x="182" y="227"/>
                    <a:pt x="177" y="226"/>
                  </a:cubicBezTo>
                  <a:cubicBezTo>
                    <a:pt x="172" y="224"/>
                    <a:pt x="167" y="223"/>
                    <a:pt x="164" y="221"/>
                  </a:cubicBezTo>
                  <a:cubicBezTo>
                    <a:pt x="171" y="207"/>
                    <a:pt x="171" y="207"/>
                    <a:pt x="171" y="207"/>
                  </a:cubicBezTo>
                  <a:cubicBezTo>
                    <a:pt x="174" y="209"/>
                    <a:pt x="177" y="211"/>
                    <a:pt x="181" y="212"/>
                  </a:cubicBezTo>
                  <a:cubicBezTo>
                    <a:pt x="185" y="213"/>
                    <a:pt x="189" y="214"/>
                    <a:pt x="193" y="214"/>
                  </a:cubicBezTo>
                  <a:cubicBezTo>
                    <a:pt x="201" y="214"/>
                    <a:pt x="205" y="212"/>
                    <a:pt x="205" y="208"/>
                  </a:cubicBezTo>
                  <a:cubicBezTo>
                    <a:pt x="205" y="206"/>
                    <a:pt x="204" y="205"/>
                    <a:pt x="202" y="204"/>
                  </a:cubicBezTo>
                  <a:cubicBezTo>
                    <a:pt x="200" y="203"/>
                    <a:pt x="196" y="202"/>
                    <a:pt x="192" y="202"/>
                  </a:cubicBezTo>
                  <a:cubicBezTo>
                    <a:pt x="186" y="201"/>
                    <a:pt x="182" y="200"/>
                    <a:pt x="179" y="199"/>
                  </a:cubicBezTo>
                  <a:cubicBezTo>
                    <a:pt x="175" y="198"/>
                    <a:pt x="172" y="196"/>
                    <a:pt x="170" y="193"/>
                  </a:cubicBezTo>
                  <a:cubicBezTo>
                    <a:pt x="167" y="191"/>
                    <a:pt x="166" y="187"/>
                    <a:pt x="166" y="182"/>
                  </a:cubicBezTo>
                  <a:cubicBezTo>
                    <a:pt x="166" y="178"/>
                    <a:pt x="167" y="174"/>
                    <a:pt x="169" y="171"/>
                  </a:cubicBezTo>
                  <a:cubicBezTo>
                    <a:pt x="172" y="168"/>
                    <a:pt x="175" y="166"/>
                    <a:pt x="180" y="164"/>
                  </a:cubicBezTo>
                  <a:cubicBezTo>
                    <a:pt x="184" y="162"/>
                    <a:pt x="190" y="161"/>
                    <a:pt x="196" y="161"/>
                  </a:cubicBezTo>
                  <a:cubicBezTo>
                    <a:pt x="200" y="161"/>
                    <a:pt x="205" y="162"/>
                    <a:pt x="209" y="163"/>
                  </a:cubicBezTo>
                  <a:cubicBezTo>
                    <a:pt x="214" y="164"/>
                    <a:pt x="218" y="165"/>
                    <a:pt x="221" y="167"/>
                  </a:cubicBezTo>
                  <a:cubicBezTo>
                    <a:pt x="214" y="180"/>
                    <a:pt x="214" y="180"/>
                    <a:pt x="214" y="180"/>
                  </a:cubicBezTo>
                  <a:cubicBezTo>
                    <a:pt x="209" y="177"/>
                    <a:pt x="203" y="175"/>
                    <a:pt x="196" y="175"/>
                  </a:cubicBezTo>
                  <a:cubicBezTo>
                    <a:pt x="192" y="175"/>
                    <a:pt x="189" y="176"/>
                    <a:pt x="187" y="177"/>
                  </a:cubicBezTo>
                  <a:cubicBezTo>
                    <a:pt x="185" y="178"/>
                    <a:pt x="184" y="180"/>
                    <a:pt x="184" y="181"/>
                  </a:cubicBezTo>
                  <a:cubicBezTo>
                    <a:pt x="184" y="183"/>
                    <a:pt x="185" y="185"/>
                    <a:pt x="187" y="186"/>
                  </a:cubicBezTo>
                  <a:cubicBezTo>
                    <a:pt x="189" y="186"/>
                    <a:pt x="193" y="187"/>
                    <a:pt x="197" y="188"/>
                  </a:cubicBezTo>
                  <a:cubicBezTo>
                    <a:pt x="203" y="189"/>
                    <a:pt x="207" y="190"/>
                    <a:pt x="210" y="191"/>
                  </a:cubicBezTo>
                  <a:cubicBezTo>
                    <a:pt x="214" y="192"/>
                    <a:pt x="217" y="194"/>
                    <a:pt x="219" y="196"/>
                  </a:cubicBezTo>
                  <a:close/>
                  <a:moveTo>
                    <a:pt x="416" y="162"/>
                  </a:moveTo>
                  <a:cubicBezTo>
                    <a:pt x="435" y="162"/>
                    <a:pt x="435" y="162"/>
                    <a:pt x="435" y="162"/>
                  </a:cubicBezTo>
                  <a:cubicBezTo>
                    <a:pt x="435" y="227"/>
                    <a:pt x="435" y="227"/>
                    <a:pt x="435" y="227"/>
                  </a:cubicBezTo>
                  <a:cubicBezTo>
                    <a:pt x="417" y="227"/>
                    <a:pt x="417" y="227"/>
                    <a:pt x="417" y="227"/>
                  </a:cubicBezTo>
                  <a:cubicBezTo>
                    <a:pt x="417" y="219"/>
                    <a:pt x="417" y="219"/>
                    <a:pt x="417" y="219"/>
                  </a:cubicBezTo>
                  <a:cubicBezTo>
                    <a:pt x="414" y="222"/>
                    <a:pt x="411" y="224"/>
                    <a:pt x="408" y="226"/>
                  </a:cubicBezTo>
                  <a:cubicBezTo>
                    <a:pt x="404" y="227"/>
                    <a:pt x="401" y="228"/>
                    <a:pt x="397" y="228"/>
                  </a:cubicBezTo>
                  <a:cubicBezTo>
                    <a:pt x="388" y="228"/>
                    <a:pt x="382" y="225"/>
                    <a:pt x="377" y="220"/>
                  </a:cubicBezTo>
                  <a:cubicBezTo>
                    <a:pt x="372" y="216"/>
                    <a:pt x="369" y="208"/>
                    <a:pt x="369" y="199"/>
                  </a:cubicBezTo>
                  <a:cubicBezTo>
                    <a:pt x="369" y="162"/>
                    <a:pt x="369" y="162"/>
                    <a:pt x="369" y="162"/>
                  </a:cubicBezTo>
                  <a:cubicBezTo>
                    <a:pt x="388" y="162"/>
                    <a:pt x="388" y="162"/>
                    <a:pt x="388" y="162"/>
                  </a:cubicBezTo>
                  <a:cubicBezTo>
                    <a:pt x="388" y="196"/>
                    <a:pt x="388" y="196"/>
                    <a:pt x="388" y="196"/>
                  </a:cubicBezTo>
                  <a:cubicBezTo>
                    <a:pt x="388" y="206"/>
                    <a:pt x="392" y="212"/>
                    <a:pt x="401" y="212"/>
                  </a:cubicBezTo>
                  <a:cubicBezTo>
                    <a:pt x="405" y="212"/>
                    <a:pt x="409" y="210"/>
                    <a:pt x="412" y="207"/>
                  </a:cubicBezTo>
                  <a:cubicBezTo>
                    <a:pt x="414" y="204"/>
                    <a:pt x="416" y="200"/>
                    <a:pt x="416" y="194"/>
                  </a:cubicBezTo>
                  <a:lnTo>
                    <a:pt x="416" y="162"/>
                  </a:lnTo>
                  <a:close/>
                  <a:moveTo>
                    <a:pt x="345" y="168"/>
                  </a:moveTo>
                  <a:cubicBezTo>
                    <a:pt x="350" y="173"/>
                    <a:pt x="353" y="180"/>
                    <a:pt x="353" y="190"/>
                  </a:cubicBezTo>
                  <a:cubicBezTo>
                    <a:pt x="353" y="227"/>
                    <a:pt x="353" y="227"/>
                    <a:pt x="353" y="227"/>
                  </a:cubicBezTo>
                  <a:cubicBezTo>
                    <a:pt x="334" y="227"/>
                    <a:pt x="334" y="227"/>
                    <a:pt x="334" y="227"/>
                  </a:cubicBezTo>
                  <a:cubicBezTo>
                    <a:pt x="334" y="193"/>
                    <a:pt x="334" y="193"/>
                    <a:pt x="334" y="193"/>
                  </a:cubicBezTo>
                  <a:cubicBezTo>
                    <a:pt x="334" y="188"/>
                    <a:pt x="333" y="184"/>
                    <a:pt x="330" y="181"/>
                  </a:cubicBezTo>
                  <a:cubicBezTo>
                    <a:pt x="328" y="179"/>
                    <a:pt x="325" y="177"/>
                    <a:pt x="321" y="177"/>
                  </a:cubicBezTo>
                  <a:cubicBezTo>
                    <a:pt x="316" y="177"/>
                    <a:pt x="312" y="179"/>
                    <a:pt x="309" y="182"/>
                  </a:cubicBezTo>
                  <a:cubicBezTo>
                    <a:pt x="307" y="185"/>
                    <a:pt x="305" y="189"/>
                    <a:pt x="305" y="195"/>
                  </a:cubicBezTo>
                  <a:cubicBezTo>
                    <a:pt x="305" y="227"/>
                    <a:pt x="305" y="227"/>
                    <a:pt x="305" y="227"/>
                  </a:cubicBezTo>
                  <a:cubicBezTo>
                    <a:pt x="287" y="227"/>
                    <a:pt x="287" y="227"/>
                    <a:pt x="287" y="227"/>
                  </a:cubicBezTo>
                  <a:cubicBezTo>
                    <a:pt x="287" y="138"/>
                    <a:pt x="287" y="138"/>
                    <a:pt x="287" y="138"/>
                  </a:cubicBezTo>
                  <a:cubicBezTo>
                    <a:pt x="305" y="138"/>
                    <a:pt x="305" y="138"/>
                    <a:pt x="305" y="138"/>
                  </a:cubicBezTo>
                  <a:cubicBezTo>
                    <a:pt x="305" y="169"/>
                    <a:pt x="305" y="169"/>
                    <a:pt x="305" y="169"/>
                  </a:cubicBezTo>
                  <a:cubicBezTo>
                    <a:pt x="308" y="166"/>
                    <a:pt x="311" y="165"/>
                    <a:pt x="314" y="163"/>
                  </a:cubicBezTo>
                  <a:cubicBezTo>
                    <a:pt x="318" y="162"/>
                    <a:pt x="322" y="161"/>
                    <a:pt x="326" y="161"/>
                  </a:cubicBezTo>
                  <a:cubicBezTo>
                    <a:pt x="334" y="161"/>
                    <a:pt x="340" y="164"/>
                    <a:pt x="345" y="168"/>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4" name="Freeform 8">
              <a:extLst>
                <a:ext uri="{FF2B5EF4-FFF2-40B4-BE49-F238E27FC236}">
                  <a16:creationId xmlns:a16="http://schemas.microsoft.com/office/drawing/2014/main" id="{D8D464A1-DEAA-4DB9-8CE5-C131EFEBDFE1}"/>
                </a:ext>
              </a:extLst>
            </p:cNvPr>
            <p:cNvSpPr>
              <a:spLocks noSelect="1"/>
            </p:cNvSpPr>
            <p:nvPr userDrawn="1"/>
          </p:nvSpPr>
          <p:spPr bwMode="ltGray">
            <a:xfrm>
              <a:off x="4907" y="1846"/>
              <a:ext cx="99" cy="99"/>
            </a:xfrm>
            <a:custGeom>
              <a:avLst/>
              <a:gdLst>
                <a:gd name="T0" fmla="*/ 164 w 165"/>
                <a:gd name="T1" fmla="*/ 62 h 164"/>
                <a:gd name="T2" fmla="*/ 159 w 165"/>
                <a:gd name="T3" fmla="*/ 57 h 164"/>
                <a:gd name="T4" fmla="*/ 150 w 165"/>
                <a:gd name="T5" fmla="*/ 56 h 164"/>
                <a:gd name="T6" fmla="*/ 119 w 165"/>
                <a:gd name="T7" fmla="*/ 56 h 164"/>
                <a:gd name="T8" fmla="*/ 112 w 165"/>
                <a:gd name="T9" fmla="*/ 56 h 164"/>
                <a:gd name="T10" fmla="*/ 112 w 165"/>
                <a:gd name="T11" fmla="*/ 50 h 164"/>
                <a:gd name="T12" fmla="*/ 112 w 165"/>
                <a:gd name="T13" fmla="*/ 14 h 164"/>
                <a:gd name="T14" fmla="*/ 112 w 165"/>
                <a:gd name="T15" fmla="*/ 6 h 164"/>
                <a:gd name="T16" fmla="*/ 106 w 165"/>
                <a:gd name="T17" fmla="*/ 1 h 164"/>
                <a:gd name="T18" fmla="*/ 98 w 165"/>
                <a:gd name="T19" fmla="*/ 0 h 164"/>
                <a:gd name="T20" fmla="*/ 67 w 165"/>
                <a:gd name="T21" fmla="*/ 0 h 164"/>
                <a:gd name="T22" fmla="*/ 59 w 165"/>
                <a:gd name="T23" fmla="*/ 1 h 164"/>
                <a:gd name="T24" fmla="*/ 53 w 165"/>
                <a:gd name="T25" fmla="*/ 6 h 164"/>
                <a:gd name="T26" fmla="*/ 53 w 165"/>
                <a:gd name="T27" fmla="*/ 14 h 164"/>
                <a:gd name="T28" fmla="*/ 53 w 165"/>
                <a:gd name="T29" fmla="*/ 50 h 164"/>
                <a:gd name="T30" fmla="*/ 53 w 165"/>
                <a:gd name="T31" fmla="*/ 56 h 164"/>
                <a:gd name="T32" fmla="*/ 46 w 165"/>
                <a:gd name="T33" fmla="*/ 56 h 164"/>
                <a:gd name="T34" fmla="*/ 15 w 165"/>
                <a:gd name="T35" fmla="*/ 56 h 164"/>
                <a:gd name="T36" fmla="*/ 6 w 165"/>
                <a:gd name="T37" fmla="*/ 57 h 164"/>
                <a:gd name="T38" fmla="*/ 1 w 165"/>
                <a:gd name="T39" fmla="*/ 62 h 164"/>
                <a:gd name="T40" fmla="*/ 0 w 165"/>
                <a:gd name="T41" fmla="*/ 70 h 164"/>
                <a:gd name="T42" fmla="*/ 0 w 165"/>
                <a:gd name="T43" fmla="*/ 94 h 164"/>
                <a:gd name="T44" fmla="*/ 1 w 165"/>
                <a:gd name="T45" fmla="*/ 102 h 164"/>
                <a:gd name="T46" fmla="*/ 6 w 165"/>
                <a:gd name="T47" fmla="*/ 107 h 164"/>
                <a:gd name="T48" fmla="*/ 15 w 165"/>
                <a:gd name="T49" fmla="*/ 108 h 164"/>
                <a:gd name="T50" fmla="*/ 46 w 165"/>
                <a:gd name="T51" fmla="*/ 108 h 164"/>
                <a:gd name="T52" fmla="*/ 53 w 165"/>
                <a:gd name="T53" fmla="*/ 108 h 164"/>
                <a:gd name="T54" fmla="*/ 53 w 165"/>
                <a:gd name="T55" fmla="*/ 115 h 164"/>
                <a:gd name="T56" fmla="*/ 53 w 165"/>
                <a:gd name="T57" fmla="*/ 150 h 164"/>
                <a:gd name="T58" fmla="*/ 53 w 165"/>
                <a:gd name="T59" fmla="*/ 158 h 164"/>
                <a:gd name="T60" fmla="*/ 59 w 165"/>
                <a:gd name="T61" fmla="*/ 164 h 164"/>
                <a:gd name="T62" fmla="*/ 67 w 165"/>
                <a:gd name="T63" fmla="*/ 164 h 164"/>
                <a:gd name="T64" fmla="*/ 98 w 165"/>
                <a:gd name="T65" fmla="*/ 164 h 164"/>
                <a:gd name="T66" fmla="*/ 106 w 165"/>
                <a:gd name="T67" fmla="*/ 164 h 164"/>
                <a:gd name="T68" fmla="*/ 112 w 165"/>
                <a:gd name="T69" fmla="*/ 158 h 164"/>
                <a:gd name="T70" fmla="*/ 112 w 165"/>
                <a:gd name="T71" fmla="*/ 150 h 164"/>
                <a:gd name="T72" fmla="*/ 112 w 165"/>
                <a:gd name="T73" fmla="*/ 115 h 164"/>
                <a:gd name="T74" fmla="*/ 112 w 165"/>
                <a:gd name="T75" fmla="*/ 108 h 164"/>
                <a:gd name="T76" fmla="*/ 119 w 165"/>
                <a:gd name="T77" fmla="*/ 108 h 164"/>
                <a:gd name="T78" fmla="*/ 150 w 165"/>
                <a:gd name="T79" fmla="*/ 108 h 164"/>
                <a:gd name="T80" fmla="*/ 159 w 165"/>
                <a:gd name="T81" fmla="*/ 107 h 164"/>
                <a:gd name="T82" fmla="*/ 164 w 165"/>
                <a:gd name="T83" fmla="*/ 102 h 164"/>
                <a:gd name="T84" fmla="*/ 165 w 165"/>
                <a:gd name="T85" fmla="*/ 94 h 164"/>
                <a:gd name="T86" fmla="*/ 165 w 165"/>
                <a:gd name="T87" fmla="*/ 70 h 164"/>
                <a:gd name="T88" fmla="*/ 164 w 165"/>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5" h="164">
                  <a:moveTo>
                    <a:pt x="164" y="62"/>
                  </a:moveTo>
                  <a:cubicBezTo>
                    <a:pt x="163" y="60"/>
                    <a:pt x="161" y="58"/>
                    <a:pt x="159" y="57"/>
                  </a:cubicBezTo>
                  <a:cubicBezTo>
                    <a:pt x="157" y="56"/>
                    <a:pt x="155" y="56"/>
                    <a:pt x="150" y="56"/>
                  </a:cubicBezTo>
                  <a:cubicBezTo>
                    <a:pt x="119" y="56"/>
                    <a:pt x="119" y="56"/>
                    <a:pt x="119" y="56"/>
                  </a:cubicBezTo>
                  <a:cubicBezTo>
                    <a:pt x="112" y="56"/>
                    <a:pt x="112" y="56"/>
                    <a:pt x="112" y="56"/>
                  </a:cubicBezTo>
                  <a:cubicBezTo>
                    <a:pt x="112" y="50"/>
                    <a:pt x="112" y="50"/>
                    <a:pt x="112" y="50"/>
                  </a:cubicBezTo>
                  <a:cubicBezTo>
                    <a:pt x="112" y="14"/>
                    <a:pt x="112" y="14"/>
                    <a:pt x="112" y="14"/>
                  </a:cubicBezTo>
                  <a:cubicBezTo>
                    <a:pt x="112" y="10"/>
                    <a:pt x="112" y="8"/>
                    <a:pt x="112" y="6"/>
                  </a:cubicBezTo>
                  <a:cubicBezTo>
                    <a:pt x="111" y="4"/>
                    <a:pt x="109" y="2"/>
                    <a:pt x="106" y="1"/>
                  </a:cubicBezTo>
                  <a:cubicBezTo>
                    <a:pt x="105" y="0"/>
                    <a:pt x="102" y="0"/>
                    <a:pt x="98" y="0"/>
                  </a:cubicBezTo>
                  <a:cubicBezTo>
                    <a:pt x="67" y="0"/>
                    <a:pt x="67" y="0"/>
                    <a:pt x="67" y="0"/>
                  </a:cubicBezTo>
                  <a:cubicBezTo>
                    <a:pt x="63" y="0"/>
                    <a:pt x="60" y="0"/>
                    <a:pt x="59" y="1"/>
                  </a:cubicBezTo>
                  <a:cubicBezTo>
                    <a:pt x="56" y="2"/>
                    <a:pt x="54" y="4"/>
                    <a:pt x="53" y="6"/>
                  </a:cubicBezTo>
                  <a:cubicBezTo>
                    <a:pt x="53" y="8"/>
                    <a:pt x="53" y="10"/>
                    <a:pt x="53" y="14"/>
                  </a:cubicBezTo>
                  <a:cubicBezTo>
                    <a:pt x="53" y="50"/>
                    <a:pt x="53" y="50"/>
                    <a:pt x="53" y="50"/>
                  </a:cubicBezTo>
                  <a:cubicBezTo>
                    <a:pt x="53" y="56"/>
                    <a:pt x="53" y="56"/>
                    <a:pt x="53" y="56"/>
                  </a:cubicBezTo>
                  <a:cubicBezTo>
                    <a:pt x="46" y="56"/>
                    <a:pt x="46" y="56"/>
                    <a:pt x="46" y="56"/>
                  </a:cubicBezTo>
                  <a:cubicBezTo>
                    <a:pt x="15" y="56"/>
                    <a:pt x="15" y="56"/>
                    <a:pt x="15" y="56"/>
                  </a:cubicBezTo>
                  <a:cubicBezTo>
                    <a:pt x="10" y="56"/>
                    <a:pt x="8" y="56"/>
                    <a:pt x="6" y="57"/>
                  </a:cubicBezTo>
                  <a:cubicBezTo>
                    <a:pt x="4" y="58"/>
                    <a:pt x="2" y="60"/>
                    <a:pt x="1" y="62"/>
                  </a:cubicBezTo>
                  <a:cubicBezTo>
                    <a:pt x="0" y="64"/>
                    <a:pt x="0" y="66"/>
                    <a:pt x="0" y="70"/>
                  </a:cubicBezTo>
                  <a:cubicBezTo>
                    <a:pt x="0" y="94"/>
                    <a:pt x="0" y="94"/>
                    <a:pt x="0" y="94"/>
                  </a:cubicBezTo>
                  <a:cubicBezTo>
                    <a:pt x="0" y="98"/>
                    <a:pt x="0" y="101"/>
                    <a:pt x="1" y="102"/>
                  </a:cubicBezTo>
                  <a:cubicBezTo>
                    <a:pt x="2" y="105"/>
                    <a:pt x="4" y="107"/>
                    <a:pt x="6" y="107"/>
                  </a:cubicBezTo>
                  <a:cubicBezTo>
                    <a:pt x="8" y="108"/>
                    <a:pt x="10" y="108"/>
                    <a:pt x="15" y="108"/>
                  </a:cubicBezTo>
                  <a:cubicBezTo>
                    <a:pt x="46" y="108"/>
                    <a:pt x="46" y="108"/>
                    <a:pt x="46" y="108"/>
                  </a:cubicBezTo>
                  <a:cubicBezTo>
                    <a:pt x="53" y="108"/>
                    <a:pt x="53" y="108"/>
                    <a:pt x="53" y="108"/>
                  </a:cubicBezTo>
                  <a:cubicBezTo>
                    <a:pt x="53" y="115"/>
                    <a:pt x="53" y="115"/>
                    <a:pt x="53" y="115"/>
                  </a:cubicBezTo>
                  <a:cubicBezTo>
                    <a:pt x="53" y="150"/>
                    <a:pt x="53" y="150"/>
                    <a:pt x="53" y="150"/>
                  </a:cubicBezTo>
                  <a:cubicBezTo>
                    <a:pt x="53" y="154"/>
                    <a:pt x="53" y="157"/>
                    <a:pt x="53" y="158"/>
                  </a:cubicBezTo>
                  <a:cubicBezTo>
                    <a:pt x="54" y="161"/>
                    <a:pt x="56" y="163"/>
                    <a:pt x="59" y="164"/>
                  </a:cubicBezTo>
                  <a:cubicBezTo>
                    <a:pt x="60" y="164"/>
                    <a:pt x="63" y="164"/>
                    <a:pt x="67" y="164"/>
                  </a:cubicBezTo>
                  <a:cubicBezTo>
                    <a:pt x="98" y="164"/>
                    <a:pt x="98" y="164"/>
                    <a:pt x="98" y="164"/>
                  </a:cubicBezTo>
                  <a:cubicBezTo>
                    <a:pt x="102" y="164"/>
                    <a:pt x="105" y="164"/>
                    <a:pt x="106" y="164"/>
                  </a:cubicBezTo>
                  <a:cubicBezTo>
                    <a:pt x="109" y="163"/>
                    <a:pt x="111" y="161"/>
                    <a:pt x="112" y="158"/>
                  </a:cubicBezTo>
                  <a:cubicBezTo>
                    <a:pt x="112" y="157"/>
                    <a:pt x="112" y="154"/>
                    <a:pt x="112" y="150"/>
                  </a:cubicBezTo>
                  <a:cubicBezTo>
                    <a:pt x="112" y="115"/>
                    <a:pt x="112" y="115"/>
                    <a:pt x="112" y="115"/>
                  </a:cubicBezTo>
                  <a:cubicBezTo>
                    <a:pt x="112" y="108"/>
                    <a:pt x="112" y="108"/>
                    <a:pt x="112" y="108"/>
                  </a:cubicBezTo>
                  <a:cubicBezTo>
                    <a:pt x="119" y="108"/>
                    <a:pt x="119" y="108"/>
                    <a:pt x="119" y="108"/>
                  </a:cubicBezTo>
                  <a:cubicBezTo>
                    <a:pt x="150" y="108"/>
                    <a:pt x="150" y="108"/>
                    <a:pt x="150" y="108"/>
                  </a:cubicBezTo>
                  <a:cubicBezTo>
                    <a:pt x="155" y="108"/>
                    <a:pt x="157" y="108"/>
                    <a:pt x="159" y="107"/>
                  </a:cubicBezTo>
                  <a:cubicBezTo>
                    <a:pt x="161" y="107"/>
                    <a:pt x="163" y="105"/>
                    <a:pt x="164" y="102"/>
                  </a:cubicBezTo>
                  <a:cubicBezTo>
                    <a:pt x="165" y="101"/>
                    <a:pt x="165" y="98"/>
                    <a:pt x="165" y="94"/>
                  </a:cubicBezTo>
                  <a:cubicBezTo>
                    <a:pt x="165" y="70"/>
                    <a:pt x="165" y="70"/>
                    <a:pt x="165" y="70"/>
                  </a:cubicBezTo>
                  <a:cubicBezTo>
                    <a:pt x="165" y="66"/>
                    <a:pt x="165" y="64"/>
                    <a:pt x="164"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5" name="Freeform 9">
              <a:extLst>
                <a:ext uri="{FF2B5EF4-FFF2-40B4-BE49-F238E27FC236}">
                  <a16:creationId xmlns:a16="http://schemas.microsoft.com/office/drawing/2014/main" id="{1AE20B07-0C58-443E-A916-3F4E6D1D1D05}"/>
                </a:ext>
              </a:extLst>
            </p:cNvPr>
            <p:cNvSpPr>
              <a:spLocks noSelect="1"/>
            </p:cNvSpPr>
            <p:nvPr userDrawn="1"/>
          </p:nvSpPr>
          <p:spPr bwMode="ltGray">
            <a:xfrm>
              <a:off x="4936" y="1684"/>
              <a:ext cx="661" cy="134"/>
            </a:xfrm>
            <a:custGeom>
              <a:avLst/>
              <a:gdLst>
                <a:gd name="T0" fmla="*/ 417 w 1102"/>
                <a:gd name="T1" fmla="*/ 89 h 223"/>
                <a:gd name="T2" fmla="*/ 341 w 1102"/>
                <a:gd name="T3" fmla="*/ 40 h 223"/>
                <a:gd name="T4" fmla="*/ 362 w 1102"/>
                <a:gd name="T5" fmla="*/ 72 h 223"/>
                <a:gd name="T6" fmla="*/ 387 w 1102"/>
                <a:gd name="T7" fmla="*/ 51 h 223"/>
                <a:gd name="T8" fmla="*/ 57 w 1102"/>
                <a:gd name="T9" fmla="*/ 5 h 223"/>
                <a:gd name="T10" fmla="*/ 47 w 1102"/>
                <a:gd name="T11" fmla="*/ 24 h 223"/>
                <a:gd name="T12" fmla="*/ 161 w 1102"/>
                <a:gd name="T13" fmla="*/ 34 h 223"/>
                <a:gd name="T14" fmla="*/ 120 w 1102"/>
                <a:gd name="T15" fmla="*/ 89 h 223"/>
                <a:gd name="T16" fmla="*/ 169 w 1102"/>
                <a:gd name="T17" fmla="*/ 44 h 223"/>
                <a:gd name="T18" fmla="*/ 314 w 1102"/>
                <a:gd name="T19" fmla="*/ 73 h 223"/>
                <a:gd name="T20" fmla="*/ 294 w 1102"/>
                <a:gd name="T21" fmla="*/ 26 h 223"/>
                <a:gd name="T22" fmla="*/ 333 w 1102"/>
                <a:gd name="T23" fmla="*/ 86 h 223"/>
                <a:gd name="T24" fmla="*/ 924 w 1102"/>
                <a:gd name="T25" fmla="*/ 80 h 223"/>
                <a:gd name="T26" fmla="*/ 838 w 1102"/>
                <a:gd name="T27" fmla="*/ 69 h 223"/>
                <a:gd name="T28" fmla="*/ 851 w 1102"/>
                <a:gd name="T29" fmla="*/ 81 h 223"/>
                <a:gd name="T30" fmla="*/ 553 w 1102"/>
                <a:gd name="T31" fmla="*/ 57 h 223"/>
                <a:gd name="T32" fmla="*/ 562 w 1102"/>
                <a:gd name="T33" fmla="*/ 26 h 223"/>
                <a:gd name="T34" fmla="*/ 558 w 1102"/>
                <a:gd name="T35" fmla="*/ 88 h 223"/>
                <a:gd name="T36" fmla="*/ 565 w 1102"/>
                <a:gd name="T37" fmla="*/ 70 h 223"/>
                <a:gd name="T38" fmla="*/ 1092 w 1102"/>
                <a:gd name="T39" fmla="*/ 108 h 223"/>
                <a:gd name="T40" fmla="*/ 1070 w 1102"/>
                <a:gd name="T41" fmla="*/ 19 h 223"/>
                <a:gd name="T42" fmla="*/ 1036 w 1102"/>
                <a:gd name="T43" fmla="*/ 91 h 223"/>
                <a:gd name="T44" fmla="*/ 1013 w 1102"/>
                <a:gd name="T45" fmla="*/ 33 h 223"/>
                <a:gd name="T46" fmla="*/ 515 w 1102"/>
                <a:gd name="T47" fmla="*/ 0 h 223"/>
                <a:gd name="T48" fmla="*/ 482 w 1102"/>
                <a:gd name="T49" fmla="*/ 57 h 223"/>
                <a:gd name="T50" fmla="*/ 482 w 1102"/>
                <a:gd name="T51" fmla="*/ 57 h 223"/>
                <a:gd name="T52" fmla="*/ 276 w 1102"/>
                <a:gd name="T53" fmla="*/ 80 h 223"/>
                <a:gd name="T54" fmla="*/ 253 w 1102"/>
                <a:gd name="T55" fmla="*/ 38 h 223"/>
                <a:gd name="T56" fmla="*/ 227 w 1102"/>
                <a:gd name="T57" fmla="*/ 56 h 223"/>
                <a:gd name="T58" fmla="*/ 689 w 1102"/>
                <a:gd name="T59" fmla="*/ 89 h 223"/>
                <a:gd name="T60" fmla="*/ 734 w 1102"/>
                <a:gd name="T61" fmla="*/ 52 h 223"/>
                <a:gd name="T62" fmla="*/ 643 w 1102"/>
                <a:gd name="T63" fmla="*/ 32 h 223"/>
                <a:gd name="T64" fmla="*/ 670 w 1102"/>
                <a:gd name="T65" fmla="*/ 55 h 223"/>
                <a:gd name="T66" fmla="*/ 107 w 1102"/>
                <a:gd name="T67" fmla="*/ 206 h 223"/>
                <a:gd name="T68" fmla="*/ 77 w 1102"/>
                <a:gd name="T69" fmla="*/ 156 h 223"/>
                <a:gd name="T70" fmla="*/ 65 w 1102"/>
                <a:gd name="T71" fmla="*/ 202 h 223"/>
                <a:gd name="T72" fmla="*/ 156 w 1102"/>
                <a:gd name="T73" fmla="*/ 156 h 223"/>
                <a:gd name="T74" fmla="*/ 185 w 1102"/>
                <a:gd name="T75" fmla="*/ 206 h 223"/>
                <a:gd name="T76" fmla="*/ 479 w 1102"/>
                <a:gd name="T77" fmla="*/ 137 h 223"/>
                <a:gd name="T78" fmla="*/ 610 w 1102"/>
                <a:gd name="T79" fmla="*/ 201 h 223"/>
                <a:gd name="T80" fmla="*/ 624 w 1102"/>
                <a:gd name="T81" fmla="*/ 213 h 223"/>
                <a:gd name="T82" fmla="*/ 702 w 1102"/>
                <a:gd name="T83" fmla="*/ 159 h 223"/>
                <a:gd name="T84" fmla="*/ 670 w 1102"/>
                <a:gd name="T85" fmla="*/ 189 h 223"/>
                <a:gd name="T86" fmla="*/ 730 w 1102"/>
                <a:gd name="T87" fmla="*/ 172 h 223"/>
                <a:gd name="T88" fmla="*/ 417 w 1102"/>
                <a:gd name="T89" fmla="*/ 172 h 223"/>
                <a:gd name="T90" fmla="*/ 417 w 1102"/>
                <a:gd name="T91" fmla="*/ 212 h 223"/>
                <a:gd name="T92" fmla="*/ 405 w 1102"/>
                <a:gd name="T93" fmla="*/ 160 h 223"/>
                <a:gd name="T94" fmla="*/ 245 w 1102"/>
                <a:gd name="T95" fmla="*/ 163 h 223"/>
                <a:gd name="T96" fmla="*/ 191 w 1102"/>
                <a:gd name="T97" fmla="*/ 203 h 223"/>
                <a:gd name="T98" fmla="*/ 194 w 1102"/>
                <a:gd name="T99" fmla="*/ 164 h 223"/>
                <a:gd name="T100" fmla="*/ 220 w 1102"/>
                <a:gd name="T101" fmla="*/ 210 h 223"/>
                <a:gd name="T102" fmla="*/ 809 w 1102"/>
                <a:gd name="T103" fmla="*/ 156 h 223"/>
                <a:gd name="T104" fmla="*/ 838 w 1102"/>
                <a:gd name="T105" fmla="*/ 206 h 223"/>
                <a:gd name="T106" fmla="*/ 323 w 1102"/>
                <a:gd name="T107" fmla="*/ 130 h 223"/>
                <a:gd name="T108" fmla="*/ 299 w 1102"/>
                <a:gd name="T109" fmla="*/ 207 h 223"/>
                <a:gd name="T110" fmla="*/ 272 w 1102"/>
                <a:gd name="T111" fmla="*/ 143 h 223"/>
                <a:gd name="T112" fmla="*/ 304 w 1102"/>
                <a:gd name="T113" fmla="*/ 221 h 223"/>
                <a:gd name="T114" fmla="*/ 322 w 1102"/>
                <a:gd name="T115" fmla="*/ 22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2" h="223">
                  <a:moveTo>
                    <a:pt x="444" y="26"/>
                  </a:moveTo>
                  <a:cubicBezTo>
                    <a:pt x="448" y="25"/>
                    <a:pt x="452" y="24"/>
                    <a:pt x="457" y="24"/>
                  </a:cubicBezTo>
                  <a:cubicBezTo>
                    <a:pt x="457" y="41"/>
                    <a:pt x="457" y="41"/>
                    <a:pt x="457" y="41"/>
                  </a:cubicBezTo>
                  <a:cubicBezTo>
                    <a:pt x="455" y="41"/>
                    <a:pt x="454" y="41"/>
                    <a:pt x="453" y="41"/>
                  </a:cubicBezTo>
                  <a:cubicBezTo>
                    <a:pt x="448" y="41"/>
                    <a:pt x="444" y="42"/>
                    <a:pt x="441" y="45"/>
                  </a:cubicBezTo>
                  <a:cubicBezTo>
                    <a:pt x="437" y="48"/>
                    <a:pt x="436" y="53"/>
                    <a:pt x="436" y="59"/>
                  </a:cubicBezTo>
                  <a:cubicBezTo>
                    <a:pt x="436" y="89"/>
                    <a:pt x="436" y="89"/>
                    <a:pt x="436" y="89"/>
                  </a:cubicBezTo>
                  <a:cubicBezTo>
                    <a:pt x="417" y="89"/>
                    <a:pt x="417" y="89"/>
                    <a:pt x="417" y="89"/>
                  </a:cubicBezTo>
                  <a:cubicBezTo>
                    <a:pt x="417" y="25"/>
                    <a:pt x="417" y="25"/>
                    <a:pt x="417" y="25"/>
                  </a:cubicBezTo>
                  <a:cubicBezTo>
                    <a:pt x="435" y="25"/>
                    <a:pt x="435" y="25"/>
                    <a:pt x="435" y="25"/>
                  </a:cubicBezTo>
                  <a:cubicBezTo>
                    <a:pt x="435" y="33"/>
                    <a:pt x="435" y="33"/>
                    <a:pt x="435" y="33"/>
                  </a:cubicBezTo>
                  <a:cubicBezTo>
                    <a:pt x="437" y="30"/>
                    <a:pt x="440" y="28"/>
                    <a:pt x="444" y="26"/>
                  </a:cubicBezTo>
                  <a:close/>
                  <a:moveTo>
                    <a:pt x="354" y="86"/>
                  </a:moveTo>
                  <a:cubicBezTo>
                    <a:pt x="349" y="83"/>
                    <a:pt x="344" y="79"/>
                    <a:pt x="341" y="74"/>
                  </a:cubicBezTo>
                  <a:cubicBezTo>
                    <a:pt x="338" y="69"/>
                    <a:pt x="337" y="63"/>
                    <a:pt x="337" y="57"/>
                  </a:cubicBezTo>
                  <a:cubicBezTo>
                    <a:pt x="337" y="51"/>
                    <a:pt x="338" y="45"/>
                    <a:pt x="341" y="40"/>
                  </a:cubicBezTo>
                  <a:cubicBezTo>
                    <a:pt x="344" y="35"/>
                    <a:pt x="348" y="31"/>
                    <a:pt x="354" y="28"/>
                  </a:cubicBezTo>
                  <a:cubicBezTo>
                    <a:pt x="359" y="25"/>
                    <a:pt x="365" y="24"/>
                    <a:pt x="371" y="24"/>
                  </a:cubicBezTo>
                  <a:cubicBezTo>
                    <a:pt x="377" y="24"/>
                    <a:pt x="383" y="25"/>
                    <a:pt x="388" y="28"/>
                  </a:cubicBezTo>
                  <a:cubicBezTo>
                    <a:pt x="393" y="31"/>
                    <a:pt x="397" y="35"/>
                    <a:pt x="400" y="40"/>
                  </a:cubicBezTo>
                  <a:cubicBezTo>
                    <a:pt x="403" y="45"/>
                    <a:pt x="405" y="51"/>
                    <a:pt x="405" y="57"/>
                  </a:cubicBezTo>
                  <a:cubicBezTo>
                    <a:pt x="405" y="58"/>
                    <a:pt x="405" y="59"/>
                    <a:pt x="404" y="62"/>
                  </a:cubicBezTo>
                  <a:cubicBezTo>
                    <a:pt x="356" y="62"/>
                    <a:pt x="356" y="62"/>
                    <a:pt x="356" y="62"/>
                  </a:cubicBezTo>
                  <a:cubicBezTo>
                    <a:pt x="356" y="66"/>
                    <a:pt x="358" y="70"/>
                    <a:pt x="362" y="72"/>
                  </a:cubicBezTo>
                  <a:cubicBezTo>
                    <a:pt x="365" y="74"/>
                    <a:pt x="369" y="75"/>
                    <a:pt x="374" y="75"/>
                  </a:cubicBezTo>
                  <a:cubicBezTo>
                    <a:pt x="377" y="75"/>
                    <a:pt x="380" y="75"/>
                    <a:pt x="383" y="74"/>
                  </a:cubicBezTo>
                  <a:cubicBezTo>
                    <a:pt x="386" y="73"/>
                    <a:pt x="388" y="71"/>
                    <a:pt x="390" y="69"/>
                  </a:cubicBezTo>
                  <a:cubicBezTo>
                    <a:pt x="400" y="80"/>
                    <a:pt x="400" y="80"/>
                    <a:pt x="400" y="80"/>
                  </a:cubicBezTo>
                  <a:cubicBezTo>
                    <a:pt x="394" y="87"/>
                    <a:pt x="385" y="90"/>
                    <a:pt x="374" y="90"/>
                  </a:cubicBezTo>
                  <a:cubicBezTo>
                    <a:pt x="366" y="90"/>
                    <a:pt x="360" y="89"/>
                    <a:pt x="354" y="86"/>
                  </a:cubicBezTo>
                  <a:close/>
                  <a:moveTo>
                    <a:pt x="355" y="51"/>
                  </a:moveTo>
                  <a:cubicBezTo>
                    <a:pt x="387" y="51"/>
                    <a:pt x="387" y="51"/>
                    <a:pt x="387" y="51"/>
                  </a:cubicBezTo>
                  <a:cubicBezTo>
                    <a:pt x="386" y="47"/>
                    <a:pt x="385" y="44"/>
                    <a:pt x="382" y="42"/>
                  </a:cubicBezTo>
                  <a:cubicBezTo>
                    <a:pt x="379" y="39"/>
                    <a:pt x="375" y="38"/>
                    <a:pt x="371" y="38"/>
                  </a:cubicBezTo>
                  <a:cubicBezTo>
                    <a:pt x="367" y="38"/>
                    <a:pt x="363" y="39"/>
                    <a:pt x="361" y="42"/>
                  </a:cubicBezTo>
                  <a:cubicBezTo>
                    <a:pt x="358" y="44"/>
                    <a:pt x="356" y="47"/>
                    <a:pt x="355" y="51"/>
                  </a:cubicBezTo>
                  <a:close/>
                  <a:moveTo>
                    <a:pt x="20" y="89"/>
                  </a:moveTo>
                  <a:cubicBezTo>
                    <a:pt x="0" y="89"/>
                    <a:pt x="0" y="89"/>
                    <a:pt x="0" y="89"/>
                  </a:cubicBezTo>
                  <a:cubicBezTo>
                    <a:pt x="38" y="5"/>
                    <a:pt x="38" y="5"/>
                    <a:pt x="38" y="5"/>
                  </a:cubicBezTo>
                  <a:cubicBezTo>
                    <a:pt x="57" y="5"/>
                    <a:pt x="57" y="5"/>
                    <a:pt x="57" y="5"/>
                  </a:cubicBezTo>
                  <a:cubicBezTo>
                    <a:pt x="94" y="89"/>
                    <a:pt x="94" y="89"/>
                    <a:pt x="94" y="89"/>
                  </a:cubicBezTo>
                  <a:cubicBezTo>
                    <a:pt x="74" y="89"/>
                    <a:pt x="74" y="89"/>
                    <a:pt x="74" y="89"/>
                  </a:cubicBezTo>
                  <a:cubicBezTo>
                    <a:pt x="66" y="71"/>
                    <a:pt x="66" y="71"/>
                    <a:pt x="66" y="71"/>
                  </a:cubicBezTo>
                  <a:cubicBezTo>
                    <a:pt x="27" y="71"/>
                    <a:pt x="27" y="71"/>
                    <a:pt x="27" y="71"/>
                  </a:cubicBezTo>
                  <a:lnTo>
                    <a:pt x="20" y="89"/>
                  </a:lnTo>
                  <a:close/>
                  <a:moveTo>
                    <a:pt x="34" y="57"/>
                  </a:moveTo>
                  <a:cubicBezTo>
                    <a:pt x="60" y="57"/>
                    <a:pt x="60" y="57"/>
                    <a:pt x="60" y="57"/>
                  </a:cubicBezTo>
                  <a:cubicBezTo>
                    <a:pt x="47" y="24"/>
                    <a:pt x="47" y="24"/>
                    <a:pt x="47" y="24"/>
                  </a:cubicBezTo>
                  <a:lnTo>
                    <a:pt x="34" y="57"/>
                  </a:lnTo>
                  <a:close/>
                  <a:moveTo>
                    <a:pt x="192" y="89"/>
                  </a:moveTo>
                  <a:cubicBezTo>
                    <a:pt x="211" y="89"/>
                    <a:pt x="211" y="89"/>
                    <a:pt x="211" y="89"/>
                  </a:cubicBezTo>
                  <a:cubicBezTo>
                    <a:pt x="211" y="52"/>
                    <a:pt x="211" y="52"/>
                    <a:pt x="211" y="52"/>
                  </a:cubicBezTo>
                  <a:cubicBezTo>
                    <a:pt x="211" y="43"/>
                    <a:pt x="208" y="36"/>
                    <a:pt x="204" y="31"/>
                  </a:cubicBezTo>
                  <a:cubicBezTo>
                    <a:pt x="199" y="26"/>
                    <a:pt x="192" y="24"/>
                    <a:pt x="184" y="24"/>
                  </a:cubicBezTo>
                  <a:cubicBezTo>
                    <a:pt x="180" y="24"/>
                    <a:pt x="175" y="25"/>
                    <a:pt x="171" y="27"/>
                  </a:cubicBezTo>
                  <a:cubicBezTo>
                    <a:pt x="167" y="28"/>
                    <a:pt x="164" y="31"/>
                    <a:pt x="161" y="34"/>
                  </a:cubicBezTo>
                  <a:cubicBezTo>
                    <a:pt x="159" y="31"/>
                    <a:pt x="156" y="28"/>
                    <a:pt x="152" y="27"/>
                  </a:cubicBezTo>
                  <a:cubicBezTo>
                    <a:pt x="149" y="25"/>
                    <a:pt x="144" y="24"/>
                    <a:pt x="140" y="24"/>
                  </a:cubicBezTo>
                  <a:cubicBezTo>
                    <a:pt x="136" y="24"/>
                    <a:pt x="132" y="25"/>
                    <a:pt x="128" y="26"/>
                  </a:cubicBezTo>
                  <a:cubicBezTo>
                    <a:pt x="125" y="27"/>
                    <a:pt x="122" y="30"/>
                    <a:pt x="120" y="32"/>
                  </a:cubicBezTo>
                  <a:cubicBezTo>
                    <a:pt x="120" y="25"/>
                    <a:pt x="120" y="25"/>
                    <a:pt x="120" y="25"/>
                  </a:cubicBezTo>
                  <a:cubicBezTo>
                    <a:pt x="102" y="25"/>
                    <a:pt x="102" y="25"/>
                    <a:pt x="102" y="25"/>
                  </a:cubicBezTo>
                  <a:cubicBezTo>
                    <a:pt x="102" y="89"/>
                    <a:pt x="102" y="89"/>
                    <a:pt x="102" y="89"/>
                  </a:cubicBezTo>
                  <a:cubicBezTo>
                    <a:pt x="120" y="89"/>
                    <a:pt x="120" y="89"/>
                    <a:pt x="120" y="89"/>
                  </a:cubicBezTo>
                  <a:cubicBezTo>
                    <a:pt x="120" y="57"/>
                    <a:pt x="120" y="57"/>
                    <a:pt x="120" y="57"/>
                  </a:cubicBezTo>
                  <a:cubicBezTo>
                    <a:pt x="120" y="51"/>
                    <a:pt x="122" y="47"/>
                    <a:pt x="124" y="44"/>
                  </a:cubicBezTo>
                  <a:cubicBezTo>
                    <a:pt x="127" y="41"/>
                    <a:pt x="130" y="40"/>
                    <a:pt x="135" y="40"/>
                  </a:cubicBezTo>
                  <a:cubicBezTo>
                    <a:pt x="143" y="40"/>
                    <a:pt x="147" y="45"/>
                    <a:pt x="147" y="55"/>
                  </a:cubicBezTo>
                  <a:cubicBezTo>
                    <a:pt x="147" y="89"/>
                    <a:pt x="147" y="89"/>
                    <a:pt x="147" y="89"/>
                  </a:cubicBezTo>
                  <a:cubicBezTo>
                    <a:pt x="166" y="89"/>
                    <a:pt x="166" y="89"/>
                    <a:pt x="166" y="89"/>
                  </a:cubicBezTo>
                  <a:cubicBezTo>
                    <a:pt x="166" y="57"/>
                    <a:pt x="166" y="57"/>
                    <a:pt x="166" y="57"/>
                  </a:cubicBezTo>
                  <a:cubicBezTo>
                    <a:pt x="166" y="51"/>
                    <a:pt x="167" y="47"/>
                    <a:pt x="169" y="44"/>
                  </a:cubicBezTo>
                  <a:cubicBezTo>
                    <a:pt x="172" y="41"/>
                    <a:pt x="175" y="40"/>
                    <a:pt x="180" y="40"/>
                  </a:cubicBezTo>
                  <a:cubicBezTo>
                    <a:pt x="184" y="40"/>
                    <a:pt x="187" y="41"/>
                    <a:pt x="189" y="44"/>
                  </a:cubicBezTo>
                  <a:cubicBezTo>
                    <a:pt x="191" y="46"/>
                    <a:pt x="192" y="50"/>
                    <a:pt x="192" y="55"/>
                  </a:cubicBezTo>
                  <a:lnTo>
                    <a:pt x="192" y="89"/>
                  </a:lnTo>
                  <a:close/>
                  <a:moveTo>
                    <a:pt x="333" y="86"/>
                  </a:moveTo>
                  <a:cubicBezTo>
                    <a:pt x="328" y="73"/>
                    <a:pt x="328" y="73"/>
                    <a:pt x="328" y="73"/>
                  </a:cubicBezTo>
                  <a:cubicBezTo>
                    <a:pt x="326" y="75"/>
                    <a:pt x="323" y="75"/>
                    <a:pt x="320" y="75"/>
                  </a:cubicBezTo>
                  <a:cubicBezTo>
                    <a:pt x="318" y="75"/>
                    <a:pt x="316" y="75"/>
                    <a:pt x="314" y="73"/>
                  </a:cubicBezTo>
                  <a:cubicBezTo>
                    <a:pt x="313" y="72"/>
                    <a:pt x="312" y="70"/>
                    <a:pt x="312" y="67"/>
                  </a:cubicBezTo>
                  <a:cubicBezTo>
                    <a:pt x="312" y="41"/>
                    <a:pt x="312" y="41"/>
                    <a:pt x="312" y="41"/>
                  </a:cubicBezTo>
                  <a:cubicBezTo>
                    <a:pt x="328" y="41"/>
                    <a:pt x="328" y="41"/>
                    <a:pt x="328" y="41"/>
                  </a:cubicBezTo>
                  <a:cubicBezTo>
                    <a:pt x="328" y="26"/>
                    <a:pt x="328" y="26"/>
                    <a:pt x="328" y="26"/>
                  </a:cubicBezTo>
                  <a:cubicBezTo>
                    <a:pt x="312" y="26"/>
                    <a:pt x="312" y="26"/>
                    <a:pt x="312" y="26"/>
                  </a:cubicBezTo>
                  <a:cubicBezTo>
                    <a:pt x="312" y="11"/>
                    <a:pt x="312" y="11"/>
                    <a:pt x="312" y="11"/>
                  </a:cubicBezTo>
                  <a:cubicBezTo>
                    <a:pt x="294" y="11"/>
                    <a:pt x="294" y="11"/>
                    <a:pt x="294" y="11"/>
                  </a:cubicBezTo>
                  <a:cubicBezTo>
                    <a:pt x="294" y="26"/>
                    <a:pt x="294" y="26"/>
                    <a:pt x="294" y="26"/>
                  </a:cubicBezTo>
                  <a:cubicBezTo>
                    <a:pt x="284" y="26"/>
                    <a:pt x="284" y="26"/>
                    <a:pt x="284" y="26"/>
                  </a:cubicBezTo>
                  <a:cubicBezTo>
                    <a:pt x="284" y="41"/>
                    <a:pt x="284" y="41"/>
                    <a:pt x="284" y="41"/>
                  </a:cubicBezTo>
                  <a:cubicBezTo>
                    <a:pt x="294" y="41"/>
                    <a:pt x="294" y="41"/>
                    <a:pt x="294" y="41"/>
                  </a:cubicBezTo>
                  <a:cubicBezTo>
                    <a:pt x="294" y="67"/>
                    <a:pt x="294" y="67"/>
                    <a:pt x="294" y="67"/>
                  </a:cubicBezTo>
                  <a:cubicBezTo>
                    <a:pt x="294" y="75"/>
                    <a:pt x="296" y="81"/>
                    <a:pt x="300" y="84"/>
                  </a:cubicBezTo>
                  <a:cubicBezTo>
                    <a:pt x="304" y="88"/>
                    <a:pt x="310" y="90"/>
                    <a:pt x="318" y="90"/>
                  </a:cubicBezTo>
                  <a:cubicBezTo>
                    <a:pt x="321" y="90"/>
                    <a:pt x="324" y="90"/>
                    <a:pt x="326" y="89"/>
                  </a:cubicBezTo>
                  <a:cubicBezTo>
                    <a:pt x="329" y="89"/>
                    <a:pt x="331" y="88"/>
                    <a:pt x="333" y="86"/>
                  </a:cubicBezTo>
                  <a:close/>
                  <a:moveTo>
                    <a:pt x="959" y="5"/>
                  </a:moveTo>
                  <a:cubicBezTo>
                    <a:pt x="928" y="58"/>
                    <a:pt x="928" y="58"/>
                    <a:pt x="928" y="58"/>
                  </a:cubicBezTo>
                  <a:cubicBezTo>
                    <a:pt x="897" y="5"/>
                    <a:pt x="897" y="5"/>
                    <a:pt x="897" y="5"/>
                  </a:cubicBezTo>
                  <a:cubicBezTo>
                    <a:pt x="881" y="5"/>
                    <a:pt x="881" y="5"/>
                    <a:pt x="881" y="5"/>
                  </a:cubicBezTo>
                  <a:cubicBezTo>
                    <a:pt x="881" y="89"/>
                    <a:pt x="881" y="89"/>
                    <a:pt x="881" y="89"/>
                  </a:cubicBezTo>
                  <a:cubicBezTo>
                    <a:pt x="899" y="89"/>
                    <a:pt x="899" y="89"/>
                    <a:pt x="899" y="89"/>
                  </a:cubicBezTo>
                  <a:cubicBezTo>
                    <a:pt x="899" y="40"/>
                    <a:pt x="899" y="40"/>
                    <a:pt x="899" y="40"/>
                  </a:cubicBezTo>
                  <a:cubicBezTo>
                    <a:pt x="924" y="80"/>
                    <a:pt x="924" y="80"/>
                    <a:pt x="924" y="80"/>
                  </a:cubicBezTo>
                  <a:cubicBezTo>
                    <a:pt x="932" y="80"/>
                    <a:pt x="932" y="80"/>
                    <a:pt x="932" y="80"/>
                  </a:cubicBezTo>
                  <a:cubicBezTo>
                    <a:pt x="957" y="39"/>
                    <a:pt x="957" y="39"/>
                    <a:pt x="957" y="39"/>
                  </a:cubicBezTo>
                  <a:cubicBezTo>
                    <a:pt x="957" y="89"/>
                    <a:pt x="957" y="89"/>
                    <a:pt x="957" y="89"/>
                  </a:cubicBezTo>
                  <a:cubicBezTo>
                    <a:pt x="975" y="89"/>
                    <a:pt x="975" y="89"/>
                    <a:pt x="975" y="89"/>
                  </a:cubicBezTo>
                  <a:cubicBezTo>
                    <a:pt x="975" y="5"/>
                    <a:pt x="975" y="5"/>
                    <a:pt x="975" y="5"/>
                  </a:cubicBezTo>
                  <a:lnTo>
                    <a:pt x="959" y="5"/>
                  </a:lnTo>
                  <a:close/>
                  <a:moveTo>
                    <a:pt x="842" y="52"/>
                  </a:moveTo>
                  <a:cubicBezTo>
                    <a:pt x="842" y="59"/>
                    <a:pt x="841" y="65"/>
                    <a:pt x="838" y="69"/>
                  </a:cubicBezTo>
                  <a:cubicBezTo>
                    <a:pt x="834" y="72"/>
                    <a:pt x="830" y="74"/>
                    <a:pt x="824" y="74"/>
                  </a:cubicBezTo>
                  <a:cubicBezTo>
                    <a:pt x="811" y="74"/>
                    <a:pt x="805" y="67"/>
                    <a:pt x="805" y="52"/>
                  </a:cubicBezTo>
                  <a:cubicBezTo>
                    <a:pt x="805" y="5"/>
                    <a:pt x="805" y="5"/>
                    <a:pt x="805" y="5"/>
                  </a:cubicBezTo>
                  <a:cubicBezTo>
                    <a:pt x="785" y="5"/>
                    <a:pt x="785" y="5"/>
                    <a:pt x="785" y="5"/>
                  </a:cubicBezTo>
                  <a:cubicBezTo>
                    <a:pt x="785" y="52"/>
                    <a:pt x="785" y="52"/>
                    <a:pt x="785" y="52"/>
                  </a:cubicBezTo>
                  <a:cubicBezTo>
                    <a:pt x="785" y="65"/>
                    <a:pt x="789" y="74"/>
                    <a:pt x="795" y="81"/>
                  </a:cubicBezTo>
                  <a:cubicBezTo>
                    <a:pt x="802" y="87"/>
                    <a:pt x="811" y="91"/>
                    <a:pt x="823" y="91"/>
                  </a:cubicBezTo>
                  <a:cubicBezTo>
                    <a:pt x="835" y="91"/>
                    <a:pt x="845" y="87"/>
                    <a:pt x="851" y="81"/>
                  </a:cubicBezTo>
                  <a:cubicBezTo>
                    <a:pt x="858" y="74"/>
                    <a:pt x="862" y="65"/>
                    <a:pt x="862" y="52"/>
                  </a:cubicBezTo>
                  <a:cubicBezTo>
                    <a:pt x="862" y="5"/>
                    <a:pt x="862" y="5"/>
                    <a:pt x="862" y="5"/>
                  </a:cubicBezTo>
                  <a:cubicBezTo>
                    <a:pt x="842" y="5"/>
                    <a:pt x="842" y="5"/>
                    <a:pt x="842" y="5"/>
                  </a:cubicBezTo>
                  <a:lnTo>
                    <a:pt x="842" y="52"/>
                  </a:lnTo>
                  <a:close/>
                  <a:moveTo>
                    <a:pt x="558" y="88"/>
                  </a:moveTo>
                  <a:cubicBezTo>
                    <a:pt x="554" y="86"/>
                    <a:pt x="552" y="84"/>
                    <a:pt x="550" y="81"/>
                  </a:cubicBezTo>
                  <a:cubicBezTo>
                    <a:pt x="548" y="78"/>
                    <a:pt x="547" y="75"/>
                    <a:pt x="547" y="71"/>
                  </a:cubicBezTo>
                  <a:cubicBezTo>
                    <a:pt x="547" y="65"/>
                    <a:pt x="549" y="60"/>
                    <a:pt x="553" y="57"/>
                  </a:cubicBezTo>
                  <a:cubicBezTo>
                    <a:pt x="558" y="53"/>
                    <a:pt x="565" y="51"/>
                    <a:pt x="574" y="51"/>
                  </a:cubicBezTo>
                  <a:cubicBezTo>
                    <a:pt x="589" y="51"/>
                    <a:pt x="589" y="51"/>
                    <a:pt x="589" y="51"/>
                  </a:cubicBezTo>
                  <a:cubicBezTo>
                    <a:pt x="589" y="47"/>
                    <a:pt x="588" y="44"/>
                    <a:pt x="586" y="42"/>
                  </a:cubicBezTo>
                  <a:cubicBezTo>
                    <a:pt x="583" y="40"/>
                    <a:pt x="579" y="39"/>
                    <a:pt x="574" y="39"/>
                  </a:cubicBezTo>
                  <a:cubicBezTo>
                    <a:pt x="571" y="39"/>
                    <a:pt x="568" y="39"/>
                    <a:pt x="564" y="40"/>
                  </a:cubicBezTo>
                  <a:cubicBezTo>
                    <a:pt x="561" y="41"/>
                    <a:pt x="558" y="43"/>
                    <a:pt x="556" y="45"/>
                  </a:cubicBezTo>
                  <a:cubicBezTo>
                    <a:pt x="549" y="32"/>
                    <a:pt x="549" y="32"/>
                    <a:pt x="549" y="32"/>
                  </a:cubicBezTo>
                  <a:cubicBezTo>
                    <a:pt x="553" y="29"/>
                    <a:pt x="557" y="27"/>
                    <a:pt x="562" y="26"/>
                  </a:cubicBezTo>
                  <a:cubicBezTo>
                    <a:pt x="567" y="25"/>
                    <a:pt x="572" y="24"/>
                    <a:pt x="577" y="24"/>
                  </a:cubicBezTo>
                  <a:cubicBezTo>
                    <a:pt x="587" y="24"/>
                    <a:pt x="595" y="26"/>
                    <a:pt x="600" y="31"/>
                  </a:cubicBezTo>
                  <a:cubicBezTo>
                    <a:pt x="605" y="36"/>
                    <a:pt x="608" y="43"/>
                    <a:pt x="608" y="53"/>
                  </a:cubicBezTo>
                  <a:cubicBezTo>
                    <a:pt x="608" y="89"/>
                    <a:pt x="608" y="89"/>
                    <a:pt x="608" y="89"/>
                  </a:cubicBezTo>
                  <a:cubicBezTo>
                    <a:pt x="591" y="89"/>
                    <a:pt x="591" y="89"/>
                    <a:pt x="591" y="89"/>
                  </a:cubicBezTo>
                  <a:cubicBezTo>
                    <a:pt x="591" y="81"/>
                    <a:pt x="591" y="81"/>
                    <a:pt x="591" y="81"/>
                  </a:cubicBezTo>
                  <a:cubicBezTo>
                    <a:pt x="587" y="87"/>
                    <a:pt x="580" y="90"/>
                    <a:pt x="571" y="90"/>
                  </a:cubicBezTo>
                  <a:cubicBezTo>
                    <a:pt x="566" y="90"/>
                    <a:pt x="562" y="89"/>
                    <a:pt x="558" y="88"/>
                  </a:cubicBezTo>
                  <a:close/>
                  <a:moveTo>
                    <a:pt x="565" y="70"/>
                  </a:moveTo>
                  <a:cubicBezTo>
                    <a:pt x="565" y="72"/>
                    <a:pt x="566" y="74"/>
                    <a:pt x="568" y="76"/>
                  </a:cubicBezTo>
                  <a:cubicBezTo>
                    <a:pt x="570" y="77"/>
                    <a:pt x="572" y="78"/>
                    <a:pt x="576" y="78"/>
                  </a:cubicBezTo>
                  <a:cubicBezTo>
                    <a:pt x="579" y="78"/>
                    <a:pt x="582" y="77"/>
                    <a:pt x="584" y="76"/>
                  </a:cubicBezTo>
                  <a:cubicBezTo>
                    <a:pt x="587" y="74"/>
                    <a:pt x="588" y="72"/>
                    <a:pt x="589" y="69"/>
                  </a:cubicBezTo>
                  <a:cubicBezTo>
                    <a:pt x="589" y="62"/>
                    <a:pt x="589" y="62"/>
                    <a:pt x="589" y="62"/>
                  </a:cubicBezTo>
                  <a:cubicBezTo>
                    <a:pt x="576" y="62"/>
                    <a:pt x="576" y="62"/>
                    <a:pt x="576" y="62"/>
                  </a:cubicBezTo>
                  <a:cubicBezTo>
                    <a:pt x="569" y="62"/>
                    <a:pt x="565" y="65"/>
                    <a:pt x="565" y="70"/>
                  </a:cubicBezTo>
                  <a:close/>
                  <a:moveTo>
                    <a:pt x="1099" y="70"/>
                  </a:moveTo>
                  <a:cubicBezTo>
                    <a:pt x="1097" y="68"/>
                    <a:pt x="1094" y="67"/>
                    <a:pt x="1091" y="67"/>
                  </a:cubicBezTo>
                  <a:cubicBezTo>
                    <a:pt x="1087" y="67"/>
                    <a:pt x="1084" y="68"/>
                    <a:pt x="1082" y="70"/>
                  </a:cubicBezTo>
                  <a:cubicBezTo>
                    <a:pt x="1080" y="72"/>
                    <a:pt x="1079" y="75"/>
                    <a:pt x="1079" y="79"/>
                  </a:cubicBezTo>
                  <a:cubicBezTo>
                    <a:pt x="1079" y="81"/>
                    <a:pt x="1080" y="83"/>
                    <a:pt x="1081" y="85"/>
                  </a:cubicBezTo>
                  <a:cubicBezTo>
                    <a:pt x="1082" y="87"/>
                    <a:pt x="1083" y="88"/>
                    <a:pt x="1085" y="89"/>
                  </a:cubicBezTo>
                  <a:cubicBezTo>
                    <a:pt x="1080" y="108"/>
                    <a:pt x="1080" y="108"/>
                    <a:pt x="1080" y="108"/>
                  </a:cubicBezTo>
                  <a:cubicBezTo>
                    <a:pt x="1092" y="108"/>
                    <a:pt x="1092" y="108"/>
                    <a:pt x="1092" y="108"/>
                  </a:cubicBezTo>
                  <a:cubicBezTo>
                    <a:pt x="1099" y="91"/>
                    <a:pt x="1099" y="91"/>
                    <a:pt x="1099" y="91"/>
                  </a:cubicBezTo>
                  <a:cubicBezTo>
                    <a:pt x="1100" y="87"/>
                    <a:pt x="1101" y="85"/>
                    <a:pt x="1102" y="83"/>
                  </a:cubicBezTo>
                  <a:cubicBezTo>
                    <a:pt x="1102" y="82"/>
                    <a:pt x="1102" y="80"/>
                    <a:pt x="1102" y="79"/>
                  </a:cubicBezTo>
                  <a:cubicBezTo>
                    <a:pt x="1102" y="75"/>
                    <a:pt x="1101" y="72"/>
                    <a:pt x="1099" y="70"/>
                  </a:cubicBezTo>
                  <a:close/>
                  <a:moveTo>
                    <a:pt x="1023" y="24"/>
                  </a:moveTo>
                  <a:cubicBezTo>
                    <a:pt x="1027" y="22"/>
                    <a:pt x="1031" y="20"/>
                    <a:pt x="1037" y="20"/>
                  </a:cubicBezTo>
                  <a:cubicBezTo>
                    <a:pt x="1045" y="20"/>
                    <a:pt x="1052" y="24"/>
                    <a:pt x="1058" y="30"/>
                  </a:cubicBezTo>
                  <a:cubicBezTo>
                    <a:pt x="1070" y="19"/>
                    <a:pt x="1070" y="19"/>
                    <a:pt x="1070" y="19"/>
                  </a:cubicBezTo>
                  <a:cubicBezTo>
                    <a:pt x="1066" y="14"/>
                    <a:pt x="1061" y="10"/>
                    <a:pt x="1055" y="8"/>
                  </a:cubicBezTo>
                  <a:cubicBezTo>
                    <a:pt x="1050" y="5"/>
                    <a:pt x="1043" y="4"/>
                    <a:pt x="1036" y="4"/>
                  </a:cubicBezTo>
                  <a:cubicBezTo>
                    <a:pt x="1027" y="4"/>
                    <a:pt x="1019" y="6"/>
                    <a:pt x="1012" y="10"/>
                  </a:cubicBezTo>
                  <a:cubicBezTo>
                    <a:pt x="1005" y="13"/>
                    <a:pt x="1000" y="18"/>
                    <a:pt x="996" y="25"/>
                  </a:cubicBezTo>
                  <a:cubicBezTo>
                    <a:pt x="992" y="32"/>
                    <a:pt x="990" y="39"/>
                    <a:pt x="990" y="47"/>
                  </a:cubicBezTo>
                  <a:cubicBezTo>
                    <a:pt x="990" y="56"/>
                    <a:pt x="992" y="63"/>
                    <a:pt x="996" y="70"/>
                  </a:cubicBezTo>
                  <a:cubicBezTo>
                    <a:pt x="1000" y="76"/>
                    <a:pt x="1005" y="82"/>
                    <a:pt x="1012" y="85"/>
                  </a:cubicBezTo>
                  <a:cubicBezTo>
                    <a:pt x="1019" y="89"/>
                    <a:pt x="1027" y="91"/>
                    <a:pt x="1036" y="91"/>
                  </a:cubicBezTo>
                  <a:cubicBezTo>
                    <a:pt x="1043" y="91"/>
                    <a:pt x="1049" y="90"/>
                    <a:pt x="1055" y="87"/>
                  </a:cubicBezTo>
                  <a:cubicBezTo>
                    <a:pt x="1061" y="84"/>
                    <a:pt x="1066" y="81"/>
                    <a:pt x="1070" y="76"/>
                  </a:cubicBezTo>
                  <a:cubicBezTo>
                    <a:pt x="1058" y="64"/>
                    <a:pt x="1058" y="64"/>
                    <a:pt x="1058" y="64"/>
                  </a:cubicBezTo>
                  <a:cubicBezTo>
                    <a:pt x="1052" y="71"/>
                    <a:pt x="1045" y="74"/>
                    <a:pt x="1037" y="74"/>
                  </a:cubicBezTo>
                  <a:cubicBezTo>
                    <a:pt x="1031" y="74"/>
                    <a:pt x="1027" y="73"/>
                    <a:pt x="1023" y="71"/>
                  </a:cubicBezTo>
                  <a:cubicBezTo>
                    <a:pt x="1019" y="69"/>
                    <a:pt x="1015" y="65"/>
                    <a:pt x="1013" y="61"/>
                  </a:cubicBezTo>
                  <a:cubicBezTo>
                    <a:pt x="1011" y="57"/>
                    <a:pt x="1010" y="53"/>
                    <a:pt x="1010" y="47"/>
                  </a:cubicBezTo>
                  <a:cubicBezTo>
                    <a:pt x="1010" y="42"/>
                    <a:pt x="1011" y="38"/>
                    <a:pt x="1013" y="33"/>
                  </a:cubicBezTo>
                  <a:cubicBezTo>
                    <a:pt x="1015" y="29"/>
                    <a:pt x="1019" y="26"/>
                    <a:pt x="1023" y="24"/>
                  </a:cubicBezTo>
                  <a:close/>
                  <a:moveTo>
                    <a:pt x="468" y="75"/>
                  </a:moveTo>
                  <a:cubicBezTo>
                    <a:pt x="465" y="70"/>
                    <a:pt x="463" y="64"/>
                    <a:pt x="463" y="57"/>
                  </a:cubicBezTo>
                  <a:cubicBezTo>
                    <a:pt x="463" y="50"/>
                    <a:pt x="465" y="45"/>
                    <a:pt x="468" y="40"/>
                  </a:cubicBezTo>
                  <a:cubicBezTo>
                    <a:pt x="470" y="35"/>
                    <a:pt x="474" y="31"/>
                    <a:pt x="479" y="28"/>
                  </a:cubicBezTo>
                  <a:cubicBezTo>
                    <a:pt x="484" y="25"/>
                    <a:pt x="490" y="24"/>
                    <a:pt x="496" y="24"/>
                  </a:cubicBezTo>
                  <a:cubicBezTo>
                    <a:pt x="504" y="24"/>
                    <a:pt x="510" y="26"/>
                    <a:pt x="515" y="32"/>
                  </a:cubicBezTo>
                  <a:cubicBezTo>
                    <a:pt x="515" y="0"/>
                    <a:pt x="515" y="0"/>
                    <a:pt x="515" y="0"/>
                  </a:cubicBezTo>
                  <a:cubicBezTo>
                    <a:pt x="534" y="0"/>
                    <a:pt x="534" y="0"/>
                    <a:pt x="534" y="0"/>
                  </a:cubicBezTo>
                  <a:cubicBezTo>
                    <a:pt x="534" y="89"/>
                    <a:pt x="534" y="89"/>
                    <a:pt x="534" y="89"/>
                  </a:cubicBezTo>
                  <a:cubicBezTo>
                    <a:pt x="516" y="89"/>
                    <a:pt x="516" y="89"/>
                    <a:pt x="516" y="89"/>
                  </a:cubicBezTo>
                  <a:cubicBezTo>
                    <a:pt x="516" y="82"/>
                    <a:pt x="516" y="82"/>
                    <a:pt x="516" y="82"/>
                  </a:cubicBezTo>
                  <a:cubicBezTo>
                    <a:pt x="511" y="88"/>
                    <a:pt x="504" y="90"/>
                    <a:pt x="496" y="90"/>
                  </a:cubicBezTo>
                  <a:cubicBezTo>
                    <a:pt x="490" y="90"/>
                    <a:pt x="484" y="89"/>
                    <a:pt x="479" y="86"/>
                  </a:cubicBezTo>
                  <a:cubicBezTo>
                    <a:pt x="474" y="84"/>
                    <a:pt x="470" y="80"/>
                    <a:pt x="468" y="75"/>
                  </a:cubicBezTo>
                  <a:close/>
                  <a:moveTo>
                    <a:pt x="482" y="57"/>
                  </a:moveTo>
                  <a:cubicBezTo>
                    <a:pt x="482" y="63"/>
                    <a:pt x="484" y="67"/>
                    <a:pt x="487" y="70"/>
                  </a:cubicBezTo>
                  <a:cubicBezTo>
                    <a:pt x="490" y="73"/>
                    <a:pt x="494" y="75"/>
                    <a:pt x="499" y="75"/>
                  </a:cubicBezTo>
                  <a:cubicBezTo>
                    <a:pt x="504" y="75"/>
                    <a:pt x="507" y="73"/>
                    <a:pt x="511" y="70"/>
                  </a:cubicBezTo>
                  <a:cubicBezTo>
                    <a:pt x="514" y="67"/>
                    <a:pt x="515" y="63"/>
                    <a:pt x="515" y="57"/>
                  </a:cubicBezTo>
                  <a:cubicBezTo>
                    <a:pt x="515" y="52"/>
                    <a:pt x="514" y="47"/>
                    <a:pt x="511" y="44"/>
                  </a:cubicBezTo>
                  <a:cubicBezTo>
                    <a:pt x="507" y="41"/>
                    <a:pt x="504" y="39"/>
                    <a:pt x="499" y="39"/>
                  </a:cubicBezTo>
                  <a:cubicBezTo>
                    <a:pt x="494" y="39"/>
                    <a:pt x="490" y="41"/>
                    <a:pt x="487" y="44"/>
                  </a:cubicBezTo>
                  <a:cubicBezTo>
                    <a:pt x="484" y="47"/>
                    <a:pt x="482" y="52"/>
                    <a:pt x="482" y="57"/>
                  </a:cubicBezTo>
                  <a:close/>
                  <a:moveTo>
                    <a:pt x="250" y="76"/>
                  </a:moveTo>
                  <a:cubicBezTo>
                    <a:pt x="246" y="76"/>
                    <a:pt x="242" y="76"/>
                    <a:pt x="238" y="74"/>
                  </a:cubicBezTo>
                  <a:cubicBezTo>
                    <a:pt x="234" y="73"/>
                    <a:pt x="230" y="72"/>
                    <a:pt x="228" y="70"/>
                  </a:cubicBezTo>
                  <a:cubicBezTo>
                    <a:pt x="221" y="83"/>
                    <a:pt x="221" y="83"/>
                    <a:pt x="221" y="83"/>
                  </a:cubicBezTo>
                  <a:cubicBezTo>
                    <a:pt x="224" y="85"/>
                    <a:pt x="228" y="87"/>
                    <a:pt x="234" y="88"/>
                  </a:cubicBezTo>
                  <a:cubicBezTo>
                    <a:pt x="239" y="90"/>
                    <a:pt x="244" y="90"/>
                    <a:pt x="249" y="90"/>
                  </a:cubicBezTo>
                  <a:cubicBezTo>
                    <a:pt x="256" y="90"/>
                    <a:pt x="261" y="89"/>
                    <a:pt x="266" y="88"/>
                  </a:cubicBezTo>
                  <a:cubicBezTo>
                    <a:pt x="270" y="86"/>
                    <a:pt x="274" y="84"/>
                    <a:pt x="276" y="80"/>
                  </a:cubicBezTo>
                  <a:cubicBezTo>
                    <a:pt x="279" y="77"/>
                    <a:pt x="280" y="74"/>
                    <a:pt x="280" y="70"/>
                  </a:cubicBezTo>
                  <a:cubicBezTo>
                    <a:pt x="280" y="65"/>
                    <a:pt x="279" y="61"/>
                    <a:pt x="276" y="59"/>
                  </a:cubicBezTo>
                  <a:cubicBezTo>
                    <a:pt x="274" y="56"/>
                    <a:pt x="271" y="54"/>
                    <a:pt x="267" y="53"/>
                  </a:cubicBezTo>
                  <a:cubicBezTo>
                    <a:pt x="264" y="52"/>
                    <a:pt x="260" y="51"/>
                    <a:pt x="254" y="50"/>
                  </a:cubicBezTo>
                  <a:cubicBezTo>
                    <a:pt x="250" y="50"/>
                    <a:pt x="246" y="49"/>
                    <a:pt x="244" y="48"/>
                  </a:cubicBezTo>
                  <a:cubicBezTo>
                    <a:pt x="242" y="47"/>
                    <a:pt x="241" y="46"/>
                    <a:pt x="241" y="44"/>
                  </a:cubicBezTo>
                  <a:cubicBezTo>
                    <a:pt x="241" y="42"/>
                    <a:pt x="242" y="41"/>
                    <a:pt x="244" y="40"/>
                  </a:cubicBezTo>
                  <a:cubicBezTo>
                    <a:pt x="246" y="39"/>
                    <a:pt x="249" y="38"/>
                    <a:pt x="253" y="38"/>
                  </a:cubicBezTo>
                  <a:cubicBezTo>
                    <a:pt x="260" y="38"/>
                    <a:pt x="266" y="40"/>
                    <a:pt x="271" y="43"/>
                  </a:cubicBezTo>
                  <a:cubicBezTo>
                    <a:pt x="278" y="29"/>
                    <a:pt x="278" y="29"/>
                    <a:pt x="278" y="29"/>
                  </a:cubicBezTo>
                  <a:cubicBezTo>
                    <a:pt x="275" y="28"/>
                    <a:pt x="271" y="26"/>
                    <a:pt x="266" y="25"/>
                  </a:cubicBezTo>
                  <a:cubicBezTo>
                    <a:pt x="262" y="24"/>
                    <a:pt x="257" y="24"/>
                    <a:pt x="253" y="24"/>
                  </a:cubicBezTo>
                  <a:cubicBezTo>
                    <a:pt x="247" y="24"/>
                    <a:pt x="241" y="25"/>
                    <a:pt x="237" y="26"/>
                  </a:cubicBezTo>
                  <a:cubicBezTo>
                    <a:pt x="232" y="28"/>
                    <a:pt x="229" y="31"/>
                    <a:pt x="226" y="34"/>
                  </a:cubicBezTo>
                  <a:cubicBezTo>
                    <a:pt x="224" y="37"/>
                    <a:pt x="223" y="41"/>
                    <a:pt x="223" y="45"/>
                  </a:cubicBezTo>
                  <a:cubicBezTo>
                    <a:pt x="223" y="50"/>
                    <a:pt x="224" y="53"/>
                    <a:pt x="227" y="56"/>
                  </a:cubicBezTo>
                  <a:cubicBezTo>
                    <a:pt x="229" y="59"/>
                    <a:pt x="232" y="60"/>
                    <a:pt x="236" y="62"/>
                  </a:cubicBezTo>
                  <a:cubicBezTo>
                    <a:pt x="239" y="63"/>
                    <a:pt x="243" y="63"/>
                    <a:pt x="249" y="64"/>
                  </a:cubicBezTo>
                  <a:cubicBezTo>
                    <a:pt x="253" y="65"/>
                    <a:pt x="257" y="66"/>
                    <a:pt x="259" y="66"/>
                  </a:cubicBezTo>
                  <a:cubicBezTo>
                    <a:pt x="261" y="67"/>
                    <a:pt x="262" y="68"/>
                    <a:pt x="262" y="70"/>
                  </a:cubicBezTo>
                  <a:cubicBezTo>
                    <a:pt x="262" y="74"/>
                    <a:pt x="258" y="76"/>
                    <a:pt x="250" y="76"/>
                  </a:cubicBezTo>
                  <a:close/>
                  <a:moveTo>
                    <a:pt x="670" y="55"/>
                  </a:moveTo>
                  <a:cubicBezTo>
                    <a:pt x="670" y="89"/>
                    <a:pt x="670" y="89"/>
                    <a:pt x="670" y="89"/>
                  </a:cubicBezTo>
                  <a:cubicBezTo>
                    <a:pt x="689" y="89"/>
                    <a:pt x="689" y="89"/>
                    <a:pt x="689" y="89"/>
                  </a:cubicBezTo>
                  <a:cubicBezTo>
                    <a:pt x="689" y="57"/>
                    <a:pt x="689" y="57"/>
                    <a:pt x="689" y="57"/>
                  </a:cubicBezTo>
                  <a:cubicBezTo>
                    <a:pt x="689" y="51"/>
                    <a:pt x="690" y="47"/>
                    <a:pt x="693" y="44"/>
                  </a:cubicBezTo>
                  <a:cubicBezTo>
                    <a:pt x="695" y="41"/>
                    <a:pt x="699" y="40"/>
                    <a:pt x="703" y="40"/>
                  </a:cubicBezTo>
                  <a:cubicBezTo>
                    <a:pt x="707" y="40"/>
                    <a:pt x="710" y="41"/>
                    <a:pt x="712" y="44"/>
                  </a:cubicBezTo>
                  <a:cubicBezTo>
                    <a:pt x="714" y="46"/>
                    <a:pt x="715" y="50"/>
                    <a:pt x="715" y="55"/>
                  </a:cubicBezTo>
                  <a:cubicBezTo>
                    <a:pt x="715" y="89"/>
                    <a:pt x="715" y="89"/>
                    <a:pt x="715" y="89"/>
                  </a:cubicBezTo>
                  <a:cubicBezTo>
                    <a:pt x="734" y="89"/>
                    <a:pt x="734" y="89"/>
                    <a:pt x="734" y="89"/>
                  </a:cubicBezTo>
                  <a:cubicBezTo>
                    <a:pt x="734" y="52"/>
                    <a:pt x="734" y="52"/>
                    <a:pt x="734" y="52"/>
                  </a:cubicBezTo>
                  <a:cubicBezTo>
                    <a:pt x="734" y="43"/>
                    <a:pt x="732" y="36"/>
                    <a:pt x="727" y="31"/>
                  </a:cubicBezTo>
                  <a:cubicBezTo>
                    <a:pt x="722" y="26"/>
                    <a:pt x="716" y="24"/>
                    <a:pt x="708" y="24"/>
                  </a:cubicBezTo>
                  <a:cubicBezTo>
                    <a:pt x="703" y="24"/>
                    <a:pt x="698" y="25"/>
                    <a:pt x="694" y="27"/>
                  </a:cubicBezTo>
                  <a:cubicBezTo>
                    <a:pt x="690" y="28"/>
                    <a:pt x="687" y="31"/>
                    <a:pt x="684" y="34"/>
                  </a:cubicBezTo>
                  <a:cubicBezTo>
                    <a:pt x="682" y="31"/>
                    <a:pt x="679" y="28"/>
                    <a:pt x="675" y="27"/>
                  </a:cubicBezTo>
                  <a:cubicBezTo>
                    <a:pt x="672" y="25"/>
                    <a:pt x="668" y="24"/>
                    <a:pt x="663" y="24"/>
                  </a:cubicBezTo>
                  <a:cubicBezTo>
                    <a:pt x="659" y="24"/>
                    <a:pt x="655" y="25"/>
                    <a:pt x="652" y="26"/>
                  </a:cubicBezTo>
                  <a:cubicBezTo>
                    <a:pt x="648" y="27"/>
                    <a:pt x="645" y="30"/>
                    <a:pt x="643" y="32"/>
                  </a:cubicBezTo>
                  <a:cubicBezTo>
                    <a:pt x="643" y="25"/>
                    <a:pt x="643" y="25"/>
                    <a:pt x="643" y="25"/>
                  </a:cubicBezTo>
                  <a:cubicBezTo>
                    <a:pt x="625" y="25"/>
                    <a:pt x="625" y="25"/>
                    <a:pt x="625" y="25"/>
                  </a:cubicBezTo>
                  <a:cubicBezTo>
                    <a:pt x="625" y="89"/>
                    <a:pt x="625" y="89"/>
                    <a:pt x="625" y="89"/>
                  </a:cubicBezTo>
                  <a:cubicBezTo>
                    <a:pt x="644" y="89"/>
                    <a:pt x="644" y="89"/>
                    <a:pt x="644" y="89"/>
                  </a:cubicBezTo>
                  <a:cubicBezTo>
                    <a:pt x="644" y="57"/>
                    <a:pt x="644" y="57"/>
                    <a:pt x="644" y="57"/>
                  </a:cubicBezTo>
                  <a:cubicBezTo>
                    <a:pt x="644" y="51"/>
                    <a:pt x="645" y="47"/>
                    <a:pt x="648" y="44"/>
                  </a:cubicBezTo>
                  <a:cubicBezTo>
                    <a:pt x="650" y="41"/>
                    <a:pt x="654" y="40"/>
                    <a:pt x="658" y="40"/>
                  </a:cubicBezTo>
                  <a:cubicBezTo>
                    <a:pt x="666" y="40"/>
                    <a:pt x="670" y="45"/>
                    <a:pt x="670" y="55"/>
                  </a:cubicBezTo>
                  <a:close/>
                  <a:moveTo>
                    <a:pt x="10" y="221"/>
                  </a:moveTo>
                  <a:cubicBezTo>
                    <a:pt x="29" y="221"/>
                    <a:pt x="29" y="221"/>
                    <a:pt x="29" y="221"/>
                  </a:cubicBezTo>
                  <a:cubicBezTo>
                    <a:pt x="29" y="132"/>
                    <a:pt x="29" y="132"/>
                    <a:pt x="29" y="132"/>
                  </a:cubicBezTo>
                  <a:cubicBezTo>
                    <a:pt x="10" y="132"/>
                    <a:pt x="10" y="132"/>
                    <a:pt x="10" y="132"/>
                  </a:cubicBezTo>
                  <a:lnTo>
                    <a:pt x="10" y="221"/>
                  </a:lnTo>
                  <a:close/>
                  <a:moveTo>
                    <a:pt x="107" y="172"/>
                  </a:moveTo>
                  <a:cubicBezTo>
                    <a:pt x="111" y="177"/>
                    <a:pt x="112" y="183"/>
                    <a:pt x="112" y="189"/>
                  </a:cubicBezTo>
                  <a:cubicBezTo>
                    <a:pt x="112" y="196"/>
                    <a:pt x="111" y="201"/>
                    <a:pt x="107" y="206"/>
                  </a:cubicBezTo>
                  <a:cubicBezTo>
                    <a:pt x="104" y="211"/>
                    <a:pt x="100" y="215"/>
                    <a:pt x="95" y="218"/>
                  </a:cubicBezTo>
                  <a:cubicBezTo>
                    <a:pt x="90" y="221"/>
                    <a:pt x="83" y="222"/>
                    <a:pt x="77" y="222"/>
                  </a:cubicBezTo>
                  <a:cubicBezTo>
                    <a:pt x="70" y="222"/>
                    <a:pt x="64" y="221"/>
                    <a:pt x="58" y="218"/>
                  </a:cubicBezTo>
                  <a:cubicBezTo>
                    <a:pt x="53" y="215"/>
                    <a:pt x="49" y="211"/>
                    <a:pt x="46" y="206"/>
                  </a:cubicBezTo>
                  <a:cubicBezTo>
                    <a:pt x="43" y="201"/>
                    <a:pt x="41" y="196"/>
                    <a:pt x="41" y="189"/>
                  </a:cubicBezTo>
                  <a:cubicBezTo>
                    <a:pt x="41" y="183"/>
                    <a:pt x="43" y="177"/>
                    <a:pt x="46" y="172"/>
                  </a:cubicBezTo>
                  <a:cubicBezTo>
                    <a:pt x="49" y="167"/>
                    <a:pt x="53" y="163"/>
                    <a:pt x="58" y="160"/>
                  </a:cubicBezTo>
                  <a:cubicBezTo>
                    <a:pt x="64" y="157"/>
                    <a:pt x="70" y="156"/>
                    <a:pt x="77" y="156"/>
                  </a:cubicBezTo>
                  <a:cubicBezTo>
                    <a:pt x="83" y="156"/>
                    <a:pt x="90" y="157"/>
                    <a:pt x="95" y="160"/>
                  </a:cubicBezTo>
                  <a:cubicBezTo>
                    <a:pt x="100" y="163"/>
                    <a:pt x="104" y="167"/>
                    <a:pt x="107" y="172"/>
                  </a:cubicBezTo>
                  <a:close/>
                  <a:moveTo>
                    <a:pt x="93" y="189"/>
                  </a:moveTo>
                  <a:cubicBezTo>
                    <a:pt x="93" y="184"/>
                    <a:pt x="92" y="179"/>
                    <a:pt x="88" y="176"/>
                  </a:cubicBezTo>
                  <a:cubicBezTo>
                    <a:pt x="85" y="173"/>
                    <a:pt x="81" y="171"/>
                    <a:pt x="77" y="171"/>
                  </a:cubicBezTo>
                  <a:cubicBezTo>
                    <a:pt x="72" y="171"/>
                    <a:pt x="68" y="173"/>
                    <a:pt x="65" y="176"/>
                  </a:cubicBezTo>
                  <a:cubicBezTo>
                    <a:pt x="62" y="179"/>
                    <a:pt x="60" y="184"/>
                    <a:pt x="60" y="189"/>
                  </a:cubicBezTo>
                  <a:cubicBezTo>
                    <a:pt x="60" y="195"/>
                    <a:pt x="62" y="199"/>
                    <a:pt x="65" y="202"/>
                  </a:cubicBezTo>
                  <a:cubicBezTo>
                    <a:pt x="68" y="205"/>
                    <a:pt x="72" y="207"/>
                    <a:pt x="77" y="207"/>
                  </a:cubicBezTo>
                  <a:cubicBezTo>
                    <a:pt x="81" y="207"/>
                    <a:pt x="85" y="205"/>
                    <a:pt x="88" y="202"/>
                  </a:cubicBezTo>
                  <a:cubicBezTo>
                    <a:pt x="92" y="199"/>
                    <a:pt x="93" y="195"/>
                    <a:pt x="93" y="189"/>
                  </a:cubicBezTo>
                  <a:close/>
                  <a:moveTo>
                    <a:pt x="156" y="171"/>
                  </a:moveTo>
                  <a:cubicBezTo>
                    <a:pt x="162" y="171"/>
                    <a:pt x="167" y="174"/>
                    <a:pt x="170" y="180"/>
                  </a:cubicBezTo>
                  <a:cubicBezTo>
                    <a:pt x="185" y="172"/>
                    <a:pt x="185" y="172"/>
                    <a:pt x="185" y="172"/>
                  </a:cubicBezTo>
                  <a:cubicBezTo>
                    <a:pt x="182" y="167"/>
                    <a:pt x="179" y="163"/>
                    <a:pt x="174" y="160"/>
                  </a:cubicBezTo>
                  <a:cubicBezTo>
                    <a:pt x="168" y="157"/>
                    <a:pt x="163" y="156"/>
                    <a:pt x="156" y="156"/>
                  </a:cubicBezTo>
                  <a:cubicBezTo>
                    <a:pt x="149" y="156"/>
                    <a:pt x="143" y="157"/>
                    <a:pt x="137" y="160"/>
                  </a:cubicBezTo>
                  <a:cubicBezTo>
                    <a:pt x="132" y="163"/>
                    <a:pt x="127" y="167"/>
                    <a:pt x="124" y="172"/>
                  </a:cubicBezTo>
                  <a:cubicBezTo>
                    <a:pt x="121" y="177"/>
                    <a:pt x="120" y="183"/>
                    <a:pt x="120" y="189"/>
                  </a:cubicBezTo>
                  <a:cubicBezTo>
                    <a:pt x="120" y="196"/>
                    <a:pt x="121" y="201"/>
                    <a:pt x="124" y="206"/>
                  </a:cubicBezTo>
                  <a:cubicBezTo>
                    <a:pt x="127" y="211"/>
                    <a:pt x="132" y="215"/>
                    <a:pt x="137" y="218"/>
                  </a:cubicBezTo>
                  <a:cubicBezTo>
                    <a:pt x="143" y="221"/>
                    <a:pt x="149" y="222"/>
                    <a:pt x="156" y="222"/>
                  </a:cubicBezTo>
                  <a:cubicBezTo>
                    <a:pt x="163" y="222"/>
                    <a:pt x="168" y="221"/>
                    <a:pt x="174" y="218"/>
                  </a:cubicBezTo>
                  <a:cubicBezTo>
                    <a:pt x="179" y="215"/>
                    <a:pt x="182" y="211"/>
                    <a:pt x="185" y="206"/>
                  </a:cubicBezTo>
                  <a:cubicBezTo>
                    <a:pt x="170" y="198"/>
                    <a:pt x="170" y="198"/>
                    <a:pt x="170" y="198"/>
                  </a:cubicBezTo>
                  <a:cubicBezTo>
                    <a:pt x="167" y="204"/>
                    <a:pt x="162" y="207"/>
                    <a:pt x="156" y="207"/>
                  </a:cubicBezTo>
                  <a:cubicBezTo>
                    <a:pt x="151" y="207"/>
                    <a:pt x="147" y="205"/>
                    <a:pt x="143" y="202"/>
                  </a:cubicBezTo>
                  <a:cubicBezTo>
                    <a:pt x="140" y="199"/>
                    <a:pt x="139" y="195"/>
                    <a:pt x="139" y="189"/>
                  </a:cubicBezTo>
                  <a:cubicBezTo>
                    <a:pt x="139" y="184"/>
                    <a:pt x="140" y="179"/>
                    <a:pt x="143" y="176"/>
                  </a:cubicBezTo>
                  <a:cubicBezTo>
                    <a:pt x="147" y="173"/>
                    <a:pt x="151" y="171"/>
                    <a:pt x="156" y="171"/>
                  </a:cubicBezTo>
                  <a:close/>
                  <a:moveTo>
                    <a:pt x="504" y="197"/>
                  </a:moveTo>
                  <a:cubicBezTo>
                    <a:pt x="479" y="137"/>
                    <a:pt x="479" y="137"/>
                    <a:pt x="479" y="137"/>
                  </a:cubicBezTo>
                  <a:cubicBezTo>
                    <a:pt x="458" y="137"/>
                    <a:pt x="458" y="137"/>
                    <a:pt x="458" y="137"/>
                  </a:cubicBezTo>
                  <a:cubicBezTo>
                    <a:pt x="494" y="221"/>
                    <a:pt x="494" y="221"/>
                    <a:pt x="494" y="221"/>
                  </a:cubicBezTo>
                  <a:cubicBezTo>
                    <a:pt x="513" y="221"/>
                    <a:pt x="513" y="221"/>
                    <a:pt x="513" y="221"/>
                  </a:cubicBezTo>
                  <a:cubicBezTo>
                    <a:pt x="550" y="137"/>
                    <a:pt x="550" y="137"/>
                    <a:pt x="550" y="137"/>
                  </a:cubicBezTo>
                  <a:cubicBezTo>
                    <a:pt x="530" y="137"/>
                    <a:pt x="530" y="137"/>
                    <a:pt x="530" y="137"/>
                  </a:cubicBezTo>
                  <a:lnTo>
                    <a:pt x="504" y="197"/>
                  </a:lnTo>
                  <a:close/>
                  <a:moveTo>
                    <a:pt x="615" y="184"/>
                  </a:moveTo>
                  <a:cubicBezTo>
                    <a:pt x="615" y="191"/>
                    <a:pt x="613" y="197"/>
                    <a:pt x="610" y="201"/>
                  </a:cubicBezTo>
                  <a:cubicBezTo>
                    <a:pt x="607" y="204"/>
                    <a:pt x="602" y="206"/>
                    <a:pt x="596" y="206"/>
                  </a:cubicBezTo>
                  <a:cubicBezTo>
                    <a:pt x="583" y="206"/>
                    <a:pt x="577" y="199"/>
                    <a:pt x="577" y="184"/>
                  </a:cubicBezTo>
                  <a:cubicBezTo>
                    <a:pt x="577" y="137"/>
                    <a:pt x="577" y="137"/>
                    <a:pt x="577" y="137"/>
                  </a:cubicBezTo>
                  <a:cubicBezTo>
                    <a:pt x="558" y="137"/>
                    <a:pt x="558" y="137"/>
                    <a:pt x="558" y="137"/>
                  </a:cubicBezTo>
                  <a:cubicBezTo>
                    <a:pt x="558" y="184"/>
                    <a:pt x="558" y="184"/>
                    <a:pt x="558" y="184"/>
                  </a:cubicBezTo>
                  <a:cubicBezTo>
                    <a:pt x="558" y="197"/>
                    <a:pt x="561" y="206"/>
                    <a:pt x="568" y="213"/>
                  </a:cubicBezTo>
                  <a:cubicBezTo>
                    <a:pt x="574" y="220"/>
                    <a:pt x="584" y="223"/>
                    <a:pt x="596" y="223"/>
                  </a:cubicBezTo>
                  <a:cubicBezTo>
                    <a:pt x="608" y="223"/>
                    <a:pt x="617" y="220"/>
                    <a:pt x="624" y="213"/>
                  </a:cubicBezTo>
                  <a:cubicBezTo>
                    <a:pt x="630" y="206"/>
                    <a:pt x="634" y="197"/>
                    <a:pt x="634" y="184"/>
                  </a:cubicBezTo>
                  <a:cubicBezTo>
                    <a:pt x="634" y="137"/>
                    <a:pt x="634" y="137"/>
                    <a:pt x="634" y="137"/>
                  </a:cubicBezTo>
                  <a:cubicBezTo>
                    <a:pt x="615" y="137"/>
                    <a:pt x="615" y="137"/>
                    <a:pt x="615" y="137"/>
                  </a:cubicBezTo>
                  <a:lnTo>
                    <a:pt x="615" y="184"/>
                  </a:lnTo>
                  <a:close/>
                  <a:moveTo>
                    <a:pt x="734" y="156"/>
                  </a:moveTo>
                  <a:cubicBezTo>
                    <a:pt x="729" y="156"/>
                    <a:pt x="725" y="157"/>
                    <a:pt x="721" y="159"/>
                  </a:cubicBezTo>
                  <a:cubicBezTo>
                    <a:pt x="717" y="160"/>
                    <a:pt x="714" y="163"/>
                    <a:pt x="711" y="166"/>
                  </a:cubicBezTo>
                  <a:cubicBezTo>
                    <a:pt x="709" y="163"/>
                    <a:pt x="706" y="160"/>
                    <a:pt x="702" y="159"/>
                  </a:cubicBezTo>
                  <a:cubicBezTo>
                    <a:pt x="698" y="157"/>
                    <a:pt x="694" y="156"/>
                    <a:pt x="690" y="156"/>
                  </a:cubicBezTo>
                  <a:cubicBezTo>
                    <a:pt x="686" y="156"/>
                    <a:pt x="682" y="157"/>
                    <a:pt x="678" y="158"/>
                  </a:cubicBezTo>
                  <a:cubicBezTo>
                    <a:pt x="675" y="159"/>
                    <a:pt x="672" y="162"/>
                    <a:pt x="669" y="164"/>
                  </a:cubicBezTo>
                  <a:cubicBezTo>
                    <a:pt x="669" y="157"/>
                    <a:pt x="669" y="157"/>
                    <a:pt x="669" y="157"/>
                  </a:cubicBezTo>
                  <a:cubicBezTo>
                    <a:pt x="652" y="157"/>
                    <a:pt x="652" y="157"/>
                    <a:pt x="652" y="157"/>
                  </a:cubicBezTo>
                  <a:cubicBezTo>
                    <a:pt x="652" y="221"/>
                    <a:pt x="652" y="221"/>
                    <a:pt x="652" y="221"/>
                  </a:cubicBezTo>
                  <a:cubicBezTo>
                    <a:pt x="670" y="221"/>
                    <a:pt x="670" y="221"/>
                    <a:pt x="670" y="221"/>
                  </a:cubicBezTo>
                  <a:cubicBezTo>
                    <a:pt x="670" y="189"/>
                    <a:pt x="670" y="189"/>
                    <a:pt x="670" y="189"/>
                  </a:cubicBezTo>
                  <a:cubicBezTo>
                    <a:pt x="670" y="183"/>
                    <a:pt x="672" y="179"/>
                    <a:pt x="674" y="176"/>
                  </a:cubicBezTo>
                  <a:cubicBezTo>
                    <a:pt x="677" y="173"/>
                    <a:pt x="680" y="172"/>
                    <a:pt x="684" y="172"/>
                  </a:cubicBezTo>
                  <a:cubicBezTo>
                    <a:pt x="693" y="172"/>
                    <a:pt x="697" y="177"/>
                    <a:pt x="697" y="187"/>
                  </a:cubicBezTo>
                  <a:cubicBezTo>
                    <a:pt x="697" y="221"/>
                    <a:pt x="697" y="221"/>
                    <a:pt x="697" y="221"/>
                  </a:cubicBezTo>
                  <a:cubicBezTo>
                    <a:pt x="715" y="221"/>
                    <a:pt x="715" y="221"/>
                    <a:pt x="715" y="221"/>
                  </a:cubicBezTo>
                  <a:cubicBezTo>
                    <a:pt x="715" y="189"/>
                    <a:pt x="715" y="189"/>
                    <a:pt x="715" y="189"/>
                  </a:cubicBezTo>
                  <a:cubicBezTo>
                    <a:pt x="715" y="183"/>
                    <a:pt x="717" y="179"/>
                    <a:pt x="719" y="176"/>
                  </a:cubicBezTo>
                  <a:cubicBezTo>
                    <a:pt x="722" y="173"/>
                    <a:pt x="725" y="172"/>
                    <a:pt x="730" y="172"/>
                  </a:cubicBezTo>
                  <a:cubicBezTo>
                    <a:pt x="734" y="172"/>
                    <a:pt x="737" y="173"/>
                    <a:pt x="739" y="176"/>
                  </a:cubicBezTo>
                  <a:cubicBezTo>
                    <a:pt x="741" y="178"/>
                    <a:pt x="742" y="182"/>
                    <a:pt x="742" y="187"/>
                  </a:cubicBezTo>
                  <a:cubicBezTo>
                    <a:pt x="742" y="221"/>
                    <a:pt x="742" y="221"/>
                    <a:pt x="742" y="221"/>
                  </a:cubicBezTo>
                  <a:cubicBezTo>
                    <a:pt x="761" y="221"/>
                    <a:pt x="761" y="221"/>
                    <a:pt x="761" y="221"/>
                  </a:cubicBezTo>
                  <a:cubicBezTo>
                    <a:pt x="761" y="184"/>
                    <a:pt x="761" y="184"/>
                    <a:pt x="761" y="184"/>
                  </a:cubicBezTo>
                  <a:cubicBezTo>
                    <a:pt x="761" y="175"/>
                    <a:pt x="758" y="168"/>
                    <a:pt x="754" y="163"/>
                  </a:cubicBezTo>
                  <a:cubicBezTo>
                    <a:pt x="749" y="158"/>
                    <a:pt x="742" y="156"/>
                    <a:pt x="734" y="156"/>
                  </a:cubicBezTo>
                  <a:close/>
                  <a:moveTo>
                    <a:pt x="417" y="172"/>
                  </a:moveTo>
                  <a:cubicBezTo>
                    <a:pt x="420" y="177"/>
                    <a:pt x="421" y="183"/>
                    <a:pt x="421" y="189"/>
                  </a:cubicBezTo>
                  <a:cubicBezTo>
                    <a:pt x="421" y="190"/>
                    <a:pt x="421" y="191"/>
                    <a:pt x="421" y="194"/>
                  </a:cubicBezTo>
                  <a:cubicBezTo>
                    <a:pt x="372" y="194"/>
                    <a:pt x="372" y="194"/>
                    <a:pt x="372" y="194"/>
                  </a:cubicBezTo>
                  <a:cubicBezTo>
                    <a:pt x="373" y="198"/>
                    <a:pt x="375" y="202"/>
                    <a:pt x="378" y="204"/>
                  </a:cubicBezTo>
                  <a:cubicBezTo>
                    <a:pt x="381" y="206"/>
                    <a:pt x="385" y="207"/>
                    <a:pt x="390" y="207"/>
                  </a:cubicBezTo>
                  <a:cubicBezTo>
                    <a:pt x="394" y="207"/>
                    <a:pt x="397" y="207"/>
                    <a:pt x="399" y="206"/>
                  </a:cubicBezTo>
                  <a:cubicBezTo>
                    <a:pt x="402" y="205"/>
                    <a:pt x="404" y="203"/>
                    <a:pt x="407" y="201"/>
                  </a:cubicBezTo>
                  <a:cubicBezTo>
                    <a:pt x="417" y="212"/>
                    <a:pt x="417" y="212"/>
                    <a:pt x="417" y="212"/>
                  </a:cubicBezTo>
                  <a:cubicBezTo>
                    <a:pt x="410" y="219"/>
                    <a:pt x="402" y="222"/>
                    <a:pt x="390" y="222"/>
                  </a:cubicBezTo>
                  <a:cubicBezTo>
                    <a:pt x="383" y="222"/>
                    <a:pt x="376" y="221"/>
                    <a:pt x="371" y="218"/>
                  </a:cubicBezTo>
                  <a:cubicBezTo>
                    <a:pt x="365" y="215"/>
                    <a:pt x="361" y="211"/>
                    <a:pt x="358" y="206"/>
                  </a:cubicBezTo>
                  <a:cubicBezTo>
                    <a:pt x="355" y="201"/>
                    <a:pt x="353" y="196"/>
                    <a:pt x="353" y="189"/>
                  </a:cubicBezTo>
                  <a:cubicBezTo>
                    <a:pt x="353" y="183"/>
                    <a:pt x="355" y="177"/>
                    <a:pt x="358" y="172"/>
                  </a:cubicBezTo>
                  <a:cubicBezTo>
                    <a:pt x="361" y="167"/>
                    <a:pt x="365" y="163"/>
                    <a:pt x="370" y="160"/>
                  </a:cubicBezTo>
                  <a:cubicBezTo>
                    <a:pt x="375" y="157"/>
                    <a:pt x="381" y="156"/>
                    <a:pt x="387" y="156"/>
                  </a:cubicBezTo>
                  <a:cubicBezTo>
                    <a:pt x="394" y="156"/>
                    <a:pt x="400" y="157"/>
                    <a:pt x="405" y="160"/>
                  </a:cubicBezTo>
                  <a:cubicBezTo>
                    <a:pt x="410" y="163"/>
                    <a:pt x="414" y="167"/>
                    <a:pt x="417" y="172"/>
                  </a:cubicBezTo>
                  <a:close/>
                  <a:moveTo>
                    <a:pt x="403" y="183"/>
                  </a:moveTo>
                  <a:cubicBezTo>
                    <a:pt x="403" y="179"/>
                    <a:pt x="401" y="176"/>
                    <a:pt x="398" y="174"/>
                  </a:cubicBezTo>
                  <a:cubicBezTo>
                    <a:pt x="395" y="171"/>
                    <a:pt x="392" y="170"/>
                    <a:pt x="388" y="170"/>
                  </a:cubicBezTo>
                  <a:cubicBezTo>
                    <a:pt x="383" y="170"/>
                    <a:pt x="380" y="171"/>
                    <a:pt x="377" y="174"/>
                  </a:cubicBezTo>
                  <a:cubicBezTo>
                    <a:pt x="374" y="176"/>
                    <a:pt x="372" y="179"/>
                    <a:pt x="372" y="183"/>
                  </a:cubicBezTo>
                  <a:lnTo>
                    <a:pt x="403" y="183"/>
                  </a:lnTo>
                  <a:close/>
                  <a:moveTo>
                    <a:pt x="245" y="163"/>
                  </a:moveTo>
                  <a:cubicBezTo>
                    <a:pt x="250" y="168"/>
                    <a:pt x="253" y="175"/>
                    <a:pt x="253" y="185"/>
                  </a:cubicBezTo>
                  <a:cubicBezTo>
                    <a:pt x="253" y="221"/>
                    <a:pt x="253" y="221"/>
                    <a:pt x="253" y="221"/>
                  </a:cubicBezTo>
                  <a:cubicBezTo>
                    <a:pt x="235" y="221"/>
                    <a:pt x="235" y="221"/>
                    <a:pt x="235" y="221"/>
                  </a:cubicBezTo>
                  <a:cubicBezTo>
                    <a:pt x="235" y="213"/>
                    <a:pt x="235" y="213"/>
                    <a:pt x="235" y="213"/>
                  </a:cubicBezTo>
                  <a:cubicBezTo>
                    <a:pt x="232" y="219"/>
                    <a:pt x="225" y="222"/>
                    <a:pt x="215" y="222"/>
                  </a:cubicBezTo>
                  <a:cubicBezTo>
                    <a:pt x="210" y="222"/>
                    <a:pt x="206" y="222"/>
                    <a:pt x="202" y="220"/>
                  </a:cubicBezTo>
                  <a:cubicBezTo>
                    <a:pt x="199" y="218"/>
                    <a:pt x="196" y="216"/>
                    <a:pt x="194" y="213"/>
                  </a:cubicBezTo>
                  <a:cubicBezTo>
                    <a:pt x="192" y="210"/>
                    <a:pt x="191" y="207"/>
                    <a:pt x="191" y="203"/>
                  </a:cubicBezTo>
                  <a:cubicBezTo>
                    <a:pt x="191" y="197"/>
                    <a:pt x="194" y="192"/>
                    <a:pt x="198" y="189"/>
                  </a:cubicBezTo>
                  <a:cubicBezTo>
                    <a:pt x="203" y="185"/>
                    <a:pt x="210" y="183"/>
                    <a:pt x="219" y="183"/>
                  </a:cubicBezTo>
                  <a:cubicBezTo>
                    <a:pt x="234" y="183"/>
                    <a:pt x="234" y="183"/>
                    <a:pt x="234" y="183"/>
                  </a:cubicBezTo>
                  <a:cubicBezTo>
                    <a:pt x="234" y="179"/>
                    <a:pt x="233" y="176"/>
                    <a:pt x="230" y="174"/>
                  </a:cubicBezTo>
                  <a:cubicBezTo>
                    <a:pt x="228" y="172"/>
                    <a:pt x="224" y="171"/>
                    <a:pt x="219" y="171"/>
                  </a:cubicBezTo>
                  <a:cubicBezTo>
                    <a:pt x="216" y="171"/>
                    <a:pt x="212" y="171"/>
                    <a:pt x="209" y="172"/>
                  </a:cubicBezTo>
                  <a:cubicBezTo>
                    <a:pt x="206" y="173"/>
                    <a:pt x="203" y="175"/>
                    <a:pt x="200" y="177"/>
                  </a:cubicBezTo>
                  <a:cubicBezTo>
                    <a:pt x="194" y="164"/>
                    <a:pt x="194" y="164"/>
                    <a:pt x="194" y="164"/>
                  </a:cubicBezTo>
                  <a:cubicBezTo>
                    <a:pt x="197" y="161"/>
                    <a:pt x="201" y="159"/>
                    <a:pt x="206" y="158"/>
                  </a:cubicBezTo>
                  <a:cubicBezTo>
                    <a:pt x="211" y="157"/>
                    <a:pt x="216" y="156"/>
                    <a:pt x="221" y="156"/>
                  </a:cubicBezTo>
                  <a:cubicBezTo>
                    <a:pt x="231" y="156"/>
                    <a:pt x="239" y="158"/>
                    <a:pt x="245" y="163"/>
                  </a:cubicBezTo>
                  <a:close/>
                  <a:moveTo>
                    <a:pt x="234" y="194"/>
                  </a:moveTo>
                  <a:cubicBezTo>
                    <a:pt x="221" y="194"/>
                    <a:pt x="221" y="194"/>
                    <a:pt x="221" y="194"/>
                  </a:cubicBezTo>
                  <a:cubicBezTo>
                    <a:pt x="213" y="194"/>
                    <a:pt x="209" y="197"/>
                    <a:pt x="209" y="202"/>
                  </a:cubicBezTo>
                  <a:cubicBezTo>
                    <a:pt x="209" y="204"/>
                    <a:pt x="210" y="206"/>
                    <a:pt x="212" y="208"/>
                  </a:cubicBezTo>
                  <a:cubicBezTo>
                    <a:pt x="214" y="209"/>
                    <a:pt x="217" y="210"/>
                    <a:pt x="220" y="210"/>
                  </a:cubicBezTo>
                  <a:cubicBezTo>
                    <a:pt x="223" y="210"/>
                    <a:pt x="226" y="209"/>
                    <a:pt x="229" y="208"/>
                  </a:cubicBezTo>
                  <a:cubicBezTo>
                    <a:pt x="231" y="206"/>
                    <a:pt x="233" y="204"/>
                    <a:pt x="234" y="201"/>
                  </a:cubicBezTo>
                  <a:lnTo>
                    <a:pt x="234" y="194"/>
                  </a:lnTo>
                  <a:close/>
                  <a:moveTo>
                    <a:pt x="809" y="171"/>
                  </a:moveTo>
                  <a:cubicBezTo>
                    <a:pt x="816" y="171"/>
                    <a:pt x="820" y="174"/>
                    <a:pt x="824" y="180"/>
                  </a:cubicBezTo>
                  <a:cubicBezTo>
                    <a:pt x="838" y="172"/>
                    <a:pt x="838" y="172"/>
                    <a:pt x="838" y="172"/>
                  </a:cubicBezTo>
                  <a:cubicBezTo>
                    <a:pt x="836" y="167"/>
                    <a:pt x="832" y="163"/>
                    <a:pt x="827" y="160"/>
                  </a:cubicBezTo>
                  <a:cubicBezTo>
                    <a:pt x="822" y="157"/>
                    <a:pt x="816" y="156"/>
                    <a:pt x="809" y="156"/>
                  </a:cubicBezTo>
                  <a:cubicBezTo>
                    <a:pt x="803" y="156"/>
                    <a:pt x="796" y="157"/>
                    <a:pt x="791" y="160"/>
                  </a:cubicBezTo>
                  <a:cubicBezTo>
                    <a:pt x="785" y="163"/>
                    <a:pt x="781" y="167"/>
                    <a:pt x="778" y="172"/>
                  </a:cubicBezTo>
                  <a:cubicBezTo>
                    <a:pt x="775" y="177"/>
                    <a:pt x="773" y="183"/>
                    <a:pt x="773" y="189"/>
                  </a:cubicBezTo>
                  <a:cubicBezTo>
                    <a:pt x="773" y="196"/>
                    <a:pt x="775" y="201"/>
                    <a:pt x="778" y="206"/>
                  </a:cubicBezTo>
                  <a:cubicBezTo>
                    <a:pt x="781" y="211"/>
                    <a:pt x="785" y="215"/>
                    <a:pt x="791" y="218"/>
                  </a:cubicBezTo>
                  <a:cubicBezTo>
                    <a:pt x="796" y="221"/>
                    <a:pt x="803" y="222"/>
                    <a:pt x="809" y="222"/>
                  </a:cubicBezTo>
                  <a:cubicBezTo>
                    <a:pt x="816" y="222"/>
                    <a:pt x="822" y="221"/>
                    <a:pt x="827" y="218"/>
                  </a:cubicBezTo>
                  <a:cubicBezTo>
                    <a:pt x="832" y="215"/>
                    <a:pt x="836" y="211"/>
                    <a:pt x="838" y="206"/>
                  </a:cubicBezTo>
                  <a:cubicBezTo>
                    <a:pt x="824" y="198"/>
                    <a:pt x="824" y="198"/>
                    <a:pt x="824" y="198"/>
                  </a:cubicBezTo>
                  <a:cubicBezTo>
                    <a:pt x="821" y="204"/>
                    <a:pt x="816" y="207"/>
                    <a:pt x="809" y="207"/>
                  </a:cubicBezTo>
                  <a:cubicBezTo>
                    <a:pt x="804" y="207"/>
                    <a:pt x="800" y="205"/>
                    <a:pt x="797" y="202"/>
                  </a:cubicBezTo>
                  <a:cubicBezTo>
                    <a:pt x="794" y="199"/>
                    <a:pt x="792" y="195"/>
                    <a:pt x="792" y="189"/>
                  </a:cubicBezTo>
                  <a:cubicBezTo>
                    <a:pt x="792" y="184"/>
                    <a:pt x="794" y="179"/>
                    <a:pt x="797" y="176"/>
                  </a:cubicBezTo>
                  <a:cubicBezTo>
                    <a:pt x="800" y="173"/>
                    <a:pt x="804" y="171"/>
                    <a:pt x="809" y="171"/>
                  </a:cubicBezTo>
                  <a:close/>
                  <a:moveTo>
                    <a:pt x="331" y="127"/>
                  </a:moveTo>
                  <a:cubicBezTo>
                    <a:pt x="328" y="127"/>
                    <a:pt x="325" y="128"/>
                    <a:pt x="323" y="130"/>
                  </a:cubicBezTo>
                  <a:cubicBezTo>
                    <a:pt x="320" y="132"/>
                    <a:pt x="319" y="134"/>
                    <a:pt x="319" y="137"/>
                  </a:cubicBezTo>
                  <a:cubicBezTo>
                    <a:pt x="319" y="140"/>
                    <a:pt x="320" y="143"/>
                    <a:pt x="323" y="145"/>
                  </a:cubicBezTo>
                  <a:cubicBezTo>
                    <a:pt x="325" y="147"/>
                    <a:pt x="328" y="148"/>
                    <a:pt x="331" y="148"/>
                  </a:cubicBezTo>
                  <a:cubicBezTo>
                    <a:pt x="334" y="148"/>
                    <a:pt x="337" y="147"/>
                    <a:pt x="339" y="145"/>
                  </a:cubicBezTo>
                  <a:cubicBezTo>
                    <a:pt x="342" y="143"/>
                    <a:pt x="343" y="140"/>
                    <a:pt x="343" y="137"/>
                  </a:cubicBezTo>
                  <a:cubicBezTo>
                    <a:pt x="343" y="134"/>
                    <a:pt x="342" y="132"/>
                    <a:pt x="339" y="130"/>
                  </a:cubicBezTo>
                  <a:cubicBezTo>
                    <a:pt x="337" y="128"/>
                    <a:pt x="334" y="127"/>
                    <a:pt x="331" y="127"/>
                  </a:cubicBezTo>
                  <a:close/>
                  <a:moveTo>
                    <a:pt x="299" y="207"/>
                  </a:moveTo>
                  <a:cubicBezTo>
                    <a:pt x="296" y="207"/>
                    <a:pt x="294" y="207"/>
                    <a:pt x="293" y="205"/>
                  </a:cubicBezTo>
                  <a:cubicBezTo>
                    <a:pt x="291" y="204"/>
                    <a:pt x="290" y="202"/>
                    <a:pt x="290" y="199"/>
                  </a:cubicBezTo>
                  <a:cubicBezTo>
                    <a:pt x="290" y="173"/>
                    <a:pt x="290" y="173"/>
                    <a:pt x="290" y="173"/>
                  </a:cubicBezTo>
                  <a:cubicBezTo>
                    <a:pt x="307" y="173"/>
                    <a:pt x="307" y="173"/>
                    <a:pt x="307" y="173"/>
                  </a:cubicBezTo>
                  <a:cubicBezTo>
                    <a:pt x="307" y="158"/>
                    <a:pt x="307" y="158"/>
                    <a:pt x="307" y="158"/>
                  </a:cubicBezTo>
                  <a:cubicBezTo>
                    <a:pt x="290" y="158"/>
                    <a:pt x="290" y="158"/>
                    <a:pt x="290" y="158"/>
                  </a:cubicBezTo>
                  <a:cubicBezTo>
                    <a:pt x="290" y="143"/>
                    <a:pt x="290" y="143"/>
                    <a:pt x="290" y="143"/>
                  </a:cubicBezTo>
                  <a:cubicBezTo>
                    <a:pt x="272" y="143"/>
                    <a:pt x="272" y="143"/>
                    <a:pt x="272" y="143"/>
                  </a:cubicBezTo>
                  <a:cubicBezTo>
                    <a:pt x="272" y="158"/>
                    <a:pt x="272" y="158"/>
                    <a:pt x="272" y="158"/>
                  </a:cubicBezTo>
                  <a:cubicBezTo>
                    <a:pt x="262" y="158"/>
                    <a:pt x="262" y="158"/>
                    <a:pt x="262" y="158"/>
                  </a:cubicBezTo>
                  <a:cubicBezTo>
                    <a:pt x="262" y="173"/>
                    <a:pt x="262" y="173"/>
                    <a:pt x="262" y="173"/>
                  </a:cubicBezTo>
                  <a:cubicBezTo>
                    <a:pt x="272" y="173"/>
                    <a:pt x="272" y="173"/>
                    <a:pt x="272" y="173"/>
                  </a:cubicBezTo>
                  <a:cubicBezTo>
                    <a:pt x="272" y="199"/>
                    <a:pt x="272" y="199"/>
                    <a:pt x="272" y="199"/>
                  </a:cubicBezTo>
                  <a:cubicBezTo>
                    <a:pt x="272" y="207"/>
                    <a:pt x="274" y="213"/>
                    <a:pt x="278" y="216"/>
                  </a:cubicBezTo>
                  <a:cubicBezTo>
                    <a:pt x="282" y="220"/>
                    <a:pt x="288" y="222"/>
                    <a:pt x="296" y="222"/>
                  </a:cubicBezTo>
                  <a:cubicBezTo>
                    <a:pt x="299" y="222"/>
                    <a:pt x="302" y="222"/>
                    <a:pt x="304" y="221"/>
                  </a:cubicBezTo>
                  <a:cubicBezTo>
                    <a:pt x="307" y="221"/>
                    <a:pt x="309" y="220"/>
                    <a:pt x="311" y="218"/>
                  </a:cubicBezTo>
                  <a:cubicBezTo>
                    <a:pt x="306" y="205"/>
                    <a:pt x="306" y="205"/>
                    <a:pt x="306" y="205"/>
                  </a:cubicBezTo>
                  <a:cubicBezTo>
                    <a:pt x="304" y="207"/>
                    <a:pt x="301" y="207"/>
                    <a:pt x="299" y="207"/>
                  </a:cubicBezTo>
                  <a:close/>
                  <a:moveTo>
                    <a:pt x="322" y="221"/>
                  </a:moveTo>
                  <a:cubicBezTo>
                    <a:pt x="340" y="221"/>
                    <a:pt x="340" y="221"/>
                    <a:pt x="340" y="221"/>
                  </a:cubicBezTo>
                  <a:cubicBezTo>
                    <a:pt x="340" y="157"/>
                    <a:pt x="340" y="157"/>
                    <a:pt x="340" y="157"/>
                  </a:cubicBezTo>
                  <a:cubicBezTo>
                    <a:pt x="322" y="157"/>
                    <a:pt x="322" y="157"/>
                    <a:pt x="322" y="157"/>
                  </a:cubicBezTo>
                  <a:lnTo>
                    <a:pt x="322" y="221"/>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6" name="Freeform 10">
              <a:extLst>
                <a:ext uri="{FF2B5EF4-FFF2-40B4-BE49-F238E27FC236}">
                  <a16:creationId xmlns:a16="http://schemas.microsoft.com/office/drawing/2014/main" id="{FF2AFAA9-D61E-4581-B450-6ADD69581DA6}"/>
                </a:ext>
              </a:extLst>
            </p:cNvPr>
            <p:cNvSpPr>
              <a:spLocks noSelect="1"/>
            </p:cNvSpPr>
            <p:nvPr userDrawn="1"/>
          </p:nvSpPr>
          <p:spPr bwMode="ltGray">
            <a:xfrm>
              <a:off x="4991" y="1902"/>
              <a:ext cx="99" cy="99"/>
            </a:xfrm>
            <a:custGeom>
              <a:avLst/>
              <a:gdLst>
                <a:gd name="T0" fmla="*/ 164 w 165"/>
                <a:gd name="T1" fmla="*/ 62 h 165"/>
                <a:gd name="T2" fmla="*/ 159 w 165"/>
                <a:gd name="T3" fmla="*/ 57 h 165"/>
                <a:gd name="T4" fmla="*/ 150 w 165"/>
                <a:gd name="T5" fmla="*/ 57 h 165"/>
                <a:gd name="T6" fmla="*/ 119 w 165"/>
                <a:gd name="T7" fmla="*/ 57 h 165"/>
                <a:gd name="T8" fmla="*/ 112 w 165"/>
                <a:gd name="T9" fmla="*/ 57 h 165"/>
                <a:gd name="T10" fmla="*/ 112 w 165"/>
                <a:gd name="T11" fmla="*/ 50 h 165"/>
                <a:gd name="T12" fmla="*/ 112 w 165"/>
                <a:gd name="T13" fmla="*/ 15 h 165"/>
                <a:gd name="T14" fmla="*/ 112 w 165"/>
                <a:gd name="T15" fmla="*/ 6 h 165"/>
                <a:gd name="T16" fmla="*/ 107 w 165"/>
                <a:gd name="T17" fmla="*/ 1 h 165"/>
                <a:gd name="T18" fmla="*/ 98 w 165"/>
                <a:gd name="T19" fmla="*/ 0 h 165"/>
                <a:gd name="T20" fmla="*/ 67 w 165"/>
                <a:gd name="T21" fmla="*/ 0 h 165"/>
                <a:gd name="T22" fmla="*/ 59 w 165"/>
                <a:gd name="T23" fmla="*/ 1 h 165"/>
                <a:gd name="T24" fmla="*/ 53 w 165"/>
                <a:gd name="T25" fmla="*/ 6 h 165"/>
                <a:gd name="T26" fmla="*/ 53 w 165"/>
                <a:gd name="T27" fmla="*/ 15 h 165"/>
                <a:gd name="T28" fmla="*/ 53 w 165"/>
                <a:gd name="T29" fmla="*/ 50 h 165"/>
                <a:gd name="T30" fmla="*/ 53 w 165"/>
                <a:gd name="T31" fmla="*/ 57 h 165"/>
                <a:gd name="T32" fmla="*/ 46 w 165"/>
                <a:gd name="T33" fmla="*/ 57 h 165"/>
                <a:gd name="T34" fmla="*/ 15 w 165"/>
                <a:gd name="T35" fmla="*/ 57 h 165"/>
                <a:gd name="T36" fmla="*/ 6 w 165"/>
                <a:gd name="T37" fmla="*/ 57 h 165"/>
                <a:gd name="T38" fmla="*/ 1 w 165"/>
                <a:gd name="T39" fmla="*/ 62 h 165"/>
                <a:gd name="T40" fmla="*/ 0 w 165"/>
                <a:gd name="T41" fmla="*/ 71 h 165"/>
                <a:gd name="T42" fmla="*/ 0 w 165"/>
                <a:gd name="T43" fmla="*/ 94 h 165"/>
                <a:gd name="T44" fmla="*/ 1 w 165"/>
                <a:gd name="T45" fmla="*/ 103 h 165"/>
                <a:gd name="T46" fmla="*/ 6 w 165"/>
                <a:gd name="T47" fmla="*/ 108 h 165"/>
                <a:gd name="T48" fmla="*/ 15 w 165"/>
                <a:gd name="T49" fmla="*/ 109 h 165"/>
                <a:gd name="T50" fmla="*/ 46 w 165"/>
                <a:gd name="T51" fmla="*/ 109 h 165"/>
                <a:gd name="T52" fmla="*/ 53 w 165"/>
                <a:gd name="T53" fmla="*/ 109 h 165"/>
                <a:gd name="T54" fmla="*/ 53 w 165"/>
                <a:gd name="T55" fmla="*/ 115 h 165"/>
                <a:gd name="T56" fmla="*/ 53 w 165"/>
                <a:gd name="T57" fmla="*/ 150 h 165"/>
                <a:gd name="T58" fmla="*/ 53 w 165"/>
                <a:gd name="T59" fmla="*/ 159 h 165"/>
                <a:gd name="T60" fmla="*/ 59 w 165"/>
                <a:gd name="T61" fmla="*/ 164 h 165"/>
                <a:gd name="T62" fmla="*/ 67 w 165"/>
                <a:gd name="T63" fmla="*/ 165 h 165"/>
                <a:gd name="T64" fmla="*/ 98 w 165"/>
                <a:gd name="T65" fmla="*/ 165 h 165"/>
                <a:gd name="T66" fmla="*/ 107 w 165"/>
                <a:gd name="T67" fmla="*/ 164 h 165"/>
                <a:gd name="T68" fmla="*/ 112 w 165"/>
                <a:gd name="T69" fmla="*/ 159 h 165"/>
                <a:gd name="T70" fmla="*/ 112 w 165"/>
                <a:gd name="T71" fmla="*/ 150 h 165"/>
                <a:gd name="T72" fmla="*/ 112 w 165"/>
                <a:gd name="T73" fmla="*/ 115 h 165"/>
                <a:gd name="T74" fmla="*/ 112 w 165"/>
                <a:gd name="T75" fmla="*/ 109 h 165"/>
                <a:gd name="T76" fmla="*/ 119 w 165"/>
                <a:gd name="T77" fmla="*/ 109 h 165"/>
                <a:gd name="T78" fmla="*/ 150 w 165"/>
                <a:gd name="T79" fmla="*/ 109 h 165"/>
                <a:gd name="T80" fmla="*/ 159 w 165"/>
                <a:gd name="T81" fmla="*/ 108 h 165"/>
                <a:gd name="T82" fmla="*/ 164 w 165"/>
                <a:gd name="T83" fmla="*/ 103 h 165"/>
                <a:gd name="T84" fmla="*/ 165 w 165"/>
                <a:gd name="T85" fmla="*/ 94 h 165"/>
                <a:gd name="T86" fmla="*/ 165 w 165"/>
                <a:gd name="T87" fmla="*/ 71 h 165"/>
                <a:gd name="T88" fmla="*/ 164 w 165"/>
                <a:gd name="T89" fmla="*/ 6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5" h="165">
                  <a:moveTo>
                    <a:pt x="164" y="62"/>
                  </a:moveTo>
                  <a:cubicBezTo>
                    <a:pt x="163" y="60"/>
                    <a:pt x="161" y="58"/>
                    <a:pt x="159" y="57"/>
                  </a:cubicBezTo>
                  <a:cubicBezTo>
                    <a:pt x="157" y="57"/>
                    <a:pt x="155" y="57"/>
                    <a:pt x="150" y="57"/>
                  </a:cubicBezTo>
                  <a:cubicBezTo>
                    <a:pt x="119" y="57"/>
                    <a:pt x="119" y="57"/>
                    <a:pt x="119" y="57"/>
                  </a:cubicBezTo>
                  <a:cubicBezTo>
                    <a:pt x="112" y="57"/>
                    <a:pt x="112" y="57"/>
                    <a:pt x="112" y="57"/>
                  </a:cubicBezTo>
                  <a:cubicBezTo>
                    <a:pt x="112" y="50"/>
                    <a:pt x="112" y="50"/>
                    <a:pt x="112" y="50"/>
                  </a:cubicBezTo>
                  <a:cubicBezTo>
                    <a:pt x="112" y="15"/>
                    <a:pt x="112" y="15"/>
                    <a:pt x="112" y="15"/>
                  </a:cubicBezTo>
                  <a:cubicBezTo>
                    <a:pt x="112" y="11"/>
                    <a:pt x="112" y="8"/>
                    <a:pt x="112" y="6"/>
                  </a:cubicBezTo>
                  <a:cubicBezTo>
                    <a:pt x="111" y="4"/>
                    <a:pt x="109" y="2"/>
                    <a:pt x="107" y="1"/>
                  </a:cubicBezTo>
                  <a:cubicBezTo>
                    <a:pt x="105" y="0"/>
                    <a:pt x="102" y="0"/>
                    <a:pt x="98" y="0"/>
                  </a:cubicBezTo>
                  <a:cubicBezTo>
                    <a:pt x="67" y="0"/>
                    <a:pt x="67" y="0"/>
                    <a:pt x="67" y="0"/>
                  </a:cubicBezTo>
                  <a:cubicBezTo>
                    <a:pt x="63" y="0"/>
                    <a:pt x="60" y="0"/>
                    <a:pt x="59" y="1"/>
                  </a:cubicBezTo>
                  <a:cubicBezTo>
                    <a:pt x="56" y="2"/>
                    <a:pt x="54" y="4"/>
                    <a:pt x="53" y="6"/>
                  </a:cubicBezTo>
                  <a:cubicBezTo>
                    <a:pt x="53" y="8"/>
                    <a:pt x="53" y="11"/>
                    <a:pt x="53" y="15"/>
                  </a:cubicBezTo>
                  <a:cubicBezTo>
                    <a:pt x="53" y="50"/>
                    <a:pt x="53" y="50"/>
                    <a:pt x="53" y="50"/>
                  </a:cubicBezTo>
                  <a:cubicBezTo>
                    <a:pt x="53" y="57"/>
                    <a:pt x="53" y="57"/>
                    <a:pt x="53" y="57"/>
                  </a:cubicBezTo>
                  <a:cubicBezTo>
                    <a:pt x="46" y="57"/>
                    <a:pt x="46" y="57"/>
                    <a:pt x="46" y="57"/>
                  </a:cubicBezTo>
                  <a:cubicBezTo>
                    <a:pt x="15" y="57"/>
                    <a:pt x="15" y="57"/>
                    <a:pt x="15" y="57"/>
                  </a:cubicBezTo>
                  <a:cubicBezTo>
                    <a:pt x="11" y="57"/>
                    <a:pt x="8" y="57"/>
                    <a:pt x="6" y="57"/>
                  </a:cubicBezTo>
                  <a:cubicBezTo>
                    <a:pt x="4" y="58"/>
                    <a:pt x="2" y="60"/>
                    <a:pt x="1" y="62"/>
                  </a:cubicBezTo>
                  <a:cubicBezTo>
                    <a:pt x="0" y="64"/>
                    <a:pt x="0" y="67"/>
                    <a:pt x="0" y="71"/>
                  </a:cubicBezTo>
                  <a:cubicBezTo>
                    <a:pt x="0" y="94"/>
                    <a:pt x="0" y="94"/>
                    <a:pt x="0" y="94"/>
                  </a:cubicBezTo>
                  <a:cubicBezTo>
                    <a:pt x="0" y="98"/>
                    <a:pt x="0" y="101"/>
                    <a:pt x="1" y="103"/>
                  </a:cubicBezTo>
                  <a:cubicBezTo>
                    <a:pt x="2" y="105"/>
                    <a:pt x="4" y="107"/>
                    <a:pt x="6" y="108"/>
                  </a:cubicBezTo>
                  <a:cubicBezTo>
                    <a:pt x="8" y="109"/>
                    <a:pt x="11" y="109"/>
                    <a:pt x="15" y="109"/>
                  </a:cubicBezTo>
                  <a:cubicBezTo>
                    <a:pt x="46" y="109"/>
                    <a:pt x="46" y="109"/>
                    <a:pt x="46" y="109"/>
                  </a:cubicBezTo>
                  <a:cubicBezTo>
                    <a:pt x="53" y="109"/>
                    <a:pt x="53" y="109"/>
                    <a:pt x="53" y="109"/>
                  </a:cubicBezTo>
                  <a:cubicBezTo>
                    <a:pt x="53" y="115"/>
                    <a:pt x="53" y="115"/>
                    <a:pt x="53" y="115"/>
                  </a:cubicBezTo>
                  <a:cubicBezTo>
                    <a:pt x="53" y="150"/>
                    <a:pt x="53" y="150"/>
                    <a:pt x="53" y="150"/>
                  </a:cubicBezTo>
                  <a:cubicBezTo>
                    <a:pt x="53" y="155"/>
                    <a:pt x="53" y="157"/>
                    <a:pt x="53" y="159"/>
                  </a:cubicBezTo>
                  <a:cubicBezTo>
                    <a:pt x="54" y="161"/>
                    <a:pt x="56" y="163"/>
                    <a:pt x="59" y="164"/>
                  </a:cubicBezTo>
                  <a:cubicBezTo>
                    <a:pt x="60" y="165"/>
                    <a:pt x="63" y="165"/>
                    <a:pt x="67" y="165"/>
                  </a:cubicBezTo>
                  <a:cubicBezTo>
                    <a:pt x="98" y="165"/>
                    <a:pt x="98" y="165"/>
                    <a:pt x="98" y="165"/>
                  </a:cubicBezTo>
                  <a:cubicBezTo>
                    <a:pt x="102" y="165"/>
                    <a:pt x="105" y="165"/>
                    <a:pt x="107" y="164"/>
                  </a:cubicBezTo>
                  <a:cubicBezTo>
                    <a:pt x="109" y="163"/>
                    <a:pt x="111" y="161"/>
                    <a:pt x="112" y="159"/>
                  </a:cubicBezTo>
                  <a:cubicBezTo>
                    <a:pt x="112" y="157"/>
                    <a:pt x="112" y="155"/>
                    <a:pt x="112" y="150"/>
                  </a:cubicBezTo>
                  <a:cubicBezTo>
                    <a:pt x="112" y="115"/>
                    <a:pt x="112" y="115"/>
                    <a:pt x="112" y="115"/>
                  </a:cubicBezTo>
                  <a:cubicBezTo>
                    <a:pt x="112" y="109"/>
                    <a:pt x="112" y="109"/>
                    <a:pt x="112" y="109"/>
                  </a:cubicBezTo>
                  <a:cubicBezTo>
                    <a:pt x="119" y="109"/>
                    <a:pt x="119" y="109"/>
                    <a:pt x="119" y="109"/>
                  </a:cubicBezTo>
                  <a:cubicBezTo>
                    <a:pt x="150" y="109"/>
                    <a:pt x="150" y="109"/>
                    <a:pt x="150" y="109"/>
                  </a:cubicBezTo>
                  <a:cubicBezTo>
                    <a:pt x="155" y="109"/>
                    <a:pt x="157" y="109"/>
                    <a:pt x="159" y="108"/>
                  </a:cubicBezTo>
                  <a:cubicBezTo>
                    <a:pt x="161" y="107"/>
                    <a:pt x="163" y="105"/>
                    <a:pt x="164" y="103"/>
                  </a:cubicBezTo>
                  <a:cubicBezTo>
                    <a:pt x="165" y="101"/>
                    <a:pt x="165" y="98"/>
                    <a:pt x="165" y="94"/>
                  </a:cubicBezTo>
                  <a:cubicBezTo>
                    <a:pt x="165" y="71"/>
                    <a:pt x="165" y="71"/>
                    <a:pt x="165" y="71"/>
                  </a:cubicBezTo>
                  <a:cubicBezTo>
                    <a:pt x="165" y="67"/>
                    <a:pt x="165" y="64"/>
                    <a:pt x="164"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7" name="Freeform 11">
              <a:extLst>
                <a:ext uri="{FF2B5EF4-FFF2-40B4-BE49-F238E27FC236}">
                  <a16:creationId xmlns:a16="http://schemas.microsoft.com/office/drawing/2014/main" id="{5DAF5ACC-72A3-446F-8A78-27F0BC8186F3}"/>
                </a:ext>
              </a:extLst>
            </p:cNvPr>
            <p:cNvSpPr>
              <a:spLocks noSelect="1"/>
            </p:cNvSpPr>
            <p:nvPr userDrawn="1"/>
          </p:nvSpPr>
          <p:spPr bwMode="ltGray">
            <a:xfrm>
              <a:off x="5112" y="1880"/>
              <a:ext cx="661" cy="134"/>
            </a:xfrm>
            <a:custGeom>
              <a:avLst/>
              <a:gdLst>
                <a:gd name="T0" fmla="*/ 284 w 1102"/>
                <a:gd name="T1" fmla="*/ 26 h 223"/>
                <a:gd name="T2" fmla="*/ 313 w 1102"/>
                <a:gd name="T3" fmla="*/ 40 h 223"/>
                <a:gd name="T4" fmla="*/ 250 w 1102"/>
                <a:gd name="T5" fmla="*/ 76 h 223"/>
                <a:gd name="T6" fmla="*/ 277 w 1102"/>
                <a:gd name="T7" fmla="*/ 80 h 223"/>
                <a:gd name="T8" fmla="*/ 244 w 1102"/>
                <a:gd name="T9" fmla="*/ 39 h 223"/>
                <a:gd name="T10" fmla="*/ 227 w 1102"/>
                <a:gd name="T11" fmla="*/ 34 h 223"/>
                <a:gd name="T12" fmla="*/ 250 w 1102"/>
                <a:gd name="T13" fmla="*/ 76 h 223"/>
                <a:gd name="T14" fmla="*/ 515 w 1102"/>
                <a:gd name="T15" fmla="*/ 0 h 223"/>
                <a:gd name="T16" fmla="*/ 468 w 1102"/>
                <a:gd name="T17" fmla="*/ 74 h 223"/>
                <a:gd name="T18" fmla="*/ 499 w 1102"/>
                <a:gd name="T19" fmla="*/ 39 h 223"/>
                <a:gd name="T20" fmla="*/ 354 w 1102"/>
                <a:gd name="T21" fmla="*/ 28 h 223"/>
                <a:gd name="T22" fmla="*/ 362 w 1102"/>
                <a:gd name="T23" fmla="*/ 72 h 223"/>
                <a:gd name="T24" fmla="*/ 356 w 1102"/>
                <a:gd name="T25" fmla="*/ 51 h 223"/>
                <a:gd name="T26" fmla="*/ 0 w 1102"/>
                <a:gd name="T27" fmla="*/ 89 h 223"/>
                <a:gd name="T28" fmla="*/ 20 w 1102"/>
                <a:gd name="T29" fmla="*/ 89 h 223"/>
                <a:gd name="T30" fmla="*/ 211 w 1102"/>
                <a:gd name="T31" fmla="*/ 52 h 223"/>
                <a:gd name="T32" fmla="*/ 129 w 1102"/>
                <a:gd name="T33" fmla="*/ 26 h 223"/>
                <a:gd name="T34" fmla="*/ 125 w 1102"/>
                <a:gd name="T35" fmla="*/ 44 h 223"/>
                <a:gd name="T36" fmla="*/ 180 w 1102"/>
                <a:gd name="T37" fmla="*/ 40 h 223"/>
                <a:gd name="T38" fmla="*/ 547 w 1102"/>
                <a:gd name="T39" fmla="*/ 70 h 223"/>
                <a:gd name="T40" fmla="*/ 556 w 1102"/>
                <a:gd name="T41" fmla="*/ 44 h 223"/>
                <a:gd name="T42" fmla="*/ 591 w 1102"/>
                <a:gd name="T43" fmla="*/ 89 h 223"/>
                <a:gd name="T44" fmla="*/ 590 w 1102"/>
                <a:gd name="T45" fmla="*/ 62 h 223"/>
                <a:gd name="T46" fmla="*/ 881 w 1102"/>
                <a:gd name="T47" fmla="*/ 5 h 223"/>
                <a:gd name="T48" fmla="*/ 958 w 1102"/>
                <a:gd name="T49" fmla="*/ 89 h 223"/>
                <a:gd name="T50" fmla="*/ 805 w 1102"/>
                <a:gd name="T51" fmla="*/ 51 h 223"/>
                <a:gd name="T52" fmla="*/ 862 w 1102"/>
                <a:gd name="T53" fmla="*/ 52 h 223"/>
                <a:gd name="T54" fmla="*/ 418 w 1102"/>
                <a:gd name="T55" fmla="*/ 89 h 223"/>
                <a:gd name="T56" fmla="*/ 445 w 1102"/>
                <a:gd name="T57" fmla="*/ 26 h 223"/>
                <a:gd name="T58" fmla="*/ 713 w 1102"/>
                <a:gd name="T59" fmla="*/ 44 h 223"/>
                <a:gd name="T60" fmla="*/ 695 w 1102"/>
                <a:gd name="T61" fmla="*/ 26 h 223"/>
                <a:gd name="T62" fmla="*/ 625 w 1102"/>
                <a:gd name="T63" fmla="*/ 25 h 223"/>
                <a:gd name="T64" fmla="*/ 670 w 1102"/>
                <a:gd name="T65" fmla="*/ 89 h 223"/>
                <a:gd name="T66" fmla="*/ 1081 w 1102"/>
                <a:gd name="T67" fmla="*/ 108 h 223"/>
                <a:gd name="T68" fmla="*/ 1037 w 1102"/>
                <a:gd name="T69" fmla="*/ 20 h 223"/>
                <a:gd name="T70" fmla="*/ 990 w 1102"/>
                <a:gd name="T71" fmla="*/ 47 h 223"/>
                <a:gd name="T72" fmla="*/ 1037 w 1102"/>
                <a:gd name="T73" fmla="*/ 74 h 223"/>
                <a:gd name="T74" fmla="*/ 112 w 1102"/>
                <a:gd name="T75" fmla="*/ 189 h 223"/>
                <a:gd name="T76" fmla="*/ 46 w 1102"/>
                <a:gd name="T77" fmla="*/ 172 h 223"/>
                <a:gd name="T78" fmla="*/ 77 w 1102"/>
                <a:gd name="T79" fmla="*/ 171 h 223"/>
                <a:gd name="T80" fmla="*/ 10 w 1102"/>
                <a:gd name="T81" fmla="*/ 221 h 223"/>
                <a:gd name="T82" fmla="*/ 738 w 1102"/>
                <a:gd name="T83" fmla="*/ 162 h 223"/>
                <a:gd name="T84" fmla="*/ 676 w 1102"/>
                <a:gd name="T85" fmla="*/ 201 h 223"/>
                <a:gd name="T86" fmla="*/ 703 w 1102"/>
                <a:gd name="T87" fmla="*/ 203 h 223"/>
                <a:gd name="T88" fmla="*/ 291 w 1102"/>
                <a:gd name="T89" fmla="*/ 199 h 223"/>
                <a:gd name="T90" fmla="*/ 272 w 1102"/>
                <a:gd name="T91" fmla="*/ 158 h 223"/>
                <a:gd name="T92" fmla="*/ 305 w 1102"/>
                <a:gd name="T93" fmla="*/ 221 h 223"/>
                <a:gd name="T94" fmla="*/ 372 w 1102"/>
                <a:gd name="T95" fmla="*/ 194 h 223"/>
                <a:gd name="T96" fmla="*/ 371 w 1102"/>
                <a:gd name="T97" fmla="*/ 218 h 223"/>
                <a:gd name="T98" fmla="*/ 417 w 1102"/>
                <a:gd name="T99" fmla="*/ 171 h 223"/>
                <a:gd name="T100" fmla="*/ 156 w 1102"/>
                <a:gd name="T101" fmla="*/ 171 h 223"/>
                <a:gd name="T102" fmla="*/ 120 w 1102"/>
                <a:gd name="T103" fmla="*/ 189 h 223"/>
                <a:gd name="T104" fmla="*/ 156 w 1102"/>
                <a:gd name="T105" fmla="*/ 207 h 223"/>
                <a:gd name="T106" fmla="*/ 320 w 1102"/>
                <a:gd name="T107" fmla="*/ 137 h 223"/>
                <a:gd name="T108" fmla="*/ 322 w 1102"/>
                <a:gd name="T109" fmla="*/ 221 h 223"/>
                <a:gd name="T110" fmla="*/ 577 w 1102"/>
                <a:gd name="T111" fmla="*/ 137 h 223"/>
                <a:gd name="T112" fmla="*/ 637 w 1102"/>
                <a:gd name="T113" fmla="*/ 171 h 223"/>
                <a:gd name="T114" fmla="*/ 253 w 1102"/>
                <a:gd name="T115" fmla="*/ 221 h 223"/>
                <a:gd name="T116" fmla="*/ 198 w 1102"/>
                <a:gd name="T117" fmla="*/ 188 h 223"/>
                <a:gd name="T118" fmla="*/ 194 w 1102"/>
                <a:gd name="T119" fmla="*/ 163 h 223"/>
                <a:gd name="T120" fmla="*/ 213 w 1102"/>
                <a:gd name="T121" fmla="*/ 207 h 223"/>
                <a:gd name="T122" fmla="*/ 532 w 1102"/>
                <a:gd name="T123" fmla="*/ 221 h 223"/>
                <a:gd name="T124" fmla="*/ 518 w 1102"/>
                <a:gd name="T125" fmla="*/ 18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2" h="223">
                  <a:moveTo>
                    <a:pt x="327" y="89"/>
                  </a:moveTo>
                  <a:cubicBezTo>
                    <a:pt x="324" y="90"/>
                    <a:pt x="321" y="90"/>
                    <a:pt x="318" y="90"/>
                  </a:cubicBezTo>
                  <a:cubicBezTo>
                    <a:pt x="310" y="90"/>
                    <a:pt x="304" y="88"/>
                    <a:pt x="300" y="84"/>
                  </a:cubicBezTo>
                  <a:cubicBezTo>
                    <a:pt x="296" y="80"/>
                    <a:pt x="294" y="74"/>
                    <a:pt x="294" y="67"/>
                  </a:cubicBezTo>
                  <a:cubicBezTo>
                    <a:pt x="294" y="40"/>
                    <a:pt x="294" y="40"/>
                    <a:pt x="294" y="40"/>
                  </a:cubicBezTo>
                  <a:cubicBezTo>
                    <a:pt x="284" y="40"/>
                    <a:pt x="284" y="40"/>
                    <a:pt x="284" y="40"/>
                  </a:cubicBezTo>
                  <a:cubicBezTo>
                    <a:pt x="284" y="26"/>
                    <a:pt x="284" y="26"/>
                    <a:pt x="284" y="26"/>
                  </a:cubicBezTo>
                  <a:cubicBezTo>
                    <a:pt x="294" y="26"/>
                    <a:pt x="294" y="26"/>
                    <a:pt x="294" y="26"/>
                  </a:cubicBezTo>
                  <a:cubicBezTo>
                    <a:pt x="294" y="10"/>
                    <a:pt x="294" y="10"/>
                    <a:pt x="294" y="10"/>
                  </a:cubicBezTo>
                  <a:cubicBezTo>
                    <a:pt x="313" y="10"/>
                    <a:pt x="313" y="10"/>
                    <a:pt x="313" y="10"/>
                  </a:cubicBezTo>
                  <a:cubicBezTo>
                    <a:pt x="313" y="26"/>
                    <a:pt x="313" y="26"/>
                    <a:pt x="313" y="26"/>
                  </a:cubicBezTo>
                  <a:cubicBezTo>
                    <a:pt x="329" y="26"/>
                    <a:pt x="329" y="26"/>
                    <a:pt x="329" y="26"/>
                  </a:cubicBezTo>
                  <a:cubicBezTo>
                    <a:pt x="329" y="40"/>
                    <a:pt x="329" y="40"/>
                    <a:pt x="329" y="40"/>
                  </a:cubicBezTo>
                  <a:cubicBezTo>
                    <a:pt x="313" y="40"/>
                    <a:pt x="313" y="40"/>
                    <a:pt x="313" y="40"/>
                  </a:cubicBezTo>
                  <a:cubicBezTo>
                    <a:pt x="313" y="67"/>
                    <a:pt x="313" y="67"/>
                    <a:pt x="313" y="67"/>
                  </a:cubicBezTo>
                  <a:cubicBezTo>
                    <a:pt x="313" y="69"/>
                    <a:pt x="313" y="71"/>
                    <a:pt x="315" y="73"/>
                  </a:cubicBezTo>
                  <a:cubicBezTo>
                    <a:pt x="316" y="74"/>
                    <a:pt x="318" y="75"/>
                    <a:pt x="321" y="75"/>
                  </a:cubicBezTo>
                  <a:cubicBezTo>
                    <a:pt x="324" y="75"/>
                    <a:pt x="326" y="74"/>
                    <a:pt x="328" y="73"/>
                  </a:cubicBezTo>
                  <a:cubicBezTo>
                    <a:pt x="333" y="86"/>
                    <a:pt x="333" y="86"/>
                    <a:pt x="333" y="86"/>
                  </a:cubicBezTo>
                  <a:cubicBezTo>
                    <a:pt x="331" y="87"/>
                    <a:pt x="329" y="88"/>
                    <a:pt x="327" y="89"/>
                  </a:cubicBezTo>
                  <a:close/>
                  <a:moveTo>
                    <a:pt x="250" y="76"/>
                  </a:moveTo>
                  <a:cubicBezTo>
                    <a:pt x="246" y="76"/>
                    <a:pt x="242" y="75"/>
                    <a:pt x="238" y="74"/>
                  </a:cubicBezTo>
                  <a:cubicBezTo>
                    <a:pt x="234" y="73"/>
                    <a:pt x="231" y="71"/>
                    <a:pt x="228" y="70"/>
                  </a:cubicBezTo>
                  <a:cubicBezTo>
                    <a:pt x="222" y="83"/>
                    <a:pt x="222" y="83"/>
                    <a:pt x="222" y="83"/>
                  </a:cubicBezTo>
                  <a:cubicBezTo>
                    <a:pt x="225" y="85"/>
                    <a:pt x="229" y="87"/>
                    <a:pt x="234" y="88"/>
                  </a:cubicBezTo>
                  <a:cubicBezTo>
                    <a:pt x="239" y="89"/>
                    <a:pt x="244" y="90"/>
                    <a:pt x="250" y="90"/>
                  </a:cubicBezTo>
                  <a:cubicBezTo>
                    <a:pt x="256" y="90"/>
                    <a:pt x="261" y="89"/>
                    <a:pt x="266" y="87"/>
                  </a:cubicBezTo>
                  <a:cubicBezTo>
                    <a:pt x="271" y="86"/>
                    <a:pt x="274" y="83"/>
                    <a:pt x="277" y="80"/>
                  </a:cubicBezTo>
                  <a:cubicBezTo>
                    <a:pt x="279" y="77"/>
                    <a:pt x="280" y="74"/>
                    <a:pt x="280" y="70"/>
                  </a:cubicBezTo>
                  <a:cubicBezTo>
                    <a:pt x="280" y="65"/>
                    <a:pt x="279" y="61"/>
                    <a:pt x="276" y="58"/>
                  </a:cubicBezTo>
                  <a:cubicBezTo>
                    <a:pt x="274" y="56"/>
                    <a:pt x="271" y="54"/>
                    <a:pt x="268" y="53"/>
                  </a:cubicBezTo>
                  <a:cubicBezTo>
                    <a:pt x="264" y="52"/>
                    <a:pt x="260" y="51"/>
                    <a:pt x="255" y="50"/>
                  </a:cubicBezTo>
                  <a:cubicBezTo>
                    <a:pt x="250" y="49"/>
                    <a:pt x="247" y="49"/>
                    <a:pt x="244" y="48"/>
                  </a:cubicBezTo>
                  <a:cubicBezTo>
                    <a:pt x="242" y="47"/>
                    <a:pt x="241" y="46"/>
                    <a:pt x="241" y="44"/>
                  </a:cubicBezTo>
                  <a:cubicBezTo>
                    <a:pt x="241" y="42"/>
                    <a:pt x="242" y="41"/>
                    <a:pt x="244" y="39"/>
                  </a:cubicBezTo>
                  <a:cubicBezTo>
                    <a:pt x="246" y="38"/>
                    <a:pt x="249" y="38"/>
                    <a:pt x="253" y="38"/>
                  </a:cubicBezTo>
                  <a:cubicBezTo>
                    <a:pt x="260" y="38"/>
                    <a:pt x="266" y="39"/>
                    <a:pt x="272" y="43"/>
                  </a:cubicBezTo>
                  <a:cubicBezTo>
                    <a:pt x="278" y="29"/>
                    <a:pt x="278" y="29"/>
                    <a:pt x="278" y="29"/>
                  </a:cubicBezTo>
                  <a:cubicBezTo>
                    <a:pt x="275" y="27"/>
                    <a:pt x="271" y="26"/>
                    <a:pt x="267" y="25"/>
                  </a:cubicBezTo>
                  <a:cubicBezTo>
                    <a:pt x="262" y="24"/>
                    <a:pt x="258" y="24"/>
                    <a:pt x="253" y="24"/>
                  </a:cubicBezTo>
                  <a:cubicBezTo>
                    <a:pt x="247" y="24"/>
                    <a:pt x="242" y="24"/>
                    <a:pt x="237" y="26"/>
                  </a:cubicBezTo>
                  <a:cubicBezTo>
                    <a:pt x="233" y="28"/>
                    <a:pt x="229" y="30"/>
                    <a:pt x="227" y="34"/>
                  </a:cubicBezTo>
                  <a:cubicBezTo>
                    <a:pt x="224" y="37"/>
                    <a:pt x="223" y="40"/>
                    <a:pt x="223" y="44"/>
                  </a:cubicBezTo>
                  <a:cubicBezTo>
                    <a:pt x="223" y="49"/>
                    <a:pt x="225" y="53"/>
                    <a:pt x="227" y="56"/>
                  </a:cubicBezTo>
                  <a:cubicBezTo>
                    <a:pt x="230" y="58"/>
                    <a:pt x="233" y="60"/>
                    <a:pt x="236" y="61"/>
                  </a:cubicBezTo>
                  <a:cubicBezTo>
                    <a:pt x="239" y="62"/>
                    <a:pt x="244" y="63"/>
                    <a:pt x="249" y="64"/>
                  </a:cubicBezTo>
                  <a:cubicBezTo>
                    <a:pt x="254" y="65"/>
                    <a:pt x="257" y="65"/>
                    <a:pt x="259" y="66"/>
                  </a:cubicBezTo>
                  <a:cubicBezTo>
                    <a:pt x="261" y="67"/>
                    <a:pt x="262" y="68"/>
                    <a:pt x="262" y="70"/>
                  </a:cubicBezTo>
                  <a:cubicBezTo>
                    <a:pt x="262" y="74"/>
                    <a:pt x="258" y="76"/>
                    <a:pt x="250" y="76"/>
                  </a:cubicBezTo>
                  <a:close/>
                  <a:moveTo>
                    <a:pt x="468" y="74"/>
                  </a:moveTo>
                  <a:cubicBezTo>
                    <a:pt x="465" y="69"/>
                    <a:pt x="464" y="63"/>
                    <a:pt x="464" y="57"/>
                  </a:cubicBezTo>
                  <a:cubicBezTo>
                    <a:pt x="464" y="50"/>
                    <a:pt x="465" y="44"/>
                    <a:pt x="468" y="39"/>
                  </a:cubicBezTo>
                  <a:cubicBezTo>
                    <a:pt x="471" y="34"/>
                    <a:pt x="475" y="30"/>
                    <a:pt x="479" y="28"/>
                  </a:cubicBezTo>
                  <a:cubicBezTo>
                    <a:pt x="484" y="25"/>
                    <a:pt x="490" y="24"/>
                    <a:pt x="496" y="24"/>
                  </a:cubicBezTo>
                  <a:cubicBezTo>
                    <a:pt x="504" y="24"/>
                    <a:pt x="511" y="26"/>
                    <a:pt x="515" y="31"/>
                  </a:cubicBezTo>
                  <a:cubicBezTo>
                    <a:pt x="515" y="0"/>
                    <a:pt x="515" y="0"/>
                    <a:pt x="515" y="0"/>
                  </a:cubicBezTo>
                  <a:cubicBezTo>
                    <a:pt x="534" y="0"/>
                    <a:pt x="534" y="0"/>
                    <a:pt x="534" y="0"/>
                  </a:cubicBezTo>
                  <a:cubicBezTo>
                    <a:pt x="534" y="89"/>
                    <a:pt x="534" y="89"/>
                    <a:pt x="534" y="89"/>
                  </a:cubicBezTo>
                  <a:cubicBezTo>
                    <a:pt x="516" y="89"/>
                    <a:pt x="516" y="89"/>
                    <a:pt x="516" y="89"/>
                  </a:cubicBezTo>
                  <a:cubicBezTo>
                    <a:pt x="516" y="82"/>
                    <a:pt x="516" y="82"/>
                    <a:pt x="516" y="82"/>
                  </a:cubicBezTo>
                  <a:cubicBezTo>
                    <a:pt x="511" y="87"/>
                    <a:pt x="505" y="90"/>
                    <a:pt x="496" y="90"/>
                  </a:cubicBezTo>
                  <a:cubicBezTo>
                    <a:pt x="490" y="90"/>
                    <a:pt x="484" y="89"/>
                    <a:pt x="479" y="86"/>
                  </a:cubicBezTo>
                  <a:cubicBezTo>
                    <a:pt x="475" y="83"/>
                    <a:pt x="471" y="79"/>
                    <a:pt x="468" y="74"/>
                  </a:cubicBezTo>
                  <a:close/>
                  <a:moveTo>
                    <a:pt x="483" y="57"/>
                  </a:moveTo>
                  <a:cubicBezTo>
                    <a:pt x="483" y="62"/>
                    <a:pt x="484" y="67"/>
                    <a:pt x="487" y="70"/>
                  </a:cubicBezTo>
                  <a:cubicBezTo>
                    <a:pt x="490" y="73"/>
                    <a:pt x="494" y="75"/>
                    <a:pt x="499" y="75"/>
                  </a:cubicBezTo>
                  <a:cubicBezTo>
                    <a:pt x="504" y="75"/>
                    <a:pt x="508" y="73"/>
                    <a:pt x="511" y="70"/>
                  </a:cubicBezTo>
                  <a:cubicBezTo>
                    <a:pt x="514" y="67"/>
                    <a:pt x="516" y="62"/>
                    <a:pt x="516" y="57"/>
                  </a:cubicBezTo>
                  <a:cubicBezTo>
                    <a:pt x="516" y="51"/>
                    <a:pt x="514" y="47"/>
                    <a:pt x="511" y="44"/>
                  </a:cubicBezTo>
                  <a:cubicBezTo>
                    <a:pt x="508" y="41"/>
                    <a:pt x="504" y="39"/>
                    <a:pt x="499" y="39"/>
                  </a:cubicBezTo>
                  <a:cubicBezTo>
                    <a:pt x="494" y="39"/>
                    <a:pt x="490" y="41"/>
                    <a:pt x="487" y="44"/>
                  </a:cubicBezTo>
                  <a:cubicBezTo>
                    <a:pt x="484" y="47"/>
                    <a:pt x="483" y="51"/>
                    <a:pt x="483" y="57"/>
                  </a:cubicBezTo>
                  <a:close/>
                  <a:moveTo>
                    <a:pt x="355" y="86"/>
                  </a:moveTo>
                  <a:cubicBezTo>
                    <a:pt x="349" y="83"/>
                    <a:pt x="345" y="79"/>
                    <a:pt x="342" y="74"/>
                  </a:cubicBezTo>
                  <a:cubicBezTo>
                    <a:pt x="339" y="69"/>
                    <a:pt x="337" y="63"/>
                    <a:pt x="337" y="57"/>
                  </a:cubicBezTo>
                  <a:cubicBezTo>
                    <a:pt x="337" y="50"/>
                    <a:pt x="339" y="45"/>
                    <a:pt x="342" y="40"/>
                  </a:cubicBezTo>
                  <a:cubicBezTo>
                    <a:pt x="345" y="35"/>
                    <a:pt x="349" y="31"/>
                    <a:pt x="354" y="28"/>
                  </a:cubicBezTo>
                  <a:cubicBezTo>
                    <a:pt x="359" y="25"/>
                    <a:pt x="365" y="24"/>
                    <a:pt x="372" y="24"/>
                  </a:cubicBezTo>
                  <a:cubicBezTo>
                    <a:pt x="378" y="24"/>
                    <a:pt x="384" y="25"/>
                    <a:pt x="389" y="28"/>
                  </a:cubicBezTo>
                  <a:cubicBezTo>
                    <a:pt x="394" y="30"/>
                    <a:pt x="398" y="34"/>
                    <a:pt x="401" y="39"/>
                  </a:cubicBezTo>
                  <a:cubicBezTo>
                    <a:pt x="404" y="44"/>
                    <a:pt x="405" y="50"/>
                    <a:pt x="405" y="57"/>
                  </a:cubicBezTo>
                  <a:cubicBezTo>
                    <a:pt x="405" y="57"/>
                    <a:pt x="405" y="59"/>
                    <a:pt x="405" y="62"/>
                  </a:cubicBezTo>
                  <a:cubicBezTo>
                    <a:pt x="356" y="62"/>
                    <a:pt x="356" y="62"/>
                    <a:pt x="356" y="62"/>
                  </a:cubicBezTo>
                  <a:cubicBezTo>
                    <a:pt x="357" y="66"/>
                    <a:pt x="359" y="69"/>
                    <a:pt x="362" y="72"/>
                  </a:cubicBezTo>
                  <a:cubicBezTo>
                    <a:pt x="365" y="74"/>
                    <a:pt x="370" y="75"/>
                    <a:pt x="374" y="75"/>
                  </a:cubicBezTo>
                  <a:cubicBezTo>
                    <a:pt x="378" y="75"/>
                    <a:pt x="381" y="75"/>
                    <a:pt x="383" y="74"/>
                  </a:cubicBezTo>
                  <a:cubicBezTo>
                    <a:pt x="386" y="73"/>
                    <a:pt x="388" y="71"/>
                    <a:pt x="391" y="69"/>
                  </a:cubicBezTo>
                  <a:cubicBezTo>
                    <a:pt x="401" y="80"/>
                    <a:pt x="401" y="80"/>
                    <a:pt x="401" y="80"/>
                  </a:cubicBezTo>
                  <a:cubicBezTo>
                    <a:pt x="394" y="87"/>
                    <a:pt x="386" y="90"/>
                    <a:pt x="374" y="90"/>
                  </a:cubicBezTo>
                  <a:cubicBezTo>
                    <a:pt x="367" y="90"/>
                    <a:pt x="360" y="89"/>
                    <a:pt x="355" y="86"/>
                  </a:cubicBezTo>
                  <a:close/>
                  <a:moveTo>
                    <a:pt x="356" y="51"/>
                  </a:moveTo>
                  <a:cubicBezTo>
                    <a:pt x="387" y="51"/>
                    <a:pt x="387" y="51"/>
                    <a:pt x="387" y="51"/>
                  </a:cubicBezTo>
                  <a:cubicBezTo>
                    <a:pt x="387" y="47"/>
                    <a:pt x="385" y="44"/>
                    <a:pt x="382" y="41"/>
                  </a:cubicBezTo>
                  <a:cubicBezTo>
                    <a:pt x="379" y="39"/>
                    <a:pt x="376" y="38"/>
                    <a:pt x="372" y="38"/>
                  </a:cubicBezTo>
                  <a:cubicBezTo>
                    <a:pt x="367" y="38"/>
                    <a:pt x="364" y="39"/>
                    <a:pt x="361" y="41"/>
                  </a:cubicBezTo>
                  <a:cubicBezTo>
                    <a:pt x="358" y="44"/>
                    <a:pt x="356" y="47"/>
                    <a:pt x="356" y="51"/>
                  </a:cubicBezTo>
                  <a:close/>
                  <a:moveTo>
                    <a:pt x="20" y="89"/>
                  </a:moveTo>
                  <a:cubicBezTo>
                    <a:pt x="0" y="89"/>
                    <a:pt x="0" y="89"/>
                    <a:pt x="0" y="89"/>
                  </a:cubicBezTo>
                  <a:cubicBezTo>
                    <a:pt x="38" y="5"/>
                    <a:pt x="38" y="5"/>
                    <a:pt x="38" y="5"/>
                  </a:cubicBezTo>
                  <a:cubicBezTo>
                    <a:pt x="57" y="5"/>
                    <a:pt x="57" y="5"/>
                    <a:pt x="57" y="5"/>
                  </a:cubicBezTo>
                  <a:cubicBezTo>
                    <a:pt x="95" y="89"/>
                    <a:pt x="95" y="89"/>
                    <a:pt x="95" y="89"/>
                  </a:cubicBezTo>
                  <a:cubicBezTo>
                    <a:pt x="74" y="89"/>
                    <a:pt x="74" y="89"/>
                    <a:pt x="74" y="89"/>
                  </a:cubicBezTo>
                  <a:cubicBezTo>
                    <a:pt x="67" y="71"/>
                    <a:pt x="67" y="71"/>
                    <a:pt x="67" y="71"/>
                  </a:cubicBezTo>
                  <a:cubicBezTo>
                    <a:pt x="28" y="71"/>
                    <a:pt x="28" y="71"/>
                    <a:pt x="28" y="71"/>
                  </a:cubicBezTo>
                  <a:lnTo>
                    <a:pt x="20" y="89"/>
                  </a:lnTo>
                  <a:close/>
                  <a:moveTo>
                    <a:pt x="34" y="56"/>
                  </a:moveTo>
                  <a:cubicBezTo>
                    <a:pt x="61" y="56"/>
                    <a:pt x="61" y="56"/>
                    <a:pt x="61" y="56"/>
                  </a:cubicBezTo>
                  <a:cubicBezTo>
                    <a:pt x="47" y="24"/>
                    <a:pt x="47" y="24"/>
                    <a:pt x="47" y="24"/>
                  </a:cubicBezTo>
                  <a:lnTo>
                    <a:pt x="34" y="56"/>
                  </a:lnTo>
                  <a:close/>
                  <a:moveTo>
                    <a:pt x="192" y="89"/>
                  </a:moveTo>
                  <a:cubicBezTo>
                    <a:pt x="211" y="89"/>
                    <a:pt x="211" y="89"/>
                    <a:pt x="211" y="89"/>
                  </a:cubicBezTo>
                  <a:cubicBezTo>
                    <a:pt x="211" y="52"/>
                    <a:pt x="211" y="52"/>
                    <a:pt x="211" y="52"/>
                  </a:cubicBezTo>
                  <a:cubicBezTo>
                    <a:pt x="211" y="43"/>
                    <a:pt x="209" y="35"/>
                    <a:pt x="204" y="31"/>
                  </a:cubicBezTo>
                  <a:cubicBezTo>
                    <a:pt x="199" y="26"/>
                    <a:pt x="193" y="24"/>
                    <a:pt x="185" y="24"/>
                  </a:cubicBezTo>
                  <a:cubicBezTo>
                    <a:pt x="180" y="24"/>
                    <a:pt x="176" y="24"/>
                    <a:pt x="172" y="26"/>
                  </a:cubicBezTo>
                  <a:cubicBezTo>
                    <a:pt x="167" y="28"/>
                    <a:pt x="164" y="31"/>
                    <a:pt x="161" y="34"/>
                  </a:cubicBezTo>
                  <a:cubicBezTo>
                    <a:pt x="159" y="31"/>
                    <a:pt x="156" y="28"/>
                    <a:pt x="153" y="26"/>
                  </a:cubicBezTo>
                  <a:cubicBezTo>
                    <a:pt x="149" y="24"/>
                    <a:pt x="145" y="24"/>
                    <a:pt x="140" y="24"/>
                  </a:cubicBezTo>
                  <a:cubicBezTo>
                    <a:pt x="136" y="24"/>
                    <a:pt x="132" y="24"/>
                    <a:pt x="129" y="26"/>
                  </a:cubicBezTo>
                  <a:cubicBezTo>
                    <a:pt x="125" y="27"/>
                    <a:pt x="122" y="29"/>
                    <a:pt x="120" y="32"/>
                  </a:cubicBezTo>
                  <a:cubicBezTo>
                    <a:pt x="120" y="25"/>
                    <a:pt x="120" y="25"/>
                    <a:pt x="120" y="25"/>
                  </a:cubicBezTo>
                  <a:cubicBezTo>
                    <a:pt x="102" y="25"/>
                    <a:pt x="102" y="25"/>
                    <a:pt x="102" y="25"/>
                  </a:cubicBezTo>
                  <a:cubicBezTo>
                    <a:pt x="102" y="89"/>
                    <a:pt x="102" y="89"/>
                    <a:pt x="102" y="89"/>
                  </a:cubicBezTo>
                  <a:cubicBezTo>
                    <a:pt x="121" y="89"/>
                    <a:pt x="121" y="89"/>
                    <a:pt x="121" y="89"/>
                  </a:cubicBezTo>
                  <a:cubicBezTo>
                    <a:pt x="121" y="57"/>
                    <a:pt x="121" y="57"/>
                    <a:pt x="121" y="57"/>
                  </a:cubicBezTo>
                  <a:cubicBezTo>
                    <a:pt x="121" y="51"/>
                    <a:pt x="122" y="47"/>
                    <a:pt x="125" y="44"/>
                  </a:cubicBezTo>
                  <a:cubicBezTo>
                    <a:pt x="127" y="41"/>
                    <a:pt x="131" y="40"/>
                    <a:pt x="135" y="40"/>
                  </a:cubicBezTo>
                  <a:cubicBezTo>
                    <a:pt x="143" y="40"/>
                    <a:pt x="147" y="45"/>
                    <a:pt x="147" y="55"/>
                  </a:cubicBezTo>
                  <a:cubicBezTo>
                    <a:pt x="147" y="89"/>
                    <a:pt x="147" y="89"/>
                    <a:pt x="147" y="89"/>
                  </a:cubicBezTo>
                  <a:cubicBezTo>
                    <a:pt x="166" y="89"/>
                    <a:pt x="166" y="89"/>
                    <a:pt x="166" y="89"/>
                  </a:cubicBezTo>
                  <a:cubicBezTo>
                    <a:pt x="166" y="57"/>
                    <a:pt x="166" y="57"/>
                    <a:pt x="166" y="57"/>
                  </a:cubicBezTo>
                  <a:cubicBezTo>
                    <a:pt x="166" y="51"/>
                    <a:pt x="167" y="47"/>
                    <a:pt x="170" y="44"/>
                  </a:cubicBezTo>
                  <a:cubicBezTo>
                    <a:pt x="172" y="41"/>
                    <a:pt x="176" y="40"/>
                    <a:pt x="180" y="40"/>
                  </a:cubicBezTo>
                  <a:cubicBezTo>
                    <a:pt x="184" y="40"/>
                    <a:pt x="187" y="41"/>
                    <a:pt x="189" y="44"/>
                  </a:cubicBezTo>
                  <a:cubicBezTo>
                    <a:pt x="191" y="46"/>
                    <a:pt x="192" y="50"/>
                    <a:pt x="192" y="55"/>
                  </a:cubicBezTo>
                  <a:lnTo>
                    <a:pt x="192" y="89"/>
                  </a:lnTo>
                  <a:close/>
                  <a:moveTo>
                    <a:pt x="571" y="90"/>
                  </a:moveTo>
                  <a:cubicBezTo>
                    <a:pt x="566" y="90"/>
                    <a:pt x="562" y="89"/>
                    <a:pt x="558" y="88"/>
                  </a:cubicBezTo>
                  <a:cubicBezTo>
                    <a:pt x="555" y="86"/>
                    <a:pt x="552" y="84"/>
                    <a:pt x="550" y="81"/>
                  </a:cubicBezTo>
                  <a:cubicBezTo>
                    <a:pt x="548" y="78"/>
                    <a:pt x="547" y="74"/>
                    <a:pt x="547" y="70"/>
                  </a:cubicBezTo>
                  <a:cubicBezTo>
                    <a:pt x="547" y="64"/>
                    <a:pt x="549" y="60"/>
                    <a:pt x="554" y="56"/>
                  </a:cubicBezTo>
                  <a:cubicBezTo>
                    <a:pt x="558" y="53"/>
                    <a:pt x="565" y="51"/>
                    <a:pt x="575" y="51"/>
                  </a:cubicBezTo>
                  <a:cubicBezTo>
                    <a:pt x="590" y="51"/>
                    <a:pt x="590" y="51"/>
                    <a:pt x="590" y="51"/>
                  </a:cubicBezTo>
                  <a:cubicBezTo>
                    <a:pt x="590" y="47"/>
                    <a:pt x="588" y="44"/>
                    <a:pt x="586" y="42"/>
                  </a:cubicBezTo>
                  <a:cubicBezTo>
                    <a:pt x="583" y="40"/>
                    <a:pt x="580" y="38"/>
                    <a:pt x="575" y="38"/>
                  </a:cubicBezTo>
                  <a:cubicBezTo>
                    <a:pt x="571" y="38"/>
                    <a:pt x="568" y="39"/>
                    <a:pt x="565" y="40"/>
                  </a:cubicBezTo>
                  <a:cubicBezTo>
                    <a:pt x="561" y="41"/>
                    <a:pt x="559" y="43"/>
                    <a:pt x="556" y="44"/>
                  </a:cubicBezTo>
                  <a:cubicBezTo>
                    <a:pt x="549" y="31"/>
                    <a:pt x="549" y="31"/>
                    <a:pt x="549" y="31"/>
                  </a:cubicBezTo>
                  <a:cubicBezTo>
                    <a:pt x="553" y="29"/>
                    <a:pt x="557" y="27"/>
                    <a:pt x="562" y="26"/>
                  </a:cubicBezTo>
                  <a:cubicBezTo>
                    <a:pt x="567" y="24"/>
                    <a:pt x="572" y="24"/>
                    <a:pt x="577" y="24"/>
                  </a:cubicBezTo>
                  <a:cubicBezTo>
                    <a:pt x="587" y="24"/>
                    <a:pt x="595" y="26"/>
                    <a:pt x="600" y="31"/>
                  </a:cubicBezTo>
                  <a:cubicBezTo>
                    <a:pt x="606" y="35"/>
                    <a:pt x="608" y="43"/>
                    <a:pt x="608" y="52"/>
                  </a:cubicBezTo>
                  <a:cubicBezTo>
                    <a:pt x="608" y="89"/>
                    <a:pt x="608" y="89"/>
                    <a:pt x="608" y="89"/>
                  </a:cubicBezTo>
                  <a:cubicBezTo>
                    <a:pt x="591" y="89"/>
                    <a:pt x="591" y="89"/>
                    <a:pt x="591" y="89"/>
                  </a:cubicBezTo>
                  <a:cubicBezTo>
                    <a:pt x="591" y="81"/>
                    <a:pt x="591" y="81"/>
                    <a:pt x="591" y="81"/>
                  </a:cubicBezTo>
                  <a:cubicBezTo>
                    <a:pt x="587" y="87"/>
                    <a:pt x="581" y="90"/>
                    <a:pt x="571" y="90"/>
                  </a:cubicBezTo>
                  <a:close/>
                  <a:moveTo>
                    <a:pt x="568" y="75"/>
                  </a:moveTo>
                  <a:cubicBezTo>
                    <a:pt x="570" y="77"/>
                    <a:pt x="573" y="77"/>
                    <a:pt x="576" y="77"/>
                  </a:cubicBezTo>
                  <a:cubicBezTo>
                    <a:pt x="579" y="77"/>
                    <a:pt x="582" y="77"/>
                    <a:pt x="584" y="75"/>
                  </a:cubicBezTo>
                  <a:cubicBezTo>
                    <a:pt x="587" y="74"/>
                    <a:pt x="589" y="72"/>
                    <a:pt x="590" y="69"/>
                  </a:cubicBezTo>
                  <a:cubicBezTo>
                    <a:pt x="590" y="62"/>
                    <a:pt x="590" y="62"/>
                    <a:pt x="590" y="62"/>
                  </a:cubicBezTo>
                  <a:cubicBezTo>
                    <a:pt x="577" y="62"/>
                    <a:pt x="577" y="62"/>
                    <a:pt x="577" y="62"/>
                  </a:cubicBezTo>
                  <a:cubicBezTo>
                    <a:pt x="569" y="62"/>
                    <a:pt x="565" y="65"/>
                    <a:pt x="565" y="70"/>
                  </a:cubicBezTo>
                  <a:cubicBezTo>
                    <a:pt x="565" y="72"/>
                    <a:pt x="566" y="74"/>
                    <a:pt x="568" y="75"/>
                  </a:cubicBezTo>
                  <a:close/>
                  <a:moveTo>
                    <a:pt x="960" y="5"/>
                  </a:moveTo>
                  <a:cubicBezTo>
                    <a:pt x="929" y="57"/>
                    <a:pt x="929" y="57"/>
                    <a:pt x="929" y="57"/>
                  </a:cubicBezTo>
                  <a:cubicBezTo>
                    <a:pt x="897" y="5"/>
                    <a:pt x="897" y="5"/>
                    <a:pt x="897" y="5"/>
                  </a:cubicBezTo>
                  <a:cubicBezTo>
                    <a:pt x="881" y="5"/>
                    <a:pt x="881" y="5"/>
                    <a:pt x="881" y="5"/>
                  </a:cubicBezTo>
                  <a:cubicBezTo>
                    <a:pt x="881" y="89"/>
                    <a:pt x="881" y="89"/>
                    <a:pt x="881" y="89"/>
                  </a:cubicBezTo>
                  <a:cubicBezTo>
                    <a:pt x="899" y="89"/>
                    <a:pt x="899" y="89"/>
                    <a:pt x="899" y="89"/>
                  </a:cubicBezTo>
                  <a:cubicBezTo>
                    <a:pt x="899" y="40"/>
                    <a:pt x="899" y="40"/>
                    <a:pt x="899" y="40"/>
                  </a:cubicBezTo>
                  <a:cubicBezTo>
                    <a:pt x="924" y="80"/>
                    <a:pt x="924" y="80"/>
                    <a:pt x="924" y="80"/>
                  </a:cubicBezTo>
                  <a:cubicBezTo>
                    <a:pt x="933" y="80"/>
                    <a:pt x="933" y="80"/>
                    <a:pt x="933" y="80"/>
                  </a:cubicBezTo>
                  <a:cubicBezTo>
                    <a:pt x="957" y="39"/>
                    <a:pt x="957" y="39"/>
                    <a:pt x="957" y="39"/>
                  </a:cubicBezTo>
                  <a:cubicBezTo>
                    <a:pt x="958" y="89"/>
                    <a:pt x="958" y="89"/>
                    <a:pt x="958" y="89"/>
                  </a:cubicBezTo>
                  <a:cubicBezTo>
                    <a:pt x="976" y="89"/>
                    <a:pt x="976" y="89"/>
                    <a:pt x="976" y="89"/>
                  </a:cubicBezTo>
                  <a:cubicBezTo>
                    <a:pt x="976" y="5"/>
                    <a:pt x="976" y="5"/>
                    <a:pt x="976" y="5"/>
                  </a:cubicBezTo>
                  <a:lnTo>
                    <a:pt x="960" y="5"/>
                  </a:lnTo>
                  <a:close/>
                  <a:moveTo>
                    <a:pt x="843" y="51"/>
                  </a:moveTo>
                  <a:cubicBezTo>
                    <a:pt x="843" y="59"/>
                    <a:pt x="841" y="65"/>
                    <a:pt x="838" y="68"/>
                  </a:cubicBezTo>
                  <a:cubicBezTo>
                    <a:pt x="835" y="72"/>
                    <a:pt x="830" y="74"/>
                    <a:pt x="824" y="74"/>
                  </a:cubicBezTo>
                  <a:cubicBezTo>
                    <a:pt x="811" y="74"/>
                    <a:pt x="805" y="66"/>
                    <a:pt x="805" y="51"/>
                  </a:cubicBezTo>
                  <a:cubicBezTo>
                    <a:pt x="805" y="5"/>
                    <a:pt x="805" y="5"/>
                    <a:pt x="805" y="5"/>
                  </a:cubicBezTo>
                  <a:cubicBezTo>
                    <a:pt x="786" y="5"/>
                    <a:pt x="786" y="5"/>
                    <a:pt x="786" y="5"/>
                  </a:cubicBezTo>
                  <a:cubicBezTo>
                    <a:pt x="786" y="52"/>
                    <a:pt x="786" y="52"/>
                    <a:pt x="786" y="52"/>
                  </a:cubicBezTo>
                  <a:cubicBezTo>
                    <a:pt x="786" y="64"/>
                    <a:pt x="789" y="74"/>
                    <a:pt x="796" y="81"/>
                  </a:cubicBezTo>
                  <a:cubicBezTo>
                    <a:pt x="802" y="87"/>
                    <a:pt x="812" y="91"/>
                    <a:pt x="824" y="91"/>
                  </a:cubicBezTo>
                  <a:cubicBezTo>
                    <a:pt x="836" y="91"/>
                    <a:pt x="845" y="87"/>
                    <a:pt x="852" y="81"/>
                  </a:cubicBezTo>
                  <a:cubicBezTo>
                    <a:pt x="859" y="74"/>
                    <a:pt x="862" y="64"/>
                    <a:pt x="862" y="52"/>
                  </a:cubicBezTo>
                  <a:cubicBezTo>
                    <a:pt x="862" y="5"/>
                    <a:pt x="862" y="5"/>
                    <a:pt x="862" y="5"/>
                  </a:cubicBezTo>
                  <a:cubicBezTo>
                    <a:pt x="843" y="5"/>
                    <a:pt x="843" y="5"/>
                    <a:pt x="843" y="5"/>
                  </a:cubicBezTo>
                  <a:lnTo>
                    <a:pt x="843" y="51"/>
                  </a:lnTo>
                  <a:close/>
                  <a:moveTo>
                    <a:pt x="435" y="33"/>
                  </a:moveTo>
                  <a:cubicBezTo>
                    <a:pt x="435" y="25"/>
                    <a:pt x="435" y="25"/>
                    <a:pt x="435" y="25"/>
                  </a:cubicBezTo>
                  <a:cubicBezTo>
                    <a:pt x="418" y="25"/>
                    <a:pt x="418" y="25"/>
                    <a:pt x="418" y="25"/>
                  </a:cubicBezTo>
                  <a:cubicBezTo>
                    <a:pt x="418" y="89"/>
                    <a:pt x="418" y="89"/>
                    <a:pt x="418" y="89"/>
                  </a:cubicBezTo>
                  <a:cubicBezTo>
                    <a:pt x="436" y="89"/>
                    <a:pt x="436" y="89"/>
                    <a:pt x="436" y="89"/>
                  </a:cubicBezTo>
                  <a:cubicBezTo>
                    <a:pt x="436" y="59"/>
                    <a:pt x="436" y="59"/>
                    <a:pt x="436" y="59"/>
                  </a:cubicBezTo>
                  <a:cubicBezTo>
                    <a:pt x="436" y="53"/>
                    <a:pt x="438" y="48"/>
                    <a:pt x="441" y="45"/>
                  </a:cubicBezTo>
                  <a:cubicBezTo>
                    <a:pt x="444" y="42"/>
                    <a:pt x="448" y="41"/>
                    <a:pt x="453" y="41"/>
                  </a:cubicBezTo>
                  <a:cubicBezTo>
                    <a:pt x="454" y="41"/>
                    <a:pt x="456" y="41"/>
                    <a:pt x="458" y="41"/>
                  </a:cubicBezTo>
                  <a:cubicBezTo>
                    <a:pt x="458" y="24"/>
                    <a:pt x="458" y="24"/>
                    <a:pt x="458" y="24"/>
                  </a:cubicBezTo>
                  <a:cubicBezTo>
                    <a:pt x="453" y="24"/>
                    <a:pt x="448" y="24"/>
                    <a:pt x="445" y="26"/>
                  </a:cubicBezTo>
                  <a:cubicBezTo>
                    <a:pt x="441" y="28"/>
                    <a:pt x="438" y="30"/>
                    <a:pt x="435" y="33"/>
                  </a:cubicBezTo>
                  <a:close/>
                  <a:moveTo>
                    <a:pt x="670" y="89"/>
                  </a:moveTo>
                  <a:cubicBezTo>
                    <a:pt x="689" y="89"/>
                    <a:pt x="689" y="89"/>
                    <a:pt x="689" y="89"/>
                  </a:cubicBezTo>
                  <a:cubicBezTo>
                    <a:pt x="689" y="57"/>
                    <a:pt x="689" y="57"/>
                    <a:pt x="689" y="57"/>
                  </a:cubicBezTo>
                  <a:cubicBezTo>
                    <a:pt x="689" y="51"/>
                    <a:pt x="690" y="47"/>
                    <a:pt x="693" y="44"/>
                  </a:cubicBezTo>
                  <a:cubicBezTo>
                    <a:pt x="696" y="41"/>
                    <a:pt x="699" y="40"/>
                    <a:pt x="703" y="40"/>
                  </a:cubicBezTo>
                  <a:cubicBezTo>
                    <a:pt x="707" y="40"/>
                    <a:pt x="710" y="41"/>
                    <a:pt x="713" y="44"/>
                  </a:cubicBezTo>
                  <a:cubicBezTo>
                    <a:pt x="715" y="46"/>
                    <a:pt x="716" y="50"/>
                    <a:pt x="716" y="55"/>
                  </a:cubicBezTo>
                  <a:cubicBezTo>
                    <a:pt x="716" y="89"/>
                    <a:pt x="716" y="89"/>
                    <a:pt x="716" y="89"/>
                  </a:cubicBezTo>
                  <a:cubicBezTo>
                    <a:pt x="734" y="89"/>
                    <a:pt x="734" y="89"/>
                    <a:pt x="734" y="89"/>
                  </a:cubicBezTo>
                  <a:cubicBezTo>
                    <a:pt x="734" y="52"/>
                    <a:pt x="734" y="52"/>
                    <a:pt x="734" y="52"/>
                  </a:cubicBezTo>
                  <a:cubicBezTo>
                    <a:pt x="734" y="43"/>
                    <a:pt x="732" y="35"/>
                    <a:pt x="727" y="31"/>
                  </a:cubicBezTo>
                  <a:cubicBezTo>
                    <a:pt x="723" y="26"/>
                    <a:pt x="716" y="24"/>
                    <a:pt x="708" y="24"/>
                  </a:cubicBezTo>
                  <a:cubicBezTo>
                    <a:pt x="703" y="24"/>
                    <a:pt x="699" y="24"/>
                    <a:pt x="695" y="26"/>
                  </a:cubicBezTo>
                  <a:cubicBezTo>
                    <a:pt x="691" y="28"/>
                    <a:pt x="687" y="31"/>
                    <a:pt x="685" y="34"/>
                  </a:cubicBezTo>
                  <a:cubicBezTo>
                    <a:pt x="682" y="31"/>
                    <a:pt x="680" y="28"/>
                    <a:pt x="676" y="26"/>
                  </a:cubicBezTo>
                  <a:cubicBezTo>
                    <a:pt x="672" y="24"/>
                    <a:pt x="668" y="24"/>
                    <a:pt x="663" y="24"/>
                  </a:cubicBezTo>
                  <a:cubicBezTo>
                    <a:pt x="659" y="24"/>
                    <a:pt x="656" y="24"/>
                    <a:pt x="652" y="26"/>
                  </a:cubicBezTo>
                  <a:cubicBezTo>
                    <a:pt x="649" y="27"/>
                    <a:pt x="646" y="29"/>
                    <a:pt x="643" y="32"/>
                  </a:cubicBezTo>
                  <a:cubicBezTo>
                    <a:pt x="643" y="25"/>
                    <a:pt x="643" y="25"/>
                    <a:pt x="643" y="25"/>
                  </a:cubicBezTo>
                  <a:cubicBezTo>
                    <a:pt x="625" y="25"/>
                    <a:pt x="625" y="25"/>
                    <a:pt x="625" y="25"/>
                  </a:cubicBezTo>
                  <a:cubicBezTo>
                    <a:pt x="625" y="89"/>
                    <a:pt x="625" y="89"/>
                    <a:pt x="625" y="89"/>
                  </a:cubicBezTo>
                  <a:cubicBezTo>
                    <a:pt x="644" y="89"/>
                    <a:pt x="644" y="89"/>
                    <a:pt x="644" y="89"/>
                  </a:cubicBezTo>
                  <a:cubicBezTo>
                    <a:pt x="644" y="57"/>
                    <a:pt x="644" y="57"/>
                    <a:pt x="644" y="57"/>
                  </a:cubicBezTo>
                  <a:cubicBezTo>
                    <a:pt x="644" y="51"/>
                    <a:pt x="645" y="47"/>
                    <a:pt x="648" y="44"/>
                  </a:cubicBezTo>
                  <a:cubicBezTo>
                    <a:pt x="650" y="41"/>
                    <a:pt x="654" y="40"/>
                    <a:pt x="658" y="40"/>
                  </a:cubicBezTo>
                  <a:cubicBezTo>
                    <a:pt x="666" y="40"/>
                    <a:pt x="670" y="45"/>
                    <a:pt x="670" y="55"/>
                  </a:cubicBezTo>
                  <a:lnTo>
                    <a:pt x="670" y="89"/>
                  </a:lnTo>
                  <a:close/>
                  <a:moveTo>
                    <a:pt x="1099" y="70"/>
                  </a:moveTo>
                  <a:cubicBezTo>
                    <a:pt x="1097" y="68"/>
                    <a:pt x="1094" y="67"/>
                    <a:pt x="1091" y="67"/>
                  </a:cubicBezTo>
                  <a:cubicBezTo>
                    <a:pt x="1088" y="67"/>
                    <a:pt x="1085" y="68"/>
                    <a:pt x="1083" y="70"/>
                  </a:cubicBezTo>
                  <a:cubicBezTo>
                    <a:pt x="1080" y="72"/>
                    <a:pt x="1079" y="75"/>
                    <a:pt x="1079" y="78"/>
                  </a:cubicBezTo>
                  <a:cubicBezTo>
                    <a:pt x="1079" y="81"/>
                    <a:pt x="1080" y="83"/>
                    <a:pt x="1081" y="85"/>
                  </a:cubicBezTo>
                  <a:cubicBezTo>
                    <a:pt x="1082" y="86"/>
                    <a:pt x="1084" y="88"/>
                    <a:pt x="1086" y="88"/>
                  </a:cubicBezTo>
                  <a:cubicBezTo>
                    <a:pt x="1081" y="108"/>
                    <a:pt x="1081" y="108"/>
                    <a:pt x="1081" y="108"/>
                  </a:cubicBezTo>
                  <a:cubicBezTo>
                    <a:pt x="1092" y="108"/>
                    <a:pt x="1092" y="108"/>
                    <a:pt x="1092" y="108"/>
                  </a:cubicBezTo>
                  <a:cubicBezTo>
                    <a:pt x="1099" y="90"/>
                    <a:pt x="1099" y="90"/>
                    <a:pt x="1099" y="90"/>
                  </a:cubicBezTo>
                  <a:cubicBezTo>
                    <a:pt x="1101" y="87"/>
                    <a:pt x="1101" y="85"/>
                    <a:pt x="1102" y="83"/>
                  </a:cubicBezTo>
                  <a:cubicBezTo>
                    <a:pt x="1102" y="81"/>
                    <a:pt x="1102" y="80"/>
                    <a:pt x="1102" y="78"/>
                  </a:cubicBezTo>
                  <a:cubicBezTo>
                    <a:pt x="1102" y="75"/>
                    <a:pt x="1101" y="72"/>
                    <a:pt x="1099" y="70"/>
                  </a:cubicBezTo>
                  <a:close/>
                  <a:moveTo>
                    <a:pt x="1023" y="24"/>
                  </a:moveTo>
                  <a:cubicBezTo>
                    <a:pt x="1027" y="21"/>
                    <a:pt x="1032" y="20"/>
                    <a:pt x="1037" y="20"/>
                  </a:cubicBezTo>
                  <a:cubicBezTo>
                    <a:pt x="1045" y="20"/>
                    <a:pt x="1052" y="23"/>
                    <a:pt x="1058" y="30"/>
                  </a:cubicBezTo>
                  <a:cubicBezTo>
                    <a:pt x="1071" y="19"/>
                    <a:pt x="1071" y="19"/>
                    <a:pt x="1071" y="19"/>
                  </a:cubicBezTo>
                  <a:cubicBezTo>
                    <a:pt x="1067" y="14"/>
                    <a:pt x="1062" y="10"/>
                    <a:pt x="1056" y="7"/>
                  </a:cubicBezTo>
                  <a:cubicBezTo>
                    <a:pt x="1050" y="5"/>
                    <a:pt x="1043" y="4"/>
                    <a:pt x="1036" y="4"/>
                  </a:cubicBezTo>
                  <a:cubicBezTo>
                    <a:pt x="1027" y="4"/>
                    <a:pt x="1020" y="5"/>
                    <a:pt x="1013" y="9"/>
                  </a:cubicBezTo>
                  <a:cubicBezTo>
                    <a:pt x="1006" y="13"/>
                    <a:pt x="1000" y="18"/>
                    <a:pt x="996" y="25"/>
                  </a:cubicBezTo>
                  <a:cubicBezTo>
                    <a:pt x="992" y="31"/>
                    <a:pt x="990" y="39"/>
                    <a:pt x="990" y="47"/>
                  </a:cubicBezTo>
                  <a:cubicBezTo>
                    <a:pt x="990" y="55"/>
                    <a:pt x="992" y="63"/>
                    <a:pt x="996" y="69"/>
                  </a:cubicBezTo>
                  <a:cubicBezTo>
                    <a:pt x="1000" y="76"/>
                    <a:pt x="1006" y="81"/>
                    <a:pt x="1013" y="85"/>
                  </a:cubicBezTo>
                  <a:cubicBezTo>
                    <a:pt x="1020" y="89"/>
                    <a:pt x="1027" y="91"/>
                    <a:pt x="1036" y="91"/>
                  </a:cubicBezTo>
                  <a:cubicBezTo>
                    <a:pt x="1043" y="91"/>
                    <a:pt x="1050" y="89"/>
                    <a:pt x="1056" y="87"/>
                  </a:cubicBezTo>
                  <a:cubicBezTo>
                    <a:pt x="1062" y="84"/>
                    <a:pt x="1067" y="80"/>
                    <a:pt x="1071" y="76"/>
                  </a:cubicBezTo>
                  <a:cubicBezTo>
                    <a:pt x="1058" y="64"/>
                    <a:pt x="1058" y="64"/>
                    <a:pt x="1058" y="64"/>
                  </a:cubicBezTo>
                  <a:cubicBezTo>
                    <a:pt x="1052" y="71"/>
                    <a:pt x="1045" y="74"/>
                    <a:pt x="1037" y="74"/>
                  </a:cubicBezTo>
                  <a:cubicBezTo>
                    <a:pt x="1032" y="74"/>
                    <a:pt x="1027" y="73"/>
                    <a:pt x="1023" y="71"/>
                  </a:cubicBezTo>
                  <a:cubicBezTo>
                    <a:pt x="1019" y="68"/>
                    <a:pt x="1016" y="65"/>
                    <a:pt x="1014" y="61"/>
                  </a:cubicBezTo>
                  <a:cubicBezTo>
                    <a:pt x="1011" y="57"/>
                    <a:pt x="1010" y="52"/>
                    <a:pt x="1010" y="47"/>
                  </a:cubicBezTo>
                  <a:cubicBezTo>
                    <a:pt x="1010" y="42"/>
                    <a:pt x="1011" y="37"/>
                    <a:pt x="1014" y="33"/>
                  </a:cubicBezTo>
                  <a:cubicBezTo>
                    <a:pt x="1016" y="29"/>
                    <a:pt x="1019" y="26"/>
                    <a:pt x="1023" y="24"/>
                  </a:cubicBezTo>
                  <a:close/>
                  <a:moveTo>
                    <a:pt x="108" y="172"/>
                  </a:moveTo>
                  <a:cubicBezTo>
                    <a:pt x="111" y="177"/>
                    <a:pt x="112" y="182"/>
                    <a:pt x="112" y="189"/>
                  </a:cubicBezTo>
                  <a:cubicBezTo>
                    <a:pt x="112" y="195"/>
                    <a:pt x="111" y="201"/>
                    <a:pt x="108" y="206"/>
                  </a:cubicBezTo>
                  <a:cubicBezTo>
                    <a:pt x="105" y="211"/>
                    <a:pt x="101" y="215"/>
                    <a:pt x="95" y="218"/>
                  </a:cubicBezTo>
                  <a:cubicBezTo>
                    <a:pt x="90" y="221"/>
                    <a:pt x="84" y="222"/>
                    <a:pt x="77" y="222"/>
                  </a:cubicBezTo>
                  <a:cubicBezTo>
                    <a:pt x="70" y="222"/>
                    <a:pt x="64" y="221"/>
                    <a:pt x="59" y="218"/>
                  </a:cubicBezTo>
                  <a:cubicBezTo>
                    <a:pt x="53" y="215"/>
                    <a:pt x="49" y="211"/>
                    <a:pt x="46" y="206"/>
                  </a:cubicBezTo>
                  <a:cubicBezTo>
                    <a:pt x="43" y="201"/>
                    <a:pt x="41" y="195"/>
                    <a:pt x="41" y="189"/>
                  </a:cubicBezTo>
                  <a:cubicBezTo>
                    <a:pt x="41" y="182"/>
                    <a:pt x="43" y="177"/>
                    <a:pt x="46" y="172"/>
                  </a:cubicBezTo>
                  <a:cubicBezTo>
                    <a:pt x="49" y="167"/>
                    <a:pt x="53" y="163"/>
                    <a:pt x="59" y="160"/>
                  </a:cubicBezTo>
                  <a:cubicBezTo>
                    <a:pt x="64" y="157"/>
                    <a:pt x="70" y="156"/>
                    <a:pt x="77" y="156"/>
                  </a:cubicBezTo>
                  <a:cubicBezTo>
                    <a:pt x="84" y="156"/>
                    <a:pt x="90" y="157"/>
                    <a:pt x="95" y="160"/>
                  </a:cubicBezTo>
                  <a:cubicBezTo>
                    <a:pt x="101" y="163"/>
                    <a:pt x="105" y="167"/>
                    <a:pt x="108" y="172"/>
                  </a:cubicBezTo>
                  <a:close/>
                  <a:moveTo>
                    <a:pt x="93" y="189"/>
                  </a:moveTo>
                  <a:cubicBezTo>
                    <a:pt x="93" y="183"/>
                    <a:pt x="92" y="179"/>
                    <a:pt x="89" y="176"/>
                  </a:cubicBezTo>
                  <a:cubicBezTo>
                    <a:pt x="86" y="173"/>
                    <a:pt x="82" y="171"/>
                    <a:pt x="77" y="171"/>
                  </a:cubicBezTo>
                  <a:cubicBezTo>
                    <a:pt x="72" y="171"/>
                    <a:pt x="68" y="173"/>
                    <a:pt x="65" y="176"/>
                  </a:cubicBezTo>
                  <a:cubicBezTo>
                    <a:pt x="62" y="179"/>
                    <a:pt x="60" y="183"/>
                    <a:pt x="60" y="189"/>
                  </a:cubicBezTo>
                  <a:cubicBezTo>
                    <a:pt x="60" y="194"/>
                    <a:pt x="62" y="199"/>
                    <a:pt x="65" y="202"/>
                  </a:cubicBezTo>
                  <a:cubicBezTo>
                    <a:pt x="68" y="205"/>
                    <a:pt x="72" y="207"/>
                    <a:pt x="77" y="207"/>
                  </a:cubicBezTo>
                  <a:cubicBezTo>
                    <a:pt x="82" y="207"/>
                    <a:pt x="86" y="205"/>
                    <a:pt x="89" y="202"/>
                  </a:cubicBezTo>
                  <a:cubicBezTo>
                    <a:pt x="92" y="199"/>
                    <a:pt x="93" y="194"/>
                    <a:pt x="93" y="189"/>
                  </a:cubicBezTo>
                  <a:close/>
                  <a:moveTo>
                    <a:pt x="10" y="221"/>
                  </a:moveTo>
                  <a:cubicBezTo>
                    <a:pt x="29" y="221"/>
                    <a:pt x="29" y="221"/>
                    <a:pt x="29" y="221"/>
                  </a:cubicBezTo>
                  <a:cubicBezTo>
                    <a:pt x="29" y="132"/>
                    <a:pt x="29" y="132"/>
                    <a:pt x="29" y="132"/>
                  </a:cubicBezTo>
                  <a:cubicBezTo>
                    <a:pt x="10" y="132"/>
                    <a:pt x="10" y="132"/>
                    <a:pt x="10" y="132"/>
                  </a:cubicBezTo>
                  <a:lnTo>
                    <a:pt x="10" y="221"/>
                  </a:lnTo>
                  <a:close/>
                  <a:moveTo>
                    <a:pt x="703" y="156"/>
                  </a:moveTo>
                  <a:cubicBezTo>
                    <a:pt x="707" y="153"/>
                    <a:pt x="712" y="152"/>
                    <a:pt x="717" y="152"/>
                  </a:cubicBezTo>
                  <a:cubicBezTo>
                    <a:pt x="725" y="152"/>
                    <a:pt x="732" y="155"/>
                    <a:pt x="738" y="162"/>
                  </a:cubicBezTo>
                  <a:cubicBezTo>
                    <a:pt x="751" y="151"/>
                    <a:pt x="751" y="151"/>
                    <a:pt x="751" y="151"/>
                  </a:cubicBezTo>
                  <a:cubicBezTo>
                    <a:pt x="747" y="146"/>
                    <a:pt x="742" y="142"/>
                    <a:pt x="736" y="139"/>
                  </a:cubicBezTo>
                  <a:cubicBezTo>
                    <a:pt x="730" y="137"/>
                    <a:pt x="723" y="136"/>
                    <a:pt x="716" y="136"/>
                  </a:cubicBezTo>
                  <a:cubicBezTo>
                    <a:pt x="707" y="136"/>
                    <a:pt x="700" y="137"/>
                    <a:pt x="693" y="141"/>
                  </a:cubicBezTo>
                  <a:cubicBezTo>
                    <a:pt x="686" y="145"/>
                    <a:pt x="680" y="150"/>
                    <a:pt x="676" y="157"/>
                  </a:cubicBezTo>
                  <a:cubicBezTo>
                    <a:pt x="672" y="163"/>
                    <a:pt x="670" y="171"/>
                    <a:pt x="670" y="179"/>
                  </a:cubicBezTo>
                  <a:cubicBezTo>
                    <a:pt x="670" y="187"/>
                    <a:pt x="672" y="195"/>
                    <a:pt x="676" y="201"/>
                  </a:cubicBezTo>
                  <a:cubicBezTo>
                    <a:pt x="680" y="208"/>
                    <a:pt x="686" y="213"/>
                    <a:pt x="693" y="217"/>
                  </a:cubicBezTo>
                  <a:cubicBezTo>
                    <a:pt x="700" y="221"/>
                    <a:pt x="707" y="223"/>
                    <a:pt x="716" y="223"/>
                  </a:cubicBezTo>
                  <a:cubicBezTo>
                    <a:pt x="723" y="223"/>
                    <a:pt x="730" y="221"/>
                    <a:pt x="736" y="219"/>
                  </a:cubicBezTo>
                  <a:cubicBezTo>
                    <a:pt x="742" y="216"/>
                    <a:pt x="747" y="212"/>
                    <a:pt x="751" y="208"/>
                  </a:cubicBezTo>
                  <a:cubicBezTo>
                    <a:pt x="738" y="196"/>
                    <a:pt x="738" y="196"/>
                    <a:pt x="738" y="196"/>
                  </a:cubicBezTo>
                  <a:cubicBezTo>
                    <a:pt x="732" y="203"/>
                    <a:pt x="725" y="206"/>
                    <a:pt x="717" y="206"/>
                  </a:cubicBezTo>
                  <a:cubicBezTo>
                    <a:pt x="712" y="206"/>
                    <a:pt x="707" y="205"/>
                    <a:pt x="703" y="203"/>
                  </a:cubicBezTo>
                  <a:cubicBezTo>
                    <a:pt x="699" y="200"/>
                    <a:pt x="696" y="197"/>
                    <a:pt x="694" y="193"/>
                  </a:cubicBezTo>
                  <a:cubicBezTo>
                    <a:pt x="691" y="189"/>
                    <a:pt x="690" y="184"/>
                    <a:pt x="690" y="179"/>
                  </a:cubicBezTo>
                  <a:cubicBezTo>
                    <a:pt x="690" y="174"/>
                    <a:pt x="691" y="169"/>
                    <a:pt x="694" y="165"/>
                  </a:cubicBezTo>
                  <a:cubicBezTo>
                    <a:pt x="696" y="161"/>
                    <a:pt x="699" y="158"/>
                    <a:pt x="703" y="156"/>
                  </a:cubicBezTo>
                  <a:close/>
                  <a:moveTo>
                    <a:pt x="299" y="207"/>
                  </a:moveTo>
                  <a:cubicBezTo>
                    <a:pt x="296" y="207"/>
                    <a:pt x="294" y="206"/>
                    <a:pt x="293" y="205"/>
                  </a:cubicBezTo>
                  <a:cubicBezTo>
                    <a:pt x="292" y="203"/>
                    <a:pt x="291" y="201"/>
                    <a:pt x="291" y="199"/>
                  </a:cubicBezTo>
                  <a:cubicBezTo>
                    <a:pt x="291" y="172"/>
                    <a:pt x="291" y="172"/>
                    <a:pt x="291" y="172"/>
                  </a:cubicBezTo>
                  <a:cubicBezTo>
                    <a:pt x="307" y="172"/>
                    <a:pt x="307" y="172"/>
                    <a:pt x="307" y="172"/>
                  </a:cubicBezTo>
                  <a:cubicBezTo>
                    <a:pt x="307" y="158"/>
                    <a:pt x="307" y="158"/>
                    <a:pt x="307" y="158"/>
                  </a:cubicBezTo>
                  <a:cubicBezTo>
                    <a:pt x="291" y="158"/>
                    <a:pt x="291" y="158"/>
                    <a:pt x="291" y="158"/>
                  </a:cubicBezTo>
                  <a:cubicBezTo>
                    <a:pt x="291" y="142"/>
                    <a:pt x="291" y="142"/>
                    <a:pt x="291" y="142"/>
                  </a:cubicBezTo>
                  <a:cubicBezTo>
                    <a:pt x="272" y="142"/>
                    <a:pt x="272" y="142"/>
                    <a:pt x="272" y="142"/>
                  </a:cubicBezTo>
                  <a:cubicBezTo>
                    <a:pt x="272" y="158"/>
                    <a:pt x="272" y="158"/>
                    <a:pt x="272" y="158"/>
                  </a:cubicBezTo>
                  <a:cubicBezTo>
                    <a:pt x="262" y="158"/>
                    <a:pt x="262" y="158"/>
                    <a:pt x="262" y="158"/>
                  </a:cubicBezTo>
                  <a:cubicBezTo>
                    <a:pt x="262" y="172"/>
                    <a:pt x="262" y="172"/>
                    <a:pt x="262" y="172"/>
                  </a:cubicBezTo>
                  <a:cubicBezTo>
                    <a:pt x="272" y="172"/>
                    <a:pt x="272" y="172"/>
                    <a:pt x="272" y="172"/>
                  </a:cubicBezTo>
                  <a:cubicBezTo>
                    <a:pt x="272" y="199"/>
                    <a:pt x="272" y="199"/>
                    <a:pt x="272" y="199"/>
                  </a:cubicBezTo>
                  <a:cubicBezTo>
                    <a:pt x="272" y="206"/>
                    <a:pt x="274" y="212"/>
                    <a:pt x="278" y="216"/>
                  </a:cubicBezTo>
                  <a:cubicBezTo>
                    <a:pt x="283" y="220"/>
                    <a:pt x="289" y="222"/>
                    <a:pt x="296" y="222"/>
                  </a:cubicBezTo>
                  <a:cubicBezTo>
                    <a:pt x="299" y="222"/>
                    <a:pt x="302" y="222"/>
                    <a:pt x="305" y="221"/>
                  </a:cubicBezTo>
                  <a:cubicBezTo>
                    <a:pt x="307" y="220"/>
                    <a:pt x="310" y="219"/>
                    <a:pt x="311" y="218"/>
                  </a:cubicBezTo>
                  <a:cubicBezTo>
                    <a:pt x="306" y="205"/>
                    <a:pt x="306" y="205"/>
                    <a:pt x="306" y="205"/>
                  </a:cubicBezTo>
                  <a:cubicBezTo>
                    <a:pt x="304" y="206"/>
                    <a:pt x="302" y="207"/>
                    <a:pt x="299" y="207"/>
                  </a:cubicBezTo>
                  <a:close/>
                  <a:moveTo>
                    <a:pt x="417" y="171"/>
                  </a:moveTo>
                  <a:cubicBezTo>
                    <a:pt x="420" y="176"/>
                    <a:pt x="421" y="182"/>
                    <a:pt x="421" y="189"/>
                  </a:cubicBezTo>
                  <a:cubicBezTo>
                    <a:pt x="421" y="189"/>
                    <a:pt x="421" y="191"/>
                    <a:pt x="421" y="194"/>
                  </a:cubicBezTo>
                  <a:cubicBezTo>
                    <a:pt x="372" y="194"/>
                    <a:pt x="372" y="194"/>
                    <a:pt x="372" y="194"/>
                  </a:cubicBezTo>
                  <a:cubicBezTo>
                    <a:pt x="373" y="198"/>
                    <a:pt x="375" y="201"/>
                    <a:pt x="378" y="204"/>
                  </a:cubicBezTo>
                  <a:cubicBezTo>
                    <a:pt x="382" y="206"/>
                    <a:pt x="386" y="207"/>
                    <a:pt x="391" y="207"/>
                  </a:cubicBezTo>
                  <a:cubicBezTo>
                    <a:pt x="394" y="207"/>
                    <a:pt x="397" y="207"/>
                    <a:pt x="400" y="206"/>
                  </a:cubicBezTo>
                  <a:cubicBezTo>
                    <a:pt x="402" y="205"/>
                    <a:pt x="405" y="203"/>
                    <a:pt x="407" y="201"/>
                  </a:cubicBezTo>
                  <a:cubicBezTo>
                    <a:pt x="417" y="212"/>
                    <a:pt x="417" y="212"/>
                    <a:pt x="417" y="212"/>
                  </a:cubicBezTo>
                  <a:cubicBezTo>
                    <a:pt x="411" y="219"/>
                    <a:pt x="402" y="222"/>
                    <a:pt x="390" y="222"/>
                  </a:cubicBezTo>
                  <a:cubicBezTo>
                    <a:pt x="383" y="222"/>
                    <a:pt x="377" y="221"/>
                    <a:pt x="371" y="218"/>
                  </a:cubicBezTo>
                  <a:cubicBezTo>
                    <a:pt x="365" y="215"/>
                    <a:pt x="361" y="211"/>
                    <a:pt x="358" y="206"/>
                  </a:cubicBezTo>
                  <a:cubicBezTo>
                    <a:pt x="355" y="201"/>
                    <a:pt x="353" y="195"/>
                    <a:pt x="353" y="189"/>
                  </a:cubicBezTo>
                  <a:cubicBezTo>
                    <a:pt x="353" y="182"/>
                    <a:pt x="355" y="177"/>
                    <a:pt x="358" y="172"/>
                  </a:cubicBezTo>
                  <a:cubicBezTo>
                    <a:pt x="361" y="167"/>
                    <a:pt x="365" y="163"/>
                    <a:pt x="370" y="160"/>
                  </a:cubicBezTo>
                  <a:cubicBezTo>
                    <a:pt x="375" y="157"/>
                    <a:pt x="381" y="156"/>
                    <a:pt x="388" y="156"/>
                  </a:cubicBezTo>
                  <a:cubicBezTo>
                    <a:pt x="394" y="156"/>
                    <a:pt x="400" y="157"/>
                    <a:pt x="405" y="160"/>
                  </a:cubicBezTo>
                  <a:cubicBezTo>
                    <a:pt x="410" y="162"/>
                    <a:pt x="414" y="166"/>
                    <a:pt x="417" y="171"/>
                  </a:cubicBezTo>
                  <a:close/>
                  <a:moveTo>
                    <a:pt x="404" y="183"/>
                  </a:moveTo>
                  <a:cubicBezTo>
                    <a:pt x="403" y="179"/>
                    <a:pt x="401" y="176"/>
                    <a:pt x="399" y="173"/>
                  </a:cubicBezTo>
                  <a:cubicBezTo>
                    <a:pt x="396" y="171"/>
                    <a:pt x="392" y="170"/>
                    <a:pt x="388" y="170"/>
                  </a:cubicBezTo>
                  <a:cubicBezTo>
                    <a:pt x="384" y="170"/>
                    <a:pt x="380" y="171"/>
                    <a:pt x="377" y="173"/>
                  </a:cubicBezTo>
                  <a:cubicBezTo>
                    <a:pt x="374" y="176"/>
                    <a:pt x="373" y="179"/>
                    <a:pt x="372" y="183"/>
                  </a:cubicBezTo>
                  <a:lnTo>
                    <a:pt x="404" y="183"/>
                  </a:lnTo>
                  <a:close/>
                  <a:moveTo>
                    <a:pt x="156" y="171"/>
                  </a:moveTo>
                  <a:cubicBezTo>
                    <a:pt x="162" y="171"/>
                    <a:pt x="167" y="174"/>
                    <a:pt x="170" y="180"/>
                  </a:cubicBezTo>
                  <a:cubicBezTo>
                    <a:pt x="185" y="172"/>
                    <a:pt x="185" y="172"/>
                    <a:pt x="185" y="172"/>
                  </a:cubicBezTo>
                  <a:cubicBezTo>
                    <a:pt x="183" y="167"/>
                    <a:pt x="179" y="163"/>
                    <a:pt x="174" y="160"/>
                  </a:cubicBezTo>
                  <a:cubicBezTo>
                    <a:pt x="169" y="157"/>
                    <a:pt x="163" y="156"/>
                    <a:pt x="156" y="156"/>
                  </a:cubicBezTo>
                  <a:cubicBezTo>
                    <a:pt x="149" y="156"/>
                    <a:pt x="143" y="157"/>
                    <a:pt x="138" y="160"/>
                  </a:cubicBezTo>
                  <a:cubicBezTo>
                    <a:pt x="132" y="163"/>
                    <a:pt x="128" y="167"/>
                    <a:pt x="125" y="172"/>
                  </a:cubicBezTo>
                  <a:cubicBezTo>
                    <a:pt x="122" y="177"/>
                    <a:pt x="120" y="182"/>
                    <a:pt x="120" y="189"/>
                  </a:cubicBezTo>
                  <a:cubicBezTo>
                    <a:pt x="120" y="195"/>
                    <a:pt x="122" y="201"/>
                    <a:pt x="125" y="206"/>
                  </a:cubicBezTo>
                  <a:cubicBezTo>
                    <a:pt x="128" y="211"/>
                    <a:pt x="132" y="215"/>
                    <a:pt x="138" y="218"/>
                  </a:cubicBezTo>
                  <a:cubicBezTo>
                    <a:pt x="143" y="221"/>
                    <a:pt x="149" y="222"/>
                    <a:pt x="156" y="222"/>
                  </a:cubicBezTo>
                  <a:cubicBezTo>
                    <a:pt x="163" y="222"/>
                    <a:pt x="169" y="221"/>
                    <a:pt x="174" y="218"/>
                  </a:cubicBezTo>
                  <a:cubicBezTo>
                    <a:pt x="179" y="215"/>
                    <a:pt x="183" y="211"/>
                    <a:pt x="185" y="206"/>
                  </a:cubicBezTo>
                  <a:cubicBezTo>
                    <a:pt x="170" y="198"/>
                    <a:pt x="170" y="198"/>
                    <a:pt x="170" y="198"/>
                  </a:cubicBezTo>
                  <a:cubicBezTo>
                    <a:pt x="167" y="204"/>
                    <a:pt x="162" y="207"/>
                    <a:pt x="156" y="207"/>
                  </a:cubicBezTo>
                  <a:cubicBezTo>
                    <a:pt x="151" y="207"/>
                    <a:pt x="147" y="205"/>
                    <a:pt x="144" y="202"/>
                  </a:cubicBezTo>
                  <a:cubicBezTo>
                    <a:pt x="141" y="199"/>
                    <a:pt x="139" y="194"/>
                    <a:pt x="139" y="189"/>
                  </a:cubicBezTo>
                  <a:cubicBezTo>
                    <a:pt x="139" y="183"/>
                    <a:pt x="141" y="179"/>
                    <a:pt x="144" y="176"/>
                  </a:cubicBezTo>
                  <a:cubicBezTo>
                    <a:pt x="147" y="173"/>
                    <a:pt x="151" y="171"/>
                    <a:pt x="156" y="171"/>
                  </a:cubicBezTo>
                  <a:close/>
                  <a:moveTo>
                    <a:pt x="331" y="127"/>
                  </a:moveTo>
                  <a:cubicBezTo>
                    <a:pt x="328" y="127"/>
                    <a:pt x="325" y="128"/>
                    <a:pt x="323" y="130"/>
                  </a:cubicBezTo>
                  <a:cubicBezTo>
                    <a:pt x="321" y="132"/>
                    <a:pt x="320" y="134"/>
                    <a:pt x="320" y="137"/>
                  </a:cubicBezTo>
                  <a:cubicBezTo>
                    <a:pt x="320" y="140"/>
                    <a:pt x="321" y="143"/>
                    <a:pt x="323" y="145"/>
                  </a:cubicBezTo>
                  <a:cubicBezTo>
                    <a:pt x="325" y="147"/>
                    <a:pt x="328" y="148"/>
                    <a:pt x="331" y="148"/>
                  </a:cubicBezTo>
                  <a:cubicBezTo>
                    <a:pt x="335" y="148"/>
                    <a:pt x="338" y="146"/>
                    <a:pt x="340" y="144"/>
                  </a:cubicBezTo>
                  <a:cubicBezTo>
                    <a:pt x="342" y="142"/>
                    <a:pt x="343" y="140"/>
                    <a:pt x="343" y="137"/>
                  </a:cubicBezTo>
                  <a:cubicBezTo>
                    <a:pt x="343" y="134"/>
                    <a:pt x="342" y="131"/>
                    <a:pt x="340" y="130"/>
                  </a:cubicBezTo>
                  <a:cubicBezTo>
                    <a:pt x="338" y="128"/>
                    <a:pt x="335" y="127"/>
                    <a:pt x="331" y="127"/>
                  </a:cubicBezTo>
                  <a:close/>
                  <a:moveTo>
                    <a:pt x="322" y="221"/>
                  </a:moveTo>
                  <a:cubicBezTo>
                    <a:pt x="341" y="221"/>
                    <a:pt x="341" y="221"/>
                    <a:pt x="341" y="221"/>
                  </a:cubicBezTo>
                  <a:cubicBezTo>
                    <a:pt x="341" y="157"/>
                    <a:pt x="341" y="157"/>
                    <a:pt x="341" y="157"/>
                  </a:cubicBezTo>
                  <a:cubicBezTo>
                    <a:pt x="322" y="157"/>
                    <a:pt x="322" y="157"/>
                    <a:pt x="322" y="157"/>
                  </a:cubicBezTo>
                  <a:lnTo>
                    <a:pt x="322" y="221"/>
                  </a:lnTo>
                  <a:close/>
                  <a:moveTo>
                    <a:pt x="640" y="137"/>
                  </a:moveTo>
                  <a:cubicBezTo>
                    <a:pt x="609" y="189"/>
                    <a:pt x="609" y="189"/>
                    <a:pt x="609" y="189"/>
                  </a:cubicBezTo>
                  <a:cubicBezTo>
                    <a:pt x="577" y="137"/>
                    <a:pt x="577" y="137"/>
                    <a:pt x="577" y="137"/>
                  </a:cubicBezTo>
                  <a:cubicBezTo>
                    <a:pt x="561" y="137"/>
                    <a:pt x="561" y="137"/>
                    <a:pt x="561" y="137"/>
                  </a:cubicBezTo>
                  <a:cubicBezTo>
                    <a:pt x="561" y="221"/>
                    <a:pt x="561" y="221"/>
                    <a:pt x="561" y="221"/>
                  </a:cubicBezTo>
                  <a:cubicBezTo>
                    <a:pt x="579" y="221"/>
                    <a:pt x="579" y="221"/>
                    <a:pt x="579" y="221"/>
                  </a:cubicBezTo>
                  <a:cubicBezTo>
                    <a:pt x="579" y="172"/>
                    <a:pt x="579" y="172"/>
                    <a:pt x="579" y="172"/>
                  </a:cubicBezTo>
                  <a:cubicBezTo>
                    <a:pt x="604" y="212"/>
                    <a:pt x="604" y="212"/>
                    <a:pt x="604" y="212"/>
                  </a:cubicBezTo>
                  <a:cubicBezTo>
                    <a:pt x="613" y="212"/>
                    <a:pt x="613" y="212"/>
                    <a:pt x="613" y="212"/>
                  </a:cubicBezTo>
                  <a:cubicBezTo>
                    <a:pt x="637" y="171"/>
                    <a:pt x="637" y="171"/>
                    <a:pt x="637" y="171"/>
                  </a:cubicBezTo>
                  <a:cubicBezTo>
                    <a:pt x="638" y="221"/>
                    <a:pt x="638" y="221"/>
                    <a:pt x="638" y="221"/>
                  </a:cubicBezTo>
                  <a:cubicBezTo>
                    <a:pt x="656" y="221"/>
                    <a:pt x="656" y="221"/>
                    <a:pt x="656" y="221"/>
                  </a:cubicBezTo>
                  <a:cubicBezTo>
                    <a:pt x="656" y="137"/>
                    <a:pt x="656" y="137"/>
                    <a:pt x="656" y="137"/>
                  </a:cubicBezTo>
                  <a:lnTo>
                    <a:pt x="640" y="137"/>
                  </a:lnTo>
                  <a:close/>
                  <a:moveTo>
                    <a:pt x="245" y="163"/>
                  </a:moveTo>
                  <a:cubicBezTo>
                    <a:pt x="250" y="167"/>
                    <a:pt x="253" y="175"/>
                    <a:pt x="253" y="184"/>
                  </a:cubicBezTo>
                  <a:cubicBezTo>
                    <a:pt x="253" y="221"/>
                    <a:pt x="253" y="221"/>
                    <a:pt x="253" y="221"/>
                  </a:cubicBezTo>
                  <a:cubicBezTo>
                    <a:pt x="235" y="221"/>
                    <a:pt x="235" y="221"/>
                    <a:pt x="235" y="221"/>
                  </a:cubicBezTo>
                  <a:cubicBezTo>
                    <a:pt x="235" y="213"/>
                    <a:pt x="235" y="213"/>
                    <a:pt x="235" y="213"/>
                  </a:cubicBezTo>
                  <a:cubicBezTo>
                    <a:pt x="232" y="219"/>
                    <a:pt x="225" y="222"/>
                    <a:pt x="216" y="222"/>
                  </a:cubicBezTo>
                  <a:cubicBezTo>
                    <a:pt x="211" y="222"/>
                    <a:pt x="206" y="221"/>
                    <a:pt x="203" y="220"/>
                  </a:cubicBezTo>
                  <a:cubicBezTo>
                    <a:pt x="199" y="218"/>
                    <a:pt x="196" y="216"/>
                    <a:pt x="194" y="213"/>
                  </a:cubicBezTo>
                  <a:cubicBezTo>
                    <a:pt x="193" y="210"/>
                    <a:pt x="192" y="206"/>
                    <a:pt x="192" y="202"/>
                  </a:cubicBezTo>
                  <a:cubicBezTo>
                    <a:pt x="192" y="196"/>
                    <a:pt x="194" y="192"/>
                    <a:pt x="198" y="188"/>
                  </a:cubicBezTo>
                  <a:cubicBezTo>
                    <a:pt x="203" y="185"/>
                    <a:pt x="210" y="183"/>
                    <a:pt x="219" y="183"/>
                  </a:cubicBezTo>
                  <a:cubicBezTo>
                    <a:pt x="234" y="183"/>
                    <a:pt x="234" y="183"/>
                    <a:pt x="234" y="183"/>
                  </a:cubicBezTo>
                  <a:cubicBezTo>
                    <a:pt x="234" y="179"/>
                    <a:pt x="233" y="176"/>
                    <a:pt x="230" y="174"/>
                  </a:cubicBezTo>
                  <a:cubicBezTo>
                    <a:pt x="228" y="172"/>
                    <a:pt x="224" y="170"/>
                    <a:pt x="219" y="170"/>
                  </a:cubicBezTo>
                  <a:cubicBezTo>
                    <a:pt x="216" y="170"/>
                    <a:pt x="213" y="171"/>
                    <a:pt x="209" y="172"/>
                  </a:cubicBezTo>
                  <a:cubicBezTo>
                    <a:pt x="206" y="173"/>
                    <a:pt x="203" y="175"/>
                    <a:pt x="201" y="176"/>
                  </a:cubicBezTo>
                  <a:cubicBezTo>
                    <a:pt x="194" y="163"/>
                    <a:pt x="194" y="163"/>
                    <a:pt x="194" y="163"/>
                  </a:cubicBezTo>
                  <a:cubicBezTo>
                    <a:pt x="198" y="161"/>
                    <a:pt x="202" y="159"/>
                    <a:pt x="207" y="158"/>
                  </a:cubicBezTo>
                  <a:cubicBezTo>
                    <a:pt x="212" y="156"/>
                    <a:pt x="217" y="156"/>
                    <a:pt x="222" y="156"/>
                  </a:cubicBezTo>
                  <a:cubicBezTo>
                    <a:pt x="232" y="156"/>
                    <a:pt x="240" y="158"/>
                    <a:pt x="245" y="163"/>
                  </a:cubicBezTo>
                  <a:close/>
                  <a:moveTo>
                    <a:pt x="234" y="194"/>
                  </a:moveTo>
                  <a:cubicBezTo>
                    <a:pt x="221" y="194"/>
                    <a:pt x="221" y="194"/>
                    <a:pt x="221" y="194"/>
                  </a:cubicBezTo>
                  <a:cubicBezTo>
                    <a:pt x="214" y="194"/>
                    <a:pt x="210" y="197"/>
                    <a:pt x="210" y="202"/>
                  </a:cubicBezTo>
                  <a:cubicBezTo>
                    <a:pt x="210" y="204"/>
                    <a:pt x="211" y="206"/>
                    <a:pt x="213" y="207"/>
                  </a:cubicBezTo>
                  <a:cubicBezTo>
                    <a:pt x="215" y="209"/>
                    <a:pt x="217" y="209"/>
                    <a:pt x="220" y="209"/>
                  </a:cubicBezTo>
                  <a:cubicBezTo>
                    <a:pt x="224" y="209"/>
                    <a:pt x="226" y="209"/>
                    <a:pt x="229" y="207"/>
                  </a:cubicBezTo>
                  <a:cubicBezTo>
                    <a:pt x="231" y="206"/>
                    <a:pt x="233" y="204"/>
                    <a:pt x="234" y="201"/>
                  </a:cubicBezTo>
                  <a:lnTo>
                    <a:pt x="234" y="194"/>
                  </a:lnTo>
                  <a:close/>
                  <a:moveTo>
                    <a:pt x="515" y="137"/>
                  </a:moveTo>
                  <a:cubicBezTo>
                    <a:pt x="552" y="221"/>
                    <a:pt x="552" y="221"/>
                    <a:pt x="552" y="221"/>
                  </a:cubicBezTo>
                  <a:cubicBezTo>
                    <a:pt x="532" y="221"/>
                    <a:pt x="532" y="221"/>
                    <a:pt x="532" y="221"/>
                  </a:cubicBezTo>
                  <a:cubicBezTo>
                    <a:pt x="525" y="203"/>
                    <a:pt x="525" y="203"/>
                    <a:pt x="525" y="203"/>
                  </a:cubicBezTo>
                  <a:cubicBezTo>
                    <a:pt x="486" y="203"/>
                    <a:pt x="486" y="203"/>
                    <a:pt x="486" y="203"/>
                  </a:cubicBezTo>
                  <a:cubicBezTo>
                    <a:pt x="478" y="221"/>
                    <a:pt x="478" y="221"/>
                    <a:pt x="478" y="221"/>
                  </a:cubicBezTo>
                  <a:cubicBezTo>
                    <a:pt x="458" y="221"/>
                    <a:pt x="458" y="221"/>
                    <a:pt x="458" y="221"/>
                  </a:cubicBezTo>
                  <a:cubicBezTo>
                    <a:pt x="496" y="137"/>
                    <a:pt x="496" y="137"/>
                    <a:pt x="496" y="137"/>
                  </a:cubicBezTo>
                  <a:lnTo>
                    <a:pt x="515" y="137"/>
                  </a:lnTo>
                  <a:close/>
                  <a:moveTo>
                    <a:pt x="518" y="188"/>
                  </a:moveTo>
                  <a:cubicBezTo>
                    <a:pt x="505" y="156"/>
                    <a:pt x="505" y="156"/>
                    <a:pt x="505" y="156"/>
                  </a:cubicBezTo>
                  <a:cubicBezTo>
                    <a:pt x="492" y="188"/>
                    <a:pt x="492" y="188"/>
                    <a:pt x="492" y="188"/>
                  </a:cubicBezTo>
                  <a:lnTo>
                    <a:pt x="518" y="188"/>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8" name="Freeform 12">
              <a:extLst>
                <a:ext uri="{FF2B5EF4-FFF2-40B4-BE49-F238E27FC236}">
                  <a16:creationId xmlns:a16="http://schemas.microsoft.com/office/drawing/2014/main" id="{6B562971-EA8E-4E76-B42D-EA2798C8BF71}"/>
                </a:ext>
              </a:extLst>
            </p:cNvPr>
            <p:cNvSpPr>
              <a:spLocks noSelect="1"/>
            </p:cNvSpPr>
            <p:nvPr userDrawn="1"/>
          </p:nvSpPr>
          <p:spPr bwMode="ltGray">
            <a:xfrm>
              <a:off x="5535" y="2180"/>
              <a:ext cx="98" cy="99"/>
            </a:xfrm>
            <a:custGeom>
              <a:avLst/>
              <a:gdLst>
                <a:gd name="T0" fmla="*/ 164 w 164"/>
                <a:gd name="T1" fmla="*/ 62 h 164"/>
                <a:gd name="T2" fmla="*/ 158 w 164"/>
                <a:gd name="T3" fmla="*/ 57 h 164"/>
                <a:gd name="T4" fmla="*/ 150 w 164"/>
                <a:gd name="T5" fmla="*/ 56 h 164"/>
                <a:gd name="T6" fmla="*/ 119 w 164"/>
                <a:gd name="T7" fmla="*/ 56 h 164"/>
                <a:gd name="T8" fmla="*/ 112 w 164"/>
                <a:gd name="T9" fmla="*/ 56 h 164"/>
                <a:gd name="T10" fmla="*/ 112 w 164"/>
                <a:gd name="T11" fmla="*/ 49 h 164"/>
                <a:gd name="T12" fmla="*/ 112 w 164"/>
                <a:gd name="T13" fmla="*/ 14 h 164"/>
                <a:gd name="T14" fmla="*/ 111 w 164"/>
                <a:gd name="T15" fmla="*/ 6 h 164"/>
                <a:gd name="T16" fmla="*/ 106 w 164"/>
                <a:gd name="T17" fmla="*/ 1 h 164"/>
                <a:gd name="T18" fmla="*/ 98 w 164"/>
                <a:gd name="T19" fmla="*/ 0 h 164"/>
                <a:gd name="T20" fmla="*/ 67 w 164"/>
                <a:gd name="T21" fmla="*/ 0 h 164"/>
                <a:gd name="T22" fmla="*/ 58 w 164"/>
                <a:gd name="T23" fmla="*/ 1 h 164"/>
                <a:gd name="T24" fmla="*/ 53 w 164"/>
                <a:gd name="T25" fmla="*/ 6 h 164"/>
                <a:gd name="T26" fmla="*/ 52 w 164"/>
                <a:gd name="T27" fmla="*/ 14 h 164"/>
                <a:gd name="T28" fmla="*/ 52 w 164"/>
                <a:gd name="T29" fmla="*/ 49 h 164"/>
                <a:gd name="T30" fmla="*/ 52 w 164"/>
                <a:gd name="T31" fmla="*/ 56 h 164"/>
                <a:gd name="T32" fmla="*/ 46 w 164"/>
                <a:gd name="T33" fmla="*/ 56 h 164"/>
                <a:gd name="T34" fmla="*/ 14 w 164"/>
                <a:gd name="T35" fmla="*/ 56 h 164"/>
                <a:gd name="T36" fmla="*/ 6 w 164"/>
                <a:gd name="T37" fmla="*/ 57 h 164"/>
                <a:gd name="T38" fmla="*/ 1 w 164"/>
                <a:gd name="T39" fmla="*/ 62 h 164"/>
                <a:gd name="T40" fmla="*/ 0 w 164"/>
                <a:gd name="T41" fmla="*/ 70 h 164"/>
                <a:gd name="T42" fmla="*/ 0 w 164"/>
                <a:gd name="T43" fmla="*/ 94 h 164"/>
                <a:gd name="T44" fmla="*/ 1 w 164"/>
                <a:gd name="T45" fmla="*/ 102 h 164"/>
                <a:gd name="T46" fmla="*/ 6 w 164"/>
                <a:gd name="T47" fmla="*/ 107 h 164"/>
                <a:gd name="T48" fmla="*/ 14 w 164"/>
                <a:gd name="T49" fmla="*/ 108 h 164"/>
                <a:gd name="T50" fmla="*/ 46 w 164"/>
                <a:gd name="T51" fmla="*/ 108 h 164"/>
                <a:gd name="T52" fmla="*/ 52 w 164"/>
                <a:gd name="T53" fmla="*/ 108 h 164"/>
                <a:gd name="T54" fmla="*/ 52 w 164"/>
                <a:gd name="T55" fmla="*/ 115 h 164"/>
                <a:gd name="T56" fmla="*/ 52 w 164"/>
                <a:gd name="T57" fmla="*/ 150 h 164"/>
                <a:gd name="T58" fmla="*/ 53 w 164"/>
                <a:gd name="T59" fmla="*/ 158 h 164"/>
                <a:gd name="T60" fmla="*/ 58 w 164"/>
                <a:gd name="T61" fmla="*/ 164 h 164"/>
                <a:gd name="T62" fmla="*/ 67 w 164"/>
                <a:gd name="T63" fmla="*/ 164 h 164"/>
                <a:gd name="T64" fmla="*/ 98 w 164"/>
                <a:gd name="T65" fmla="*/ 164 h 164"/>
                <a:gd name="T66" fmla="*/ 106 w 164"/>
                <a:gd name="T67" fmla="*/ 164 h 164"/>
                <a:gd name="T68" fmla="*/ 111 w 164"/>
                <a:gd name="T69" fmla="*/ 158 h 164"/>
                <a:gd name="T70" fmla="*/ 112 w 164"/>
                <a:gd name="T71" fmla="*/ 150 h 164"/>
                <a:gd name="T72" fmla="*/ 112 w 164"/>
                <a:gd name="T73" fmla="*/ 115 h 164"/>
                <a:gd name="T74" fmla="*/ 112 w 164"/>
                <a:gd name="T75" fmla="*/ 108 h 164"/>
                <a:gd name="T76" fmla="*/ 119 w 164"/>
                <a:gd name="T77" fmla="*/ 108 h 164"/>
                <a:gd name="T78" fmla="*/ 150 w 164"/>
                <a:gd name="T79" fmla="*/ 108 h 164"/>
                <a:gd name="T80" fmla="*/ 158 w 164"/>
                <a:gd name="T81" fmla="*/ 107 h 164"/>
                <a:gd name="T82" fmla="*/ 164 w 164"/>
                <a:gd name="T83" fmla="*/ 102 h 164"/>
                <a:gd name="T84" fmla="*/ 164 w 164"/>
                <a:gd name="T85" fmla="*/ 94 h 164"/>
                <a:gd name="T86" fmla="*/ 164 w 164"/>
                <a:gd name="T87" fmla="*/ 70 h 164"/>
                <a:gd name="T88" fmla="*/ 164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4" y="62"/>
                  </a:moveTo>
                  <a:cubicBezTo>
                    <a:pt x="163" y="60"/>
                    <a:pt x="161" y="58"/>
                    <a:pt x="158" y="57"/>
                  </a:cubicBezTo>
                  <a:cubicBezTo>
                    <a:pt x="157" y="56"/>
                    <a:pt x="154" y="56"/>
                    <a:pt x="150" y="56"/>
                  </a:cubicBezTo>
                  <a:cubicBezTo>
                    <a:pt x="119" y="56"/>
                    <a:pt x="119" y="56"/>
                    <a:pt x="119" y="56"/>
                  </a:cubicBezTo>
                  <a:cubicBezTo>
                    <a:pt x="112" y="56"/>
                    <a:pt x="112" y="56"/>
                    <a:pt x="112" y="56"/>
                  </a:cubicBezTo>
                  <a:cubicBezTo>
                    <a:pt x="112" y="49"/>
                    <a:pt x="112" y="49"/>
                    <a:pt x="112" y="49"/>
                  </a:cubicBezTo>
                  <a:cubicBezTo>
                    <a:pt x="112" y="14"/>
                    <a:pt x="112" y="14"/>
                    <a:pt x="112" y="14"/>
                  </a:cubicBezTo>
                  <a:cubicBezTo>
                    <a:pt x="112" y="10"/>
                    <a:pt x="112" y="8"/>
                    <a:pt x="111" y="6"/>
                  </a:cubicBezTo>
                  <a:cubicBezTo>
                    <a:pt x="111" y="4"/>
                    <a:pt x="109" y="2"/>
                    <a:pt x="106" y="1"/>
                  </a:cubicBezTo>
                  <a:cubicBezTo>
                    <a:pt x="105" y="0"/>
                    <a:pt x="102" y="0"/>
                    <a:pt x="98" y="0"/>
                  </a:cubicBezTo>
                  <a:cubicBezTo>
                    <a:pt x="67" y="0"/>
                    <a:pt x="67" y="0"/>
                    <a:pt x="67" y="0"/>
                  </a:cubicBezTo>
                  <a:cubicBezTo>
                    <a:pt x="62" y="0"/>
                    <a:pt x="60" y="0"/>
                    <a:pt x="58" y="1"/>
                  </a:cubicBezTo>
                  <a:cubicBezTo>
                    <a:pt x="56" y="2"/>
                    <a:pt x="54" y="4"/>
                    <a:pt x="53" y="6"/>
                  </a:cubicBezTo>
                  <a:cubicBezTo>
                    <a:pt x="52" y="8"/>
                    <a:pt x="52" y="10"/>
                    <a:pt x="52" y="14"/>
                  </a:cubicBezTo>
                  <a:cubicBezTo>
                    <a:pt x="52" y="49"/>
                    <a:pt x="52" y="49"/>
                    <a:pt x="52" y="49"/>
                  </a:cubicBezTo>
                  <a:cubicBezTo>
                    <a:pt x="52" y="56"/>
                    <a:pt x="52" y="56"/>
                    <a:pt x="52" y="56"/>
                  </a:cubicBezTo>
                  <a:cubicBezTo>
                    <a:pt x="46" y="56"/>
                    <a:pt x="46" y="56"/>
                    <a:pt x="46" y="56"/>
                  </a:cubicBezTo>
                  <a:cubicBezTo>
                    <a:pt x="14" y="56"/>
                    <a:pt x="14" y="56"/>
                    <a:pt x="14" y="56"/>
                  </a:cubicBezTo>
                  <a:cubicBezTo>
                    <a:pt x="10" y="56"/>
                    <a:pt x="8" y="56"/>
                    <a:pt x="6" y="57"/>
                  </a:cubicBezTo>
                  <a:cubicBezTo>
                    <a:pt x="4" y="58"/>
                    <a:pt x="2" y="60"/>
                    <a:pt x="1" y="62"/>
                  </a:cubicBezTo>
                  <a:cubicBezTo>
                    <a:pt x="0" y="64"/>
                    <a:pt x="0" y="66"/>
                    <a:pt x="0" y="70"/>
                  </a:cubicBezTo>
                  <a:cubicBezTo>
                    <a:pt x="0" y="94"/>
                    <a:pt x="0" y="94"/>
                    <a:pt x="0" y="94"/>
                  </a:cubicBezTo>
                  <a:cubicBezTo>
                    <a:pt x="0" y="98"/>
                    <a:pt x="0" y="101"/>
                    <a:pt x="1" y="102"/>
                  </a:cubicBezTo>
                  <a:cubicBezTo>
                    <a:pt x="2" y="105"/>
                    <a:pt x="4" y="107"/>
                    <a:pt x="6" y="107"/>
                  </a:cubicBezTo>
                  <a:cubicBezTo>
                    <a:pt x="8" y="108"/>
                    <a:pt x="10" y="108"/>
                    <a:pt x="14" y="108"/>
                  </a:cubicBezTo>
                  <a:cubicBezTo>
                    <a:pt x="46" y="108"/>
                    <a:pt x="46" y="108"/>
                    <a:pt x="46" y="108"/>
                  </a:cubicBezTo>
                  <a:cubicBezTo>
                    <a:pt x="52" y="108"/>
                    <a:pt x="52" y="108"/>
                    <a:pt x="52" y="108"/>
                  </a:cubicBezTo>
                  <a:cubicBezTo>
                    <a:pt x="52" y="115"/>
                    <a:pt x="52" y="115"/>
                    <a:pt x="52" y="115"/>
                  </a:cubicBezTo>
                  <a:cubicBezTo>
                    <a:pt x="52" y="150"/>
                    <a:pt x="52" y="150"/>
                    <a:pt x="52" y="150"/>
                  </a:cubicBezTo>
                  <a:cubicBezTo>
                    <a:pt x="52" y="154"/>
                    <a:pt x="52" y="157"/>
                    <a:pt x="53" y="158"/>
                  </a:cubicBezTo>
                  <a:cubicBezTo>
                    <a:pt x="54" y="161"/>
                    <a:pt x="56" y="163"/>
                    <a:pt x="58" y="164"/>
                  </a:cubicBezTo>
                  <a:cubicBezTo>
                    <a:pt x="60" y="164"/>
                    <a:pt x="62" y="164"/>
                    <a:pt x="67" y="164"/>
                  </a:cubicBezTo>
                  <a:cubicBezTo>
                    <a:pt x="98" y="164"/>
                    <a:pt x="98" y="164"/>
                    <a:pt x="98" y="164"/>
                  </a:cubicBezTo>
                  <a:cubicBezTo>
                    <a:pt x="102" y="164"/>
                    <a:pt x="105" y="164"/>
                    <a:pt x="106" y="164"/>
                  </a:cubicBezTo>
                  <a:cubicBezTo>
                    <a:pt x="109" y="163"/>
                    <a:pt x="111" y="161"/>
                    <a:pt x="111" y="158"/>
                  </a:cubicBezTo>
                  <a:cubicBezTo>
                    <a:pt x="112" y="157"/>
                    <a:pt x="112" y="154"/>
                    <a:pt x="112" y="150"/>
                  </a:cubicBezTo>
                  <a:cubicBezTo>
                    <a:pt x="112" y="115"/>
                    <a:pt x="112" y="115"/>
                    <a:pt x="112" y="115"/>
                  </a:cubicBezTo>
                  <a:cubicBezTo>
                    <a:pt x="112" y="108"/>
                    <a:pt x="112" y="108"/>
                    <a:pt x="112" y="108"/>
                  </a:cubicBezTo>
                  <a:cubicBezTo>
                    <a:pt x="119" y="108"/>
                    <a:pt x="119" y="108"/>
                    <a:pt x="119" y="108"/>
                  </a:cubicBezTo>
                  <a:cubicBezTo>
                    <a:pt x="150" y="108"/>
                    <a:pt x="150" y="108"/>
                    <a:pt x="150" y="108"/>
                  </a:cubicBezTo>
                  <a:cubicBezTo>
                    <a:pt x="154" y="108"/>
                    <a:pt x="157" y="108"/>
                    <a:pt x="158" y="107"/>
                  </a:cubicBezTo>
                  <a:cubicBezTo>
                    <a:pt x="161" y="107"/>
                    <a:pt x="163" y="105"/>
                    <a:pt x="164" y="102"/>
                  </a:cubicBezTo>
                  <a:cubicBezTo>
                    <a:pt x="164" y="101"/>
                    <a:pt x="164" y="98"/>
                    <a:pt x="164" y="94"/>
                  </a:cubicBezTo>
                  <a:cubicBezTo>
                    <a:pt x="164" y="70"/>
                    <a:pt x="164" y="70"/>
                    <a:pt x="164" y="70"/>
                  </a:cubicBezTo>
                  <a:cubicBezTo>
                    <a:pt x="164" y="66"/>
                    <a:pt x="164" y="64"/>
                    <a:pt x="164"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9" name="Freeform 13">
              <a:extLst>
                <a:ext uri="{FF2B5EF4-FFF2-40B4-BE49-F238E27FC236}">
                  <a16:creationId xmlns:a16="http://schemas.microsoft.com/office/drawing/2014/main" id="{5D5DE42B-A3FF-4393-B7A2-4AF4E2AA5166}"/>
                </a:ext>
              </a:extLst>
            </p:cNvPr>
            <p:cNvSpPr>
              <a:spLocks noSelect="1"/>
            </p:cNvSpPr>
            <p:nvPr userDrawn="1"/>
          </p:nvSpPr>
          <p:spPr bwMode="ltGray">
            <a:xfrm>
              <a:off x="5648" y="2167"/>
              <a:ext cx="550" cy="137"/>
            </a:xfrm>
            <a:custGeom>
              <a:avLst/>
              <a:gdLst>
                <a:gd name="T0" fmla="*/ 632 w 918"/>
                <a:gd name="T1" fmla="*/ 39 h 228"/>
                <a:gd name="T2" fmla="*/ 649 w 918"/>
                <a:gd name="T3" fmla="*/ 45 h 228"/>
                <a:gd name="T4" fmla="*/ 681 w 918"/>
                <a:gd name="T5" fmla="*/ 86 h 228"/>
                <a:gd name="T6" fmla="*/ 655 w 918"/>
                <a:gd name="T7" fmla="*/ 81 h 228"/>
                <a:gd name="T8" fmla="*/ 285 w 918"/>
                <a:gd name="T9" fmla="*/ 33 h 228"/>
                <a:gd name="T10" fmla="*/ 293 w 918"/>
                <a:gd name="T11" fmla="*/ 77 h 228"/>
                <a:gd name="T12" fmla="*/ 318 w 918"/>
                <a:gd name="T13" fmla="*/ 57 h 228"/>
                <a:gd name="T14" fmla="*/ 615 w 918"/>
                <a:gd name="T15" fmla="*/ 30 h 228"/>
                <a:gd name="T16" fmla="*/ 606 w 918"/>
                <a:gd name="T17" fmla="*/ 0 h 228"/>
                <a:gd name="T18" fmla="*/ 244 w 918"/>
                <a:gd name="T19" fmla="*/ 95 h 228"/>
                <a:gd name="T20" fmla="*/ 196 w 918"/>
                <a:gd name="T21" fmla="*/ 6 h 228"/>
                <a:gd name="T22" fmla="*/ 133 w 918"/>
                <a:gd name="T23" fmla="*/ 33 h 228"/>
                <a:gd name="T24" fmla="*/ 141 w 918"/>
                <a:gd name="T25" fmla="*/ 77 h 228"/>
                <a:gd name="T26" fmla="*/ 120 w 918"/>
                <a:gd name="T27" fmla="*/ 80 h 228"/>
                <a:gd name="T28" fmla="*/ 94 w 918"/>
                <a:gd name="T29" fmla="*/ 21 h 228"/>
                <a:gd name="T30" fmla="*/ 85 w 918"/>
                <a:gd name="T31" fmla="*/ 18 h 228"/>
                <a:gd name="T32" fmla="*/ 561 w 918"/>
                <a:gd name="T33" fmla="*/ 62 h 228"/>
                <a:gd name="T34" fmla="*/ 521 w 918"/>
                <a:gd name="T35" fmla="*/ 88 h 228"/>
                <a:gd name="T36" fmla="*/ 561 w 918"/>
                <a:gd name="T37" fmla="*/ 30 h 228"/>
                <a:gd name="T38" fmla="*/ 396 w 918"/>
                <a:gd name="T39" fmla="*/ 95 h 228"/>
                <a:gd name="T40" fmla="*/ 366 w 918"/>
                <a:gd name="T41" fmla="*/ 30 h 228"/>
                <a:gd name="T42" fmla="*/ 71 w 918"/>
                <a:gd name="T43" fmla="*/ 23 h 228"/>
                <a:gd name="T44" fmla="*/ 73 w 918"/>
                <a:gd name="T45" fmla="*/ 95 h 228"/>
                <a:gd name="T46" fmla="*/ 459 w 918"/>
                <a:gd name="T47" fmla="*/ 31 h 228"/>
                <a:gd name="T48" fmla="*/ 454 w 918"/>
                <a:gd name="T49" fmla="*/ 50 h 228"/>
                <a:gd name="T50" fmla="*/ 69 w 918"/>
                <a:gd name="T51" fmla="*/ 167 h 228"/>
                <a:gd name="T52" fmla="*/ 6 w 918"/>
                <a:gd name="T53" fmla="*/ 207 h 228"/>
                <a:gd name="T54" fmla="*/ 62 w 918"/>
                <a:gd name="T55" fmla="*/ 208 h 228"/>
                <a:gd name="T56" fmla="*/ 155 w 918"/>
                <a:gd name="T57" fmla="*/ 177 h 228"/>
                <a:gd name="T58" fmla="*/ 145 w 918"/>
                <a:gd name="T59" fmla="*/ 206 h 228"/>
                <a:gd name="T60" fmla="*/ 108 w 918"/>
                <a:gd name="T61" fmla="*/ 165 h 228"/>
                <a:gd name="T62" fmla="*/ 116 w 918"/>
                <a:gd name="T63" fmla="*/ 179 h 228"/>
                <a:gd name="T64" fmla="*/ 172 w 918"/>
                <a:gd name="T65" fmla="*/ 227 h 228"/>
                <a:gd name="T66" fmla="*/ 863 w 918"/>
                <a:gd name="T67" fmla="*/ 211 h 228"/>
                <a:gd name="T68" fmla="*/ 821 w 918"/>
                <a:gd name="T69" fmla="*/ 177 h 228"/>
                <a:gd name="T70" fmla="*/ 851 w 918"/>
                <a:gd name="T71" fmla="*/ 175 h 228"/>
                <a:gd name="T72" fmla="*/ 785 w 918"/>
                <a:gd name="T73" fmla="*/ 138 h 228"/>
                <a:gd name="T74" fmla="*/ 897 w 918"/>
                <a:gd name="T75" fmla="*/ 227 h 228"/>
                <a:gd name="T76" fmla="*/ 918 w 918"/>
                <a:gd name="T77" fmla="*/ 142 h 228"/>
                <a:gd name="T78" fmla="*/ 255 w 918"/>
                <a:gd name="T79" fmla="*/ 138 h 228"/>
                <a:gd name="T80" fmla="*/ 208 w 918"/>
                <a:gd name="T81" fmla="*/ 212 h 228"/>
                <a:gd name="T82" fmla="*/ 256 w 918"/>
                <a:gd name="T83" fmla="*/ 194 h 228"/>
                <a:gd name="T84" fmla="*/ 251 w 918"/>
                <a:gd name="T85" fmla="*/ 207 h 228"/>
                <a:gd name="T86" fmla="*/ 695 w 918"/>
                <a:gd name="T87" fmla="*/ 228 h 228"/>
                <a:gd name="T88" fmla="*/ 710 w 918"/>
                <a:gd name="T89" fmla="*/ 179 h 228"/>
                <a:gd name="T90" fmla="*/ 724 w 918"/>
                <a:gd name="T91" fmla="*/ 168 h 228"/>
                <a:gd name="T92" fmla="*/ 713 w 918"/>
                <a:gd name="T93" fmla="*/ 206 h 228"/>
                <a:gd name="T94" fmla="*/ 386 w 918"/>
                <a:gd name="T95" fmla="*/ 196 h 228"/>
                <a:gd name="T96" fmla="*/ 350 w 918"/>
                <a:gd name="T97" fmla="*/ 177 h 228"/>
                <a:gd name="T98" fmla="*/ 340 w 918"/>
                <a:gd name="T99" fmla="*/ 206 h 228"/>
                <a:gd name="T100" fmla="*/ 303 w 918"/>
                <a:gd name="T101" fmla="*/ 165 h 228"/>
                <a:gd name="T102" fmla="*/ 310 w 918"/>
                <a:gd name="T103" fmla="*/ 179 h 228"/>
                <a:gd name="T104" fmla="*/ 618 w 918"/>
                <a:gd name="T105" fmla="*/ 227 h 228"/>
                <a:gd name="T106" fmla="*/ 496 w 918"/>
                <a:gd name="T107" fmla="*/ 200 h 228"/>
                <a:gd name="T108" fmla="*/ 495 w 918"/>
                <a:gd name="T109" fmla="*/ 223 h 228"/>
                <a:gd name="T110" fmla="*/ 541 w 918"/>
                <a:gd name="T111" fmla="*/ 177 h 228"/>
                <a:gd name="T112" fmla="*/ 458 w 918"/>
                <a:gd name="T113" fmla="*/ 191 h 228"/>
                <a:gd name="T114" fmla="*/ 469 w 918"/>
                <a:gd name="T115" fmla="*/ 167 h 228"/>
                <a:gd name="T116" fmla="*/ 427 w 918"/>
                <a:gd name="T117" fmla="*/ 199 h 228"/>
                <a:gd name="T118" fmla="*/ 412 w 918"/>
                <a:gd name="T119" fmla="*/ 221 h 228"/>
                <a:gd name="T120" fmla="*/ 458 w 918"/>
                <a:gd name="T121" fmla="*/ 19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8" h="228">
                  <a:moveTo>
                    <a:pt x="667" y="76"/>
                  </a:moveTo>
                  <a:cubicBezTo>
                    <a:pt x="667" y="74"/>
                    <a:pt x="666" y="72"/>
                    <a:pt x="664" y="72"/>
                  </a:cubicBezTo>
                  <a:cubicBezTo>
                    <a:pt x="662" y="71"/>
                    <a:pt x="658" y="70"/>
                    <a:pt x="654" y="70"/>
                  </a:cubicBezTo>
                  <a:cubicBezTo>
                    <a:pt x="649" y="69"/>
                    <a:pt x="644" y="68"/>
                    <a:pt x="641" y="67"/>
                  </a:cubicBezTo>
                  <a:cubicBezTo>
                    <a:pt x="637" y="66"/>
                    <a:pt x="634" y="64"/>
                    <a:pt x="632" y="61"/>
                  </a:cubicBezTo>
                  <a:cubicBezTo>
                    <a:pt x="629" y="59"/>
                    <a:pt x="628" y="55"/>
                    <a:pt x="628" y="50"/>
                  </a:cubicBezTo>
                  <a:cubicBezTo>
                    <a:pt x="628" y="46"/>
                    <a:pt x="629" y="42"/>
                    <a:pt x="632" y="39"/>
                  </a:cubicBezTo>
                  <a:cubicBezTo>
                    <a:pt x="634" y="36"/>
                    <a:pt x="638" y="34"/>
                    <a:pt x="642" y="32"/>
                  </a:cubicBezTo>
                  <a:cubicBezTo>
                    <a:pt x="647" y="30"/>
                    <a:pt x="652" y="29"/>
                    <a:pt x="658" y="29"/>
                  </a:cubicBezTo>
                  <a:cubicBezTo>
                    <a:pt x="663" y="29"/>
                    <a:pt x="667" y="30"/>
                    <a:pt x="672" y="31"/>
                  </a:cubicBezTo>
                  <a:cubicBezTo>
                    <a:pt x="676" y="32"/>
                    <a:pt x="680" y="33"/>
                    <a:pt x="683" y="35"/>
                  </a:cubicBezTo>
                  <a:cubicBezTo>
                    <a:pt x="677" y="48"/>
                    <a:pt x="677" y="48"/>
                    <a:pt x="677" y="48"/>
                  </a:cubicBezTo>
                  <a:cubicBezTo>
                    <a:pt x="671" y="45"/>
                    <a:pt x="665" y="43"/>
                    <a:pt x="658" y="43"/>
                  </a:cubicBezTo>
                  <a:cubicBezTo>
                    <a:pt x="654" y="43"/>
                    <a:pt x="651" y="44"/>
                    <a:pt x="649" y="45"/>
                  </a:cubicBezTo>
                  <a:cubicBezTo>
                    <a:pt x="647" y="46"/>
                    <a:pt x="646" y="48"/>
                    <a:pt x="646" y="49"/>
                  </a:cubicBezTo>
                  <a:cubicBezTo>
                    <a:pt x="646" y="51"/>
                    <a:pt x="647" y="53"/>
                    <a:pt x="649" y="54"/>
                  </a:cubicBezTo>
                  <a:cubicBezTo>
                    <a:pt x="651" y="54"/>
                    <a:pt x="655" y="55"/>
                    <a:pt x="660" y="56"/>
                  </a:cubicBezTo>
                  <a:cubicBezTo>
                    <a:pt x="665" y="57"/>
                    <a:pt x="669" y="58"/>
                    <a:pt x="673" y="59"/>
                  </a:cubicBezTo>
                  <a:cubicBezTo>
                    <a:pt x="676" y="60"/>
                    <a:pt x="679" y="61"/>
                    <a:pt x="681" y="64"/>
                  </a:cubicBezTo>
                  <a:cubicBezTo>
                    <a:pt x="684" y="67"/>
                    <a:pt x="685" y="70"/>
                    <a:pt x="685" y="75"/>
                  </a:cubicBezTo>
                  <a:cubicBezTo>
                    <a:pt x="685" y="79"/>
                    <a:pt x="684" y="83"/>
                    <a:pt x="681" y="86"/>
                  </a:cubicBezTo>
                  <a:cubicBezTo>
                    <a:pt x="679" y="89"/>
                    <a:pt x="676" y="91"/>
                    <a:pt x="671" y="93"/>
                  </a:cubicBezTo>
                  <a:cubicBezTo>
                    <a:pt x="666" y="95"/>
                    <a:pt x="661" y="96"/>
                    <a:pt x="655" y="96"/>
                  </a:cubicBezTo>
                  <a:cubicBezTo>
                    <a:pt x="649" y="96"/>
                    <a:pt x="644" y="95"/>
                    <a:pt x="639" y="94"/>
                  </a:cubicBezTo>
                  <a:cubicBezTo>
                    <a:pt x="634" y="92"/>
                    <a:pt x="630" y="91"/>
                    <a:pt x="627" y="89"/>
                  </a:cubicBezTo>
                  <a:cubicBezTo>
                    <a:pt x="633" y="75"/>
                    <a:pt x="633" y="75"/>
                    <a:pt x="633" y="75"/>
                  </a:cubicBezTo>
                  <a:cubicBezTo>
                    <a:pt x="636" y="77"/>
                    <a:pt x="639" y="79"/>
                    <a:pt x="643" y="80"/>
                  </a:cubicBezTo>
                  <a:cubicBezTo>
                    <a:pt x="647" y="81"/>
                    <a:pt x="651" y="81"/>
                    <a:pt x="655" y="81"/>
                  </a:cubicBezTo>
                  <a:cubicBezTo>
                    <a:pt x="663" y="81"/>
                    <a:pt x="667" y="80"/>
                    <a:pt x="667" y="76"/>
                  </a:cubicBezTo>
                  <a:close/>
                  <a:moveTo>
                    <a:pt x="305" y="96"/>
                  </a:moveTo>
                  <a:cubicBezTo>
                    <a:pt x="297" y="96"/>
                    <a:pt x="291" y="94"/>
                    <a:pt x="285" y="91"/>
                  </a:cubicBezTo>
                  <a:cubicBezTo>
                    <a:pt x="280" y="89"/>
                    <a:pt x="276" y="85"/>
                    <a:pt x="272" y="80"/>
                  </a:cubicBezTo>
                  <a:cubicBezTo>
                    <a:pt x="269" y="75"/>
                    <a:pt x="268" y="69"/>
                    <a:pt x="268" y="62"/>
                  </a:cubicBezTo>
                  <a:cubicBezTo>
                    <a:pt x="268" y="56"/>
                    <a:pt x="269" y="50"/>
                    <a:pt x="272" y="45"/>
                  </a:cubicBezTo>
                  <a:cubicBezTo>
                    <a:pt x="275" y="40"/>
                    <a:pt x="280" y="36"/>
                    <a:pt x="285" y="33"/>
                  </a:cubicBezTo>
                  <a:cubicBezTo>
                    <a:pt x="290" y="31"/>
                    <a:pt x="296" y="29"/>
                    <a:pt x="302" y="29"/>
                  </a:cubicBezTo>
                  <a:cubicBezTo>
                    <a:pt x="309" y="29"/>
                    <a:pt x="314" y="31"/>
                    <a:pt x="320" y="33"/>
                  </a:cubicBezTo>
                  <a:cubicBezTo>
                    <a:pt x="325" y="36"/>
                    <a:pt x="329" y="40"/>
                    <a:pt x="332" y="45"/>
                  </a:cubicBezTo>
                  <a:cubicBezTo>
                    <a:pt x="335" y="50"/>
                    <a:pt x="336" y="56"/>
                    <a:pt x="336" y="63"/>
                  </a:cubicBezTo>
                  <a:cubicBezTo>
                    <a:pt x="336" y="63"/>
                    <a:pt x="336" y="65"/>
                    <a:pt x="336" y="68"/>
                  </a:cubicBezTo>
                  <a:cubicBezTo>
                    <a:pt x="287" y="68"/>
                    <a:pt x="287" y="68"/>
                    <a:pt x="287" y="68"/>
                  </a:cubicBezTo>
                  <a:cubicBezTo>
                    <a:pt x="288" y="72"/>
                    <a:pt x="290" y="75"/>
                    <a:pt x="293" y="77"/>
                  </a:cubicBezTo>
                  <a:cubicBezTo>
                    <a:pt x="296" y="79"/>
                    <a:pt x="300" y="81"/>
                    <a:pt x="305" y="81"/>
                  </a:cubicBezTo>
                  <a:cubicBezTo>
                    <a:pt x="309" y="81"/>
                    <a:pt x="312" y="80"/>
                    <a:pt x="314" y="79"/>
                  </a:cubicBezTo>
                  <a:cubicBezTo>
                    <a:pt x="317" y="78"/>
                    <a:pt x="319" y="77"/>
                    <a:pt x="321" y="74"/>
                  </a:cubicBezTo>
                  <a:cubicBezTo>
                    <a:pt x="331" y="85"/>
                    <a:pt x="331" y="85"/>
                    <a:pt x="331" y="85"/>
                  </a:cubicBezTo>
                  <a:cubicBezTo>
                    <a:pt x="325" y="92"/>
                    <a:pt x="316" y="96"/>
                    <a:pt x="305" y="96"/>
                  </a:cubicBezTo>
                  <a:close/>
                  <a:moveTo>
                    <a:pt x="287" y="57"/>
                  </a:moveTo>
                  <a:cubicBezTo>
                    <a:pt x="318" y="57"/>
                    <a:pt x="318" y="57"/>
                    <a:pt x="318" y="57"/>
                  </a:cubicBezTo>
                  <a:cubicBezTo>
                    <a:pt x="318" y="53"/>
                    <a:pt x="316" y="49"/>
                    <a:pt x="313" y="47"/>
                  </a:cubicBezTo>
                  <a:cubicBezTo>
                    <a:pt x="310" y="45"/>
                    <a:pt x="307" y="43"/>
                    <a:pt x="302" y="43"/>
                  </a:cubicBezTo>
                  <a:cubicBezTo>
                    <a:pt x="298" y="43"/>
                    <a:pt x="295" y="45"/>
                    <a:pt x="292" y="47"/>
                  </a:cubicBezTo>
                  <a:cubicBezTo>
                    <a:pt x="289" y="49"/>
                    <a:pt x="287" y="53"/>
                    <a:pt x="287" y="57"/>
                  </a:cubicBezTo>
                  <a:close/>
                  <a:moveTo>
                    <a:pt x="597" y="95"/>
                  </a:moveTo>
                  <a:cubicBezTo>
                    <a:pt x="615" y="95"/>
                    <a:pt x="615" y="95"/>
                    <a:pt x="615" y="95"/>
                  </a:cubicBezTo>
                  <a:cubicBezTo>
                    <a:pt x="615" y="30"/>
                    <a:pt x="615" y="30"/>
                    <a:pt x="615" y="30"/>
                  </a:cubicBezTo>
                  <a:cubicBezTo>
                    <a:pt x="597" y="30"/>
                    <a:pt x="597" y="30"/>
                    <a:pt x="597" y="30"/>
                  </a:cubicBezTo>
                  <a:lnTo>
                    <a:pt x="597" y="95"/>
                  </a:lnTo>
                  <a:close/>
                  <a:moveTo>
                    <a:pt x="606" y="21"/>
                  </a:moveTo>
                  <a:cubicBezTo>
                    <a:pt x="610" y="21"/>
                    <a:pt x="612" y="20"/>
                    <a:pt x="615" y="18"/>
                  </a:cubicBezTo>
                  <a:cubicBezTo>
                    <a:pt x="617" y="16"/>
                    <a:pt x="618" y="13"/>
                    <a:pt x="618" y="10"/>
                  </a:cubicBezTo>
                  <a:cubicBezTo>
                    <a:pt x="618" y="7"/>
                    <a:pt x="617" y="5"/>
                    <a:pt x="615" y="3"/>
                  </a:cubicBezTo>
                  <a:cubicBezTo>
                    <a:pt x="612" y="1"/>
                    <a:pt x="610" y="0"/>
                    <a:pt x="606" y="0"/>
                  </a:cubicBezTo>
                  <a:cubicBezTo>
                    <a:pt x="603" y="0"/>
                    <a:pt x="600" y="1"/>
                    <a:pt x="598" y="3"/>
                  </a:cubicBezTo>
                  <a:cubicBezTo>
                    <a:pt x="596" y="5"/>
                    <a:pt x="594" y="8"/>
                    <a:pt x="594" y="11"/>
                  </a:cubicBezTo>
                  <a:cubicBezTo>
                    <a:pt x="594" y="14"/>
                    <a:pt x="596" y="16"/>
                    <a:pt x="598" y="18"/>
                  </a:cubicBezTo>
                  <a:cubicBezTo>
                    <a:pt x="600" y="20"/>
                    <a:pt x="603" y="21"/>
                    <a:pt x="606" y="21"/>
                  </a:cubicBezTo>
                  <a:close/>
                  <a:moveTo>
                    <a:pt x="215" y="78"/>
                  </a:moveTo>
                  <a:cubicBezTo>
                    <a:pt x="224" y="69"/>
                    <a:pt x="224" y="69"/>
                    <a:pt x="224" y="69"/>
                  </a:cubicBezTo>
                  <a:cubicBezTo>
                    <a:pt x="244" y="95"/>
                    <a:pt x="244" y="95"/>
                    <a:pt x="244" y="95"/>
                  </a:cubicBezTo>
                  <a:cubicBezTo>
                    <a:pt x="267" y="95"/>
                    <a:pt x="267" y="95"/>
                    <a:pt x="267" y="95"/>
                  </a:cubicBezTo>
                  <a:cubicBezTo>
                    <a:pt x="238" y="57"/>
                    <a:pt x="238" y="57"/>
                    <a:pt x="238" y="57"/>
                  </a:cubicBezTo>
                  <a:cubicBezTo>
                    <a:pt x="265" y="30"/>
                    <a:pt x="265" y="30"/>
                    <a:pt x="265" y="30"/>
                  </a:cubicBezTo>
                  <a:cubicBezTo>
                    <a:pt x="242" y="30"/>
                    <a:pt x="242" y="30"/>
                    <a:pt x="242" y="30"/>
                  </a:cubicBezTo>
                  <a:cubicBezTo>
                    <a:pt x="215" y="56"/>
                    <a:pt x="215" y="56"/>
                    <a:pt x="215" y="56"/>
                  </a:cubicBezTo>
                  <a:cubicBezTo>
                    <a:pt x="215" y="6"/>
                    <a:pt x="215" y="6"/>
                    <a:pt x="215" y="6"/>
                  </a:cubicBezTo>
                  <a:cubicBezTo>
                    <a:pt x="196" y="6"/>
                    <a:pt x="196" y="6"/>
                    <a:pt x="196" y="6"/>
                  </a:cubicBezTo>
                  <a:cubicBezTo>
                    <a:pt x="196" y="95"/>
                    <a:pt x="196" y="95"/>
                    <a:pt x="196" y="95"/>
                  </a:cubicBezTo>
                  <a:cubicBezTo>
                    <a:pt x="215" y="95"/>
                    <a:pt x="215" y="95"/>
                    <a:pt x="215" y="95"/>
                  </a:cubicBezTo>
                  <a:lnTo>
                    <a:pt x="215" y="78"/>
                  </a:lnTo>
                  <a:close/>
                  <a:moveTo>
                    <a:pt x="120" y="80"/>
                  </a:moveTo>
                  <a:cubicBezTo>
                    <a:pt x="117" y="75"/>
                    <a:pt x="116" y="69"/>
                    <a:pt x="116" y="62"/>
                  </a:cubicBezTo>
                  <a:cubicBezTo>
                    <a:pt x="116" y="56"/>
                    <a:pt x="117" y="50"/>
                    <a:pt x="120" y="45"/>
                  </a:cubicBezTo>
                  <a:cubicBezTo>
                    <a:pt x="123" y="40"/>
                    <a:pt x="127" y="36"/>
                    <a:pt x="133" y="33"/>
                  </a:cubicBezTo>
                  <a:cubicBezTo>
                    <a:pt x="138" y="31"/>
                    <a:pt x="144" y="29"/>
                    <a:pt x="150" y="29"/>
                  </a:cubicBezTo>
                  <a:cubicBezTo>
                    <a:pt x="157" y="29"/>
                    <a:pt x="162" y="31"/>
                    <a:pt x="167" y="33"/>
                  </a:cubicBezTo>
                  <a:cubicBezTo>
                    <a:pt x="172" y="36"/>
                    <a:pt x="176" y="40"/>
                    <a:pt x="179" y="45"/>
                  </a:cubicBezTo>
                  <a:cubicBezTo>
                    <a:pt x="182" y="50"/>
                    <a:pt x="184" y="56"/>
                    <a:pt x="184" y="63"/>
                  </a:cubicBezTo>
                  <a:cubicBezTo>
                    <a:pt x="184" y="63"/>
                    <a:pt x="184" y="65"/>
                    <a:pt x="183" y="68"/>
                  </a:cubicBezTo>
                  <a:cubicBezTo>
                    <a:pt x="135" y="68"/>
                    <a:pt x="135" y="68"/>
                    <a:pt x="135" y="68"/>
                  </a:cubicBezTo>
                  <a:cubicBezTo>
                    <a:pt x="135" y="72"/>
                    <a:pt x="138" y="75"/>
                    <a:pt x="141" y="77"/>
                  </a:cubicBezTo>
                  <a:cubicBezTo>
                    <a:pt x="144" y="79"/>
                    <a:pt x="148" y="81"/>
                    <a:pt x="153" y="81"/>
                  </a:cubicBezTo>
                  <a:cubicBezTo>
                    <a:pt x="156" y="81"/>
                    <a:pt x="159" y="80"/>
                    <a:pt x="162" y="79"/>
                  </a:cubicBezTo>
                  <a:cubicBezTo>
                    <a:pt x="165" y="78"/>
                    <a:pt x="167" y="77"/>
                    <a:pt x="169" y="74"/>
                  </a:cubicBezTo>
                  <a:cubicBezTo>
                    <a:pt x="179" y="85"/>
                    <a:pt x="179" y="85"/>
                    <a:pt x="179" y="85"/>
                  </a:cubicBezTo>
                  <a:cubicBezTo>
                    <a:pt x="173" y="92"/>
                    <a:pt x="164" y="96"/>
                    <a:pt x="153" y="96"/>
                  </a:cubicBezTo>
                  <a:cubicBezTo>
                    <a:pt x="145" y="96"/>
                    <a:pt x="139" y="94"/>
                    <a:pt x="133" y="91"/>
                  </a:cubicBezTo>
                  <a:cubicBezTo>
                    <a:pt x="128" y="89"/>
                    <a:pt x="123" y="85"/>
                    <a:pt x="120" y="80"/>
                  </a:cubicBezTo>
                  <a:close/>
                  <a:moveTo>
                    <a:pt x="134" y="57"/>
                  </a:moveTo>
                  <a:cubicBezTo>
                    <a:pt x="166" y="57"/>
                    <a:pt x="166" y="57"/>
                    <a:pt x="166" y="57"/>
                  </a:cubicBezTo>
                  <a:cubicBezTo>
                    <a:pt x="166" y="53"/>
                    <a:pt x="164" y="49"/>
                    <a:pt x="161" y="47"/>
                  </a:cubicBezTo>
                  <a:cubicBezTo>
                    <a:pt x="158" y="45"/>
                    <a:pt x="154" y="43"/>
                    <a:pt x="150" y="43"/>
                  </a:cubicBezTo>
                  <a:cubicBezTo>
                    <a:pt x="146" y="43"/>
                    <a:pt x="143" y="45"/>
                    <a:pt x="140" y="47"/>
                  </a:cubicBezTo>
                  <a:cubicBezTo>
                    <a:pt x="137" y="49"/>
                    <a:pt x="135" y="53"/>
                    <a:pt x="134" y="57"/>
                  </a:cubicBezTo>
                  <a:close/>
                  <a:moveTo>
                    <a:pt x="94" y="21"/>
                  </a:moveTo>
                  <a:cubicBezTo>
                    <a:pt x="97" y="21"/>
                    <a:pt x="100" y="20"/>
                    <a:pt x="102" y="18"/>
                  </a:cubicBezTo>
                  <a:cubicBezTo>
                    <a:pt x="104" y="16"/>
                    <a:pt x="105" y="13"/>
                    <a:pt x="105" y="10"/>
                  </a:cubicBezTo>
                  <a:cubicBezTo>
                    <a:pt x="105" y="7"/>
                    <a:pt x="104" y="5"/>
                    <a:pt x="102" y="3"/>
                  </a:cubicBezTo>
                  <a:cubicBezTo>
                    <a:pt x="100" y="1"/>
                    <a:pt x="97" y="0"/>
                    <a:pt x="94" y="0"/>
                  </a:cubicBezTo>
                  <a:cubicBezTo>
                    <a:pt x="90" y="0"/>
                    <a:pt x="88" y="1"/>
                    <a:pt x="85" y="3"/>
                  </a:cubicBezTo>
                  <a:cubicBezTo>
                    <a:pt x="83" y="5"/>
                    <a:pt x="82" y="8"/>
                    <a:pt x="82" y="11"/>
                  </a:cubicBezTo>
                  <a:cubicBezTo>
                    <a:pt x="82" y="14"/>
                    <a:pt x="83" y="16"/>
                    <a:pt x="85" y="18"/>
                  </a:cubicBezTo>
                  <a:cubicBezTo>
                    <a:pt x="88" y="20"/>
                    <a:pt x="90" y="21"/>
                    <a:pt x="94" y="21"/>
                  </a:cubicBezTo>
                  <a:close/>
                  <a:moveTo>
                    <a:pt x="103" y="30"/>
                  </a:moveTo>
                  <a:cubicBezTo>
                    <a:pt x="84" y="30"/>
                    <a:pt x="84" y="30"/>
                    <a:pt x="84" y="30"/>
                  </a:cubicBezTo>
                  <a:cubicBezTo>
                    <a:pt x="84" y="95"/>
                    <a:pt x="84" y="95"/>
                    <a:pt x="84" y="95"/>
                  </a:cubicBezTo>
                  <a:cubicBezTo>
                    <a:pt x="103" y="95"/>
                    <a:pt x="103" y="95"/>
                    <a:pt x="103" y="95"/>
                  </a:cubicBezTo>
                  <a:lnTo>
                    <a:pt x="103" y="30"/>
                  </a:lnTo>
                  <a:close/>
                  <a:moveTo>
                    <a:pt x="561" y="62"/>
                  </a:moveTo>
                  <a:cubicBezTo>
                    <a:pt x="561" y="68"/>
                    <a:pt x="559" y="72"/>
                    <a:pt x="557" y="75"/>
                  </a:cubicBezTo>
                  <a:cubicBezTo>
                    <a:pt x="554" y="78"/>
                    <a:pt x="550" y="79"/>
                    <a:pt x="546" y="79"/>
                  </a:cubicBezTo>
                  <a:cubicBezTo>
                    <a:pt x="537" y="79"/>
                    <a:pt x="533" y="74"/>
                    <a:pt x="533" y="64"/>
                  </a:cubicBezTo>
                  <a:cubicBezTo>
                    <a:pt x="533" y="30"/>
                    <a:pt x="533" y="30"/>
                    <a:pt x="533" y="30"/>
                  </a:cubicBezTo>
                  <a:cubicBezTo>
                    <a:pt x="514" y="30"/>
                    <a:pt x="514" y="30"/>
                    <a:pt x="514" y="30"/>
                  </a:cubicBezTo>
                  <a:cubicBezTo>
                    <a:pt x="514" y="67"/>
                    <a:pt x="514" y="67"/>
                    <a:pt x="514" y="67"/>
                  </a:cubicBezTo>
                  <a:cubicBezTo>
                    <a:pt x="514" y="76"/>
                    <a:pt x="516" y="83"/>
                    <a:pt x="521" y="88"/>
                  </a:cubicBezTo>
                  <a:cubicBezTo>
                    <a:pt x="526" y="93"/>
                    <a:pt x="533" y="96"/>
                    <a:pt x="542" y="96"/>
                  </a:cubicBezTo>
                  <a:cubicBezTo>
                    <a:pt x="546" y="96"/>
                    <a:pt x="549" y="95"/>
                    <a:pt x="553" y="93"/>
                  </a:cubicBezTo>
                  <a:cubicBezTo>
                    <a:pt x="556" y="92"/>
                    <a:pt x="559" y="90"/>
                    <a:pt x="562" y="87"/>
                  </a:cubicBezTo>
                  <a:cubicBezTo>
                    <a:pt x="562" y="95"/>
                    <a:pt x="562" y="95"/>
                    <a:pt x="562" y="95"/>
                  </a:cubicBezTo>
                  <a:cubicBezTo>
                    <a:pt x="579" y="95"/>
                    <a:pt x="579" y="95"/>
                    <a:pt x="579" y="95"/>
                  </a:cubicBezTo>
                  <a:cubicBezTo>
                    <a:pt x="579" y="30"/>
                    <a:pt x="579" y="30"/>
                    <a:pt x="579" y="30"/>
                  </a:cubicBezTo>
                  <a:cubicBezTo>
                    <a:pt x="561" y="30"/>
                    <a:pt x="561" y="30"/>
                    <a:pt x="561" y="30"/>
                  </a:cubicBezTo>
                  <a:lnTo>
                    <a:pt x="561" y="62"/>
                  </a:lnTo>
                  <a:close/>
                  <a:moveTo>
                    <a:pt x="367" y="63"/>
                  </a:moveTo>
                  <a:cubicBezTo>
                    <a:pt x="367" y="57"/>
                    <a:pt x="369" y="53"/>
                    <a:pt x="371" y="50"/>
                  </a:cubicBezTo>
                  <a:cubicBezTo>
                    <a:pt x="374" y="47"/>
                    <a:pt x="378" y="45"/>
                    <a:pt x="383" y="45"/>
                  </a:cubicBezTo>
                  <a:cubicBezTo>
                    <a:pt x="387" y="45"/>
                    <a:pt x="390" y="47"/>
                    <a:pt x="392" y="49"/>
                  </a:cubicBezTo>
                  <a:cubicBezTo>
                    <a:pt x="395" y="52"/>
                    <a:pt x="396" y="55"/>
                    <a:pt x="396" y="61"/>
                  </a:cubicBezTo>
                  <a:cubicBezTo>
                    <a:pt x="396" y="95"/>
                    <a:pt x="396" y="95"/>
                    <a:pt x="396" y="95"/>
                  </a:cubicBezTo>
                  <a:cubicBezTo>
                    <a:pt x="414" y="95"/>
                    <a:pt x="414" y="95"/>
                    <a:pt x="414" y="95"/>
                  </a:cubicBezTo>
                  <a:cubicBezTo>
                    <a:pt x="414" y="58"/>
                    <a:pt x="414" y="58"/>
                    <a:pt x="414" y="58"/>
                  </a:cubicBezTo>
                  <a:cubicBezTo>
                    <a:pt x="414" y="48"/>
                    <a:pt x="412" y="41"/>
                    <a:pt x="407" y="36"/>
                  </a:cubicBezTo>
                  <a:cubicBezTo>
                    <a:pt x="402" y="32"/>
                    <a:pt x="396" y="29"/>
                    <a:pt x="388" y="29"/>
                  </a:cubicBezTo>
                  <a:cubicBezTo>
                    <a:pt x="383" y="29"/>
                    <a:pt x="379" y="30"/>
                    <a:pt x="376" y="31"/>
                  </a:cubicBezTo>
                  <a:cubicBezTo>
                    <a:pt x="372" y="33"/>
                    <a:pt x="369" y="35"/>
                    <a:pt x="366" y="38"/>
                  </a:cubicBezTo>
                  <a:cubicBezTo>
                    <a:pt x="366" y="30"/>
                    <a:pt x="366" y="30"/>
                    <a:pt x="366" y="30"/>
                  </a:cubicBezTo>
                  <a:cubicBezTo>
                    <a:pt x="348" y="30"/>
                    <a:pt x="348" y="30"/>
                    <a:pt x="348" y="30"/>
                  </a:cubicBezTo>
                  <a:cubicBezTo>
                    <a:pt x="348" y="95"/>
                    <a:pt x="348" y="95"/>
                    <a:pt x="348" y="95"/>
                  </a:cubicBezTo>
                  <a:cubicBezTo>
                    <a:pt x="367" y="95"/>
                    <a:pt x="367" y="95"/>
                    <a:pt x="367" y="95"/>
                  </a:cubicBezTo>
                  <a:lnTo>
                    <a:pt x="367" y="63"/>
                  </a:lnTo>
                  <a:close/>
                  <a:moveTo>
                    <a:pt x="73" y="79"/>
                  </a:moveTo>
                  <a:cubicBezTo>
                    <a:pt x="26" y="79"/>
                    <a:pt x="26" y="79"/>
                    <a:pt x="26" y="79"/>
                  </a:cubicBezTo>
                  <a:cubicBezTo>
                    <a:pt x="71" y="23"/>
                    <a:pt x="71" y="23"/>
                    <a:pt x="71" y="23"/>
                  </a:cubicBezTo>
                  <a:cubicBezTo>
                    <a:pt x="71" y="11"/>
                    <a:pt x="71" y="11"/>
                    <a:pt x="71" y="11"/>
                  </a:cubicBezTo>
                  <a:cubicBezTo>
                    <a:pt x="1" y="11"/>
                    <a:pt x="1" y="11"/>
                    <a:pt x="1" y="11"/>
                  </a:cubicBezTo>
                  <a:cubicBezTo>
                    <a:pt x="1" y="27"/>
                    <a:pt x="1" y="27"/>
                    <a:pt x="1" y="27"/>
                  </a:cubicBezTo>
                  <a:cubicBezTo>
                    <a:pt x="46" y="27"/>
                    <a:pt x="46" y="27"/>
                    <a:pt x="46" y="27"/>
                  </a:cubicBezTo>
                  <a:cubicBezTo>
                    <a:pt x="0" y="82"/>
                    <a:pt x="0" y="82"/>
                    <a:pt x="0" y="82"/>
                  </a:cubicBezTo>
                  <a:cubicBezTo>
                    <a:pt x="0" y="95"/>
                    <a:pt x="0" y="95"/>
                    <a:pt x="0" y="95"/>
                  </a:cubicBezTo>
                  <a:cubicBezTo>
                    <a:pt x="73" y="95"/>
                    <a:pt x="73" y="95"/>
                    <a:pt x="73" y="95"/>
                  </a:cubicBezTo>
                  <a:lnTo>
                    <a:pt x="73" y="79"/>
                  </a:lnTo>
                  <a:close/>
                  <a:moveTo>
                    <a:pt x="479" y="95"/>
                  </a:moveTo>
                  <a:cubicBezTo>
                    <a:pt x="497" y="95"/>
                    <a:pt x="497" y="95"/>
                    <a:pt x="497" y="95"/>
                  </a:cubicBezTo>
                  <a:cubicBezTo>
                    <a:pt x="497" y="58"/>
                    <a:pt x="497" y="58"/>
                    <a:pt x="497" y="58"/>
                  </a:cubicBezTo>
                  <a:cubicBezTo>
                    <a:pt x="497" y="48"/>
                    <a:pt x="495" y="41"/>
                    <a:pt x="490" y="36"/>
                  </a:cubicBezTo>
                  <a:cubicBezTo>
                    <a:pt x="485" y="32"/>
                    <a:pt x="479" y="29"/>
                    <a:pt x="471" y="29"/>
                  </a:cubicBezTo>
                  <a:cubicBezTo>
                    <a:pt x="466" y="29"/>
                    <a:pt x="463" y="30"/>
                    <a:pt x="459" y="31"/>
                  </a:cubicBezTo>
                  <a:cubicBezTo>
                    <a:pt x="456" y="32"/>
                    <a:pt x="453" y="34"/>
                    <a:pt x="450" y="37"/>
                  </a:cubicBezTo>
                  <a:cubicBezTo>
                    <a:pt x="450" y="6"/>
                    <a:pt x="450" y="6"/>
                    <a:pt x="450" y="6"/>
                  </a:cubicBezTo>
                  <a:cubicBezTo>
                    <a:pt x="431" y="6"/>
                    <a:pt x="431" y="6"/>
                    <a:pt x="431" y="6"/>
                  </a:cubicBezTo>
                  <a:cubicBezTo>
                    <a:pt x="431" y="95"/>
                    <a:pt x="431" y="95"/>
                    <a:pt x="431" y="95"/>
                  </a:cubicBezTo>
                  <a:cubicBezTo>
                    <a:pt x="450" y="95"/>
                    <a:pt x="450" y="95"/>
                    <a:pt x="450" y="95"/>
                  </a:cubicBezTo>
                  <a:cubicBezTo>
                    <a:pt x="450" y="63"/>
                    <a:pt x="450" y="63"/>
                    <a:pt x="450" y="63"/>
                  </a:cubicBezTo>
                  <a:cubicBezTo>
                    <a:pt x="450" y="57"/>
                    <a:pt x="452" y="53"/>
                    <a:pt x="454" y="50"/>
                  </a:cubicBezTo>
                  <a:cubicBezTo>
                    <a:pt x="457" y="47"/>
                    <a:pt x="461" y="45"/>
                    <a:pt x="466" y="45"/>
                  </a:cubicBezTo>
                  <a:cubicBezTo>
                    <a:pt x="470" y="45"/>
                    <a:pt x="473" y="47"/>
                    <a:pt x="475" y="49"/>
                  </a:cubicBezTo>
                  <a:cubicBezTo>
                    <a:pt x="478" y="52"/>
                    <a:pt x="479" y="55"/>
                    <a:pt x="479" y="61"/>
                  </a:cubicBezTo>
                  <a:lnTo>
                    <a:pt x="479" y="95"/>
                  </a:lnTo>
                  <a:close/>
                  <a:moveTo>
                    <a:pt x="33" y="161"/>
                  </a:moveTo>
                  <a:cubicBezTo>
                    <a:pt x="37" y="159"/>
                    <a:pt x="42" y="158"/>
                    <a:pt x="47" y="158"/>
                  </a:cubicBezTo>
                  <a:cubicBezTo>
                    <a:pt x="56" y="158"/>
                    <a:pt x="63" y="161"/>
                    <a:pt x="69" y="167"/>
                  </a:cubicBezTo>
                  <a:cubicBezTo>
                    <a:pt x="81" y="156"/>
                    <a:pt x="81" y="156"/>
                    <a:pt x="81" y="156"/>
                  </a:cubicBezTo>
                  <a:cubicBezTo>
                    <a:pt x="77" y="151"/>
                    <a:pt x="72" y="147"/>
                    <a:pt x="66" y="145"/>
                  </a:cubicBezTo>
                  <a:cubicBezTo>
                    <a:pt x="60" y="142"/>
                    <a:pt x="54" y="141"/>
                    <a:pt x="46" y="141"/>
                  </a:cubicBezTo>
                  <a:cubicBezTo>
                    <a:pt x="37" y="141"/>
                    <a:pt x="29" y="143"/>
                    <a:pt x="22" y="147"/>
                  </a:cubicBezTo>
                  <a:cubicBezTo>
                    <a:pt x="15" y="151"/>
                    <a:pt x="10" y="156"/>
                    <a:pt x="6" y="162"/>
                  </a:cubicBezTo>
                  <a:cubicBezTo>
                    <a:pt x="2" y="169"/>
                    <a:pt x="0" y="176"/>
                    <a:pt x="0" y="185"/>
                  </a:cubicBezTo>
                  <a:cubicBezTo>
                    <a:pt x="0" y="193"/>
                    <a:pt x="2" y="200"/>
                    <a:pt x="6" y="207"/>
                  </a:cubicBezTo>
                  <a:cubicBezTo>
                    <a:pt x="10" y="214"/>
                    <a:pt x="15" y="219"/>
                    <a:pt x="22" y="223"/>
                  </a:cubicBezTo>
                  <a:cubicBezTo>
                    <a:pt x="29" y="226"/>
                    <a:pt x="37" y="228"/>
                    <a:pt x="46" y="228"/>
                  </a:cubicBezTo>
                  <a:cubicBezTo>
                    <a:pt x="52" y="228"/>
                    <a:pt x="58" y="227"/>
                    <a:pt x="64" y="225"/>
                  </a:cubicBezTo>
                  <a:cubicBezTo>
                    <a:pt x="70" y="224"/>
                    <a:pt x="75" y="221"/>
                    <a:pt x="80" y="217"/>
                  </a:cubicBezTo>
                  <a:cubicBezTo>
                    <a:pt x="80" y="183"/>
                    <a:pt x="80" y="183"/>
                    <a:pt x="80" y="183"/>
                  </a:cubicBezTo>
                  <a:cubicBezTo>
                    <a:pt x="62" y="183"/>
                    <a:pt x="62" y="183"/>
                    <a:pt x="62" y="183"/>
                  </a:cubicBezTo>
                  <a:cubicBezTo>
                    <a:pt x="62" y="208"/>
                    <a:pt x="62" y="208"/>
                    <a:pt x="62" y="208"/>
                  </a:cubicBezTo>
                  <a:cubicBezTo>
                    <a:pt x="58" y="210"/>
                    <a:pt x="52" y="212"/>
                    <a:pt x="47" y="212"/>
                  </a:cubicBezTo>
                  <a:cubicBezTo>
                    <a:pt x="42" y="212"/>
                    <a:pt x="37" y="210"/>
                    <a:pt x="33" y="208"/>
                  </a:cubicBezTo>
                  <a:cubicBezTo>
                    <a:pt x="29" y="206"/>
                    <a:pt x="25" y="203"/>
                    <a:pt x="23" y="199"/>
                  </a:cubicBezTo>
                  <a:cubicBezTo>
                    <a:pt x="21" y="195"/>
                    <a:pt x="20" y="190"/>
                    <a:pt x="20" y="185"/>
                  </a:cubicBezTo>
                  <a:cubicBezTo>
                    <a:pt x="20" y="179"/>
                    <a:pt x="21" y="175"/>
                    <a:pt x="23" y="171"/>
                  </a:cubicBezTo>
                  <a:cubicBezTo>
                    <a:pt x="25" y="167"/>
                    <a:pt x="29" y="163"/>
                    <a:pt x="33" y="161"/>
                  </a:cubicBezTo>
                  <a:close/>
                  <a:moveTo>
                    <a:pt x="155" y="177"/>
                  </a:moveTo>
                  <a:cubicBezTo>
                    <a:pt x="158" y="182"/>
                    <a:pt x="160" y="188"/>
                    <a:pt x="160" y="195"/>
                  </a:cubicBezTo>
                  <a:cubicBezTo>
                    <a:pt x="160" y="195"/>
                    <a:pt x="160" y="197"/>
                    <a:pt x="159" y="200"/>
                  </a:cubicBezTo>
                  <a:cubicBezTo>
                    <a:pt x="110" y="200"/>
                    <a:pt x="110" y="200"/>
                    <a:pt x="110" y="200"/>
                  </a:cubicBezTo>
                  <a:cubicBezTo>
                    <a:pt x="111" y="204"/>
                    <a:pt x="113" y="207"/>
                    <a:pt x="117" y="209"/>
                  </a:cubicBezTo>
                  <a:cubicBezTo>
                    <a:pt x="120" y="211"/>
                    <a:pt x="124" y="213"/>
                    <a:pt x="129" y="213"/>
                  </a:cubicBezTo>
                  <a:cubicBezTo>
                    <a:pt x="132" y="213"/>
                    <a:pt x="135" y="212"/>
                    <a:pt x="138" y="211"/>
                  </a:cubicBezTo>
                  <a:cubicBezTo>
                    <a:pt x="140" y="210"/>
                    <a:pt x="143" y="209"/>
                    <a:pt x="145" y="206"/>
                  </a:cubicBezTo>
                  <a:cubicBezTo>
                    <a:pt x="155" y="217"/>
                    <a:pt x="155" y="217"/>
                    <a:pt x="155" y="217"/>
                  </a:cubicBezTo>
                  <a:cubicBezTo>
                    <a:pt x="149" y="224"/>
                    <a:pt x="140" y="228"/>
                    <a:pt x="128" y="228"/>
                  </a:cubicBezTo>
                  <a:cubicBezTo>
                    <a:pt x="121" y="228"/>
                    <a:pt x="115" y="226"/>
                    <a:pt x="109" y="223"/>
                  </a:cubicBezTo>
                  <a:cubicBezTo>
                    <a:pt x="104" y="221"/>
                    <a:pt x="99" y="217"/>
                    <a:pt x="96" y="212"/>
                  </a:cubicBezTo>
                  <a:cubicBezTo>
                    <a:pt x="93" y="207"/>
                    <a:pt x="92" y="201"/>
                    <a:pt x="92" y="194"/>
                  </a:cubicBezTo>
                  <a:cubicBezTo>
                    <a:pt x="92" y="188"/>
                    <a:pt x="93" y="182"/>
                    <a:pt x="96" y="177"/>
                  </a:cubicBezTo>
                  <a:cubicBezTo>
                    <a:pt x="99" y="172"/>
                    <a:pt x="103" y="168"/>
                    <a:pt x="108" y="165"/>
                  </a:cubicBezTo>
                  <a:cubicBezTo>
                    <a:pt x="114" y="163"/>
                    <a:pt x="120" y="161"/>
                    <a:pt x="126" y="161"/>
                  </a:cubicBezTo>
                  <a:cubicBezTo>
                    <a:pt x="132" y="161"/>
                    <a:pt x="138" y="163"/>
                    <a:pt x="143" y="165"/>
                  </a:cubicBezTo>
                  <a:cubicBezTo>
                    <a:pt x="148" y="168"/>
                    <a:pt x="152" y="172"/>
                    <a:pt x="155" y="177"/>
                  </a:cubicBezTo>
                  <a:close/>
                  <a:moveTo>
                    <a:pt x="142" y="189"/>
                  </a:moveTo>
                  <a:cubicBezTo>
                    <a:pt x="141" y="185"/>
                    <a:pt x="140" y="181"/>
                    <a:pt x="137" y="179"/>
                  </a:cubicBezTo>
                  <a:cubicBezTo>
                    <a:pt x="134" y="177"/>
                    <a:pt x="130" y="175"/>
                    <a:pt x="126" y="175"/>
                  </a:cubicBezTo>
                  <a:cubicBezTo>
                    <a:pt x="122" y="175"/>
                    <a:pt x="118" y="177"/>
                    <a:pt x="116" y="179"/>
                  </a:cubicBezTo>
                  <a:cubicBezTo>
                    <a:pt x="113" y="181"/>
                    <a:pt x="111" y="185"/>
                    <a:pt x="110" y="189"/>
                  </a:cubicBezTo>
                  <a:lnTo>
                    <a:pt x="142" y="189"/>
                  </a:lnTo>
                  <a:close/>
                  <a:moveTo>
                    <a:pt x="172" y="227"/>
                  </a:moveTo>
                  <a:cubicBezTo>
                    <a:pt x="191" y="227"/>
                    <a:pt x="191" y="227"/>
                    <a:pt x="191" y="227"/>
                  </a:cubicBezTo>
                  <a:cubicBezTo>
                    <a:pt x="191" y="138"/>
                    <a:pt x="191" y="138"/>
                    <a:pt x="191" y="138"/>
                  </a:cubicBezTo>
                  <a:cubicBezTo>
                    <a:pt x="172" y="138"/>
                    <a:pt x="172" y="138"/>
                    <a:pt x="172" y="138"/>
                  </a:cubicBezTo>
                  <a:lnTo>
                    <a:pt x="172" y="227"/>
                  </a:lnTo>
                  <a:close/>
                  <a:moveTo>
                    <a:pt x="880" y="177"/>
                  </a:moveTo>
                  <a:cubicBezTo>
                    <a:pt x="883" y="182"/>
                    <a:pt x="884" y="188"/>
                    <a:pt x="884" y="195"/>
                  </a:cubicBezTo>
                  <a:cubicBezTo>
                    <a:pt x="884" y="195"/>
                    <a:pt x="884" y="197"/>
                    <a:pt x="884" y="200"/>
                  </a:cubicBezTo>
                  <a:cubicBezTo>
                    <a:pt x="835" y="200"/>
                    <a:pt x="835" y="200"/>
                    <a:pt x="835" y="200"/>
                  </a:cubicBezTo>
                  <a:cubicBezTo>
                    <a:pt x="836" y="204"/>
                    <a:pt x="838" y="207"/>
                    <a:pt x="841" y="209"/>
                  </a:cubicBezTo>
                  <a:cubicBezTo>
                    <a:pt x="845" y="211"/>
                    <a:pt x="849" y="213"/>
                    <a:pt x="854" y="213"/>
                  </a:cubicBezTo>
                  <a:cubicBezTo>
                    <a:pt x="857" y="213"/>
                    <a:pt x="860" y="212"/>
                    <a:pt x="863" y="211"/>
                  </a:cubicBezTo>
                  <a:cubicBezTo>
                    <a:pt x="865" y="210"/>
                    <a:pt x="868" y="209"/>
                    <a:pt x="870" y="206"/>
                  </a:cubicBezTo>
                  <a:cubicBezTo>
                    <a:pt x="880" y="217"/>
                    <a:pt x="880" y="217"/>
                    <a:pt x="880" y="217"/>
                  </a:cubicBezTo>
                  <a:cubicBezTo>
                    <a:pt x="874" y="224"/>
                    <a:pt x="865" y="228"/>
                    <a:pt x="853" y="228"/>
                  </a:cubicBezTo>
                  <a:cubicBezTo>
                    <a:pt x="846" y="228"/>
                    <a:pt x="840" y="226"/>
                    <a:pt x="834" y="223"/>
                  </a:cubicBezTo>
                  <a:cubicBezTo>
                    <a:pt x="828" y="221"/>
                    <a:pt x="824" y="217"/>
                    <a:pt x="821" y="212"/>
                  </a:cubicBezTo>
                  <a:cubicBezTo>
                    <a:pt x="818" y="207"/>
                    <a:pt x="816" y="201"/>
                    <a:pt x="816" y="194"/>
                  </a:cubicBezTo>
                  <a:cubicBezTo>
                    <a:pt x="816" y="188"/>
                    <a:pt x="818" y="182"/>
                    <a:pt x="821" y="177"/>
                  </a:cubicBezTo>
                  <a:cubicBezTo>
                    <a:pt x="824" y="172"/>
                    <a:pt x="828" y="168"/>
                    <a:pt x="833" y="165"/>
                  </a:cubicBezTo>
                  <a:cubicBezTo>
                    <a:pt x="838" y="163"/>
                    <a:pt x="844" y="161"/>
                    <a:pt x="851" y="161"/>
                  </a:cubicBezTo>
                  <a:cubicBezTo>
                    <a:pt x="857" y="161"/>
                    <a:pt x="863" y="163"/>
                    <a:pt x="868" y="165"/>
                  </a:cubicBezTo>
                  <a:cubicBezTo>
                    <a:pt x="873" y="168"/>
                    <a:pt x="877" y="172"/>
                    <a:pt x="880" y="177"/>
                  </a:cubicBezTo>
                  <a:close/>
                  <a:moveTo>
                    <a:pt x="867" y="189"/>
                  </a:moveTo>
                  <a:cubicBezTo>
                    <a:pt x="866" y="185"/>
                    <a:pt x="864" y="181"/>
                    <a:pt x="862" y="179"/>
                  </a:cubicBezTo>
                  <a:cubicBezTo>
                    <a:pt x="859" y="177"/>
                    <a:pt x="855" y="175"/>
                    <a:pt x="851" y="175"/>
                  </a:cubicBezTo>
                  <a:cubicBezTo>
                    <a:pt x="847" y="175"/>
                    <a:pt x="843" y="177"/>
                    <a:pt x="840" y="179"/>
                  </a:cubicBezTo>
                  <a:cubicBezTo>
                    <a:pt x="837" y="181"/>
                    <a:pt x="836" y="185"/>
                    <a:pt x="835" y="189"/>
                  </a:cubicBezTo>
                  <a:lnTo>
                    <a:pt x="867" y="189"/>
                  </a:lnTo>
                  <a:close/>
                  <a:moveTo>
                    <a:pt x="785" y="227"/>
                  </a:moveTo>
                  <a:cubicBezTo>
                    <a:pt x="804" y="227"/>
                    <a:pt x="804" y="227"/>
                    <a:pt x="804" y="227"/>
                  </a:cubicBezTo>
                  <a:cubicBezTo>
                    <a:pt x="804" y="138"/>
                    <a:pt x="804" y="138"/>
                    <a:pt x="804" y="138"/>
                  </a:cubicBezTo>
                  <a:cubicBezTo>
                    <a:pt x="785" y="138"/>
                    <a:pt x="785" y="138"/>
                    <a:pt x="785" y="138"/>
                  </a:cubicBezTo>
                  <a:lnTo>
                    <a:pt x="785" y="227"/>
                  </a:lnTo>
                  <a:close/>
                  <a:moveTo>
                    <a:pt x="749" y="227"/>
                  </a:moveTo>
                  <a:cubicBezTo>
                    <a:pt x="768" y="227"/>
                    <a:pt x="768" y="227"/>
                    <a:pt x="768" y="227"/>
                  </a:cubicBezTo>
                  <a:cubicBezTo>
                    <a:pt x="768" y="138"/>
                    <a:pt x="768" y="138"/>
                    <a:pt x="768" y="138"/>
                  </a:cubicBezTo>
                  <a:cubicBezTo>
                    <a:pt x="749" y="138"/>
                    <a:pt x="749" y="138"/>
                    <a:pt x="749" y="138"/>
                  </a:cubicBezTo>
                  <a:lnTo>
                    <a:pt x="749" y="227"/>
                  </a:lnTo>
                  <a:close/>
                  <a:moveTo>
                    <a:pt x="897" y="227"/>
                  </a:moveTo>
                  <a:cubicBezTo>
                    <a:pt x="916" y="227"/>
                    <a:pt x="916" y="227"/>
                    <a:pt x="916" y="227"/>
                  </a:cubicBezTo>
                  <a:cubicBezTo>
                    <a:pt x="916" y="162"/>
                    <a:pt x="916" y="162"/>
                    <a:pt x="916" y="162"/>
                  </a:cubicBezTo>
                  <a:cubicBezTo>
                    <a:pt x="897" y="162"/>
                    <a:pt x="897" y="162"/>
                    <a:pt x="897" y="162"/>
                  </a:cubicBezTo>
                  <a:lnTo>
                    <a:pt x="897" y="227"/>
                  </a:lnTo>
                  <a:close/>
                  <a:moveTo>
                    <a:pt x="906" y="153"/>
                  </a:moveTo>
                  <a:cubicBezTo>
                    <a:pt x="910" y="153"/>
                    <a:pt x="913" y="152"/>
                    <a:pt x="915" y="150"/>
                  </a:cubicBezTo>
                  <a:cubicBezTo>
                    <a:pt x="917" y="148"/>
                    <a:pt x="918" y="145"/>
                    <a:pt x="918" y="142"/>
                  </a:cubicBezTo>
                  <a:cubicBezTo>
                    <a:pt x="918" y="139"/>
                    <a:pt x="917" y="137"/>
                    <a:pt x="915" y="135"/>
                  </a:cubicBezTo>
                  <a:cubicBezTo>
                    <a:pt x="913" y="133"/>
                    <a:pt x="910" y="132"/>
                    <a:pt x="906" y="132"/>
                  </a:cubicBezTo>
                  <a:cubicBezTo>
                    <a:pt x="903" y="132"/>
                    <a:pt x="900" y="133"/>
                    <a:pt x="898" y="135"/>
                  </a:cubicBezTo>
                  <a:cubicBezTo>
                    <a:pt x="896" y="137"/>
                    <a:pt x="895" y="140"/>
                    <a:pt x="895" y="143"/>
                  </a:cubicBezTo>
                  <a:cubicBezTo>
                    <a:pt x="895" y="146"/>
                    <a:pt x="896" y="148"/>
                    <a:pt x="898" y="150"/>
                  </a:cubicBezTo>
                  <a:cubicBezTo>
                    <a:pt x="900" y="152"/>
                    <a:pt x="903" y="153"/>
                    <a:pt x="906" y="153"/>
                  </a:cubicBezTo>
                  <a:close/>
                  <a:moveTo>
                    <a:pt x="255" y="138"/>
                  </a:moveTo>
                  <a:cubicBezTo>
                    <a:pt x="274" y="138"/>
                    <a:pt x="274" y="138"/>
                    <a:pt x="274" y="138"/>
                  </a:cubicBezTo>
                  <a:cubicBezTo>
                    <a:pt x="274" y="227"/>
                    <a:pt x="274" y="227"/>
                    <a:pt x="274" y="227"/>
                  </a:cubicBezTo>
                  <a:cubicBezTo>
                    <a:pt x="256" y="227"/>
                    <a:pt x="256" y="227"/>
                    <a:pt x="256" y="227"/>
                  </a:cubicBezTo>
                  <a:cubicBezTo>
                    <a:pt x="256" y="219"/>
                    <a:pt x="256" y="219"/>
                    <a:pt x="256" y="219"/>
                  </a:cubicBezTo>
                  <a:cubicBezTo>
                    <a:pt x="252" y="225"/>
                    <a:pt x="245" y="228"/>
                    <a:pt x="236" y="228"/>
                  </a:cubicBezTo>
                  <a:cubicBezTo>
                    <a:pt x="230" y="228"/>
                    <a:pt x="224" y="226"/>
                    <a:pt x="220" y="224"/>
                  </a:cubicBezTo>
                  <a:cubicBezTo>
                    <a:pt x="215" y="221"/>
                    <a:pt x="211" y="217"/>
                    <a:pt x="208" y="212"/>
                  </a:cubicBezTo>
                  <a:cubicBezTo>
                    <a:pt x="205" y="207"/>
                    <a:pt x="204" y="201"/>
                    <a:pt x="204" y="194"/>
                  </a:cubicBezTo>
                  <a:cubicBezTo>
                    <a:pt x="204" y="188"/>
                    <a:pt x="205" y="182"/>
                    <a:pt x="208" y="177"/>
                  </a:cubicBezTo>
                  <a:cubicBezTo>
                    <a:pt x="211" y="172"/>
                    <a:pt x="215" y="168"/>
                    <a:pt x="220" y="165"/>
                  </a:cubicBezTo>
                  <a:cubicBezTo>
                    <a:pt x="224" y="163"/>
                    <a:pt x="230" y="161"/>
                    <a:pt x="236" y="161"/>
                  </a:cubicBezTo>
                  <a:cubicBezTo>
                    <a:pt x="244" y="161"/>
                    <a:pt x="251" y="164"/>
                    <a:pt x="255" y="169"/>
                  </a:cubicBezTo>
                  <a:lnTo>
                    <a:pt x="255" y="138"/>
                  </a:lnTo>
                  <a:close/>
                  <a:moveTo>
                    <a:pt x="256" y="194"/>
                  </a:moveTo>
                  <a:cubicBezTo>
                    <a:pt x="256" y="189"/>
                    <a:pt x="254" y="185"/>
                    <a:pt x="251" y="181"/>
                  </a:cubicBezTo>
                  <a:cubicBezTo>
                    <a:pt x="248" y="178"/>
                    <a:pt x="244" y="177"/>
                    <a:pt x="239" y="177"/>
                  </a:cubicBezTo>
                  <a:cubicBezTo>
                    <a:pt x="234" y="177"/>
                    <a:pt x="230" y="178"/>
                    <a:pt x="227" y="181"/>
                  </a:cubicBezTo>
                  <a:cubicBezTo>
                    <a:pt x="224" y="185"/>
                    <a:pt x="223" y="189"/>
                    <a:pt x="223" y="194"/>
                  </a:cubicBezTo>
                  <a:cubicBezTo>
                    <a:pt x="223" y="200"/>
                    <a:pt x="224" y="204"/>
                    <a:pt x="227" y="207"/>
                  </a:cubicBezTo>
                  <a:cubicBezTo>
                    <a:pt x="230" y="211"/>
                    <a:pt x="234" y="212"/>
                    <a:pt x="239" y="212"/>
                  </a:cubicBezTo>
                  <a:cubicBezTo>
                    <a:pt x="244" y="212"/>
                    <a:pt x="248" y="211"/>
                    <a:pt x="251" y="207"/>
                  </a:cubicBezTo>
                  <a:cubicBezTo>
                    <a:pt x="254" y="204"/>
                    <a:pt x="256" y="200"/>
                    <a:pt x="256" y="194"/>
                  </a:cubicBezTo>
                  <a:close/>
                  <a:moveTo>
                    <a:pt x="724" y="168"/>
                  </a:moveTo>
                  <a:cubicBezTo>
                    <a:pt x="729" y="173"/>
                    <a:pt x="732" y="180"/>
                    <a:pt x="732" y="190"/>
                  </a:cubicBezTo>
                  <a:cubicBezTo>
                    <a:pt x="732" y="227"/>
                    <a:pt x="732" y="227"/>
                    <a:pt x="732" y="227"/>
                  </a:cubicBezTo>
                  <a:cubicBezTo>
                    <a:pt x="714" y="227"/>
                    <a:pt x="714" y="227"/>
                    <a:pt x="714" y="227"/>
                  </a:cubicBezTo>
                  <a:cubicBezTo>
                    <a:pt x="714" y="219"/>
                    <a:pt x="714" y="219"/>
                    <a:pt x="714" y="219"/>
                  </a:cubicBezTo>
                  <a:cubicBezTo>
                    <a:pt x="711" y="225"/>
                    <a:pt x="704" y="228"/>
                    <a:pt x="695" y="228"/>
                  </a:cubicBezTo>
                  <a:cubicBezTo>
                    <a:pt x="690" y="228"/>
                    <a:pt x="686" y="227"/>
                    <a:pt x="682" y="225"/>
                  </a:cubicBezTo>
                  <a:cubicBezTo>
                    <a:pt x="678" y="223"/>
                    <a:pt x="675" y="221"/>
                    <a:pt x="674" y="218"/>
                  </a:cubicBezTo>
                  <a:cubicBezTo>
                    <a:pt x="672" y="215"/>
                    <a:pt x="671" y="212"/>
                    <a:pt x="671" y="208"/>
                  </a:cubicBezTo>
                  <a:cubicBezTo>
                    <a:pt x="671" y="202"/>
                    <a:pt x="673" y="197"/>
                    <a:pt x="677" y="194"/>
                  </a:cubicBezTo>
                  <a:cubicBezTo>
                    <a:pt x="682" y="190"/>
                    <a:pt x="689" y="189"/>
                    <a:pt x="698" y="189"/>
                  </a:cubicBezTo>
                  <a:cubicBezTo>
                    <a:pt x="713" y="189"/>
                    <a:pt x="713" y="189"/>
                    <a:pt x="713" y="189"/>
                  </a:cubicBezTo>
                  <a:cubicBezTo>
                    <a:pt x="713" y="185"/>
                    <a:pt x="712" y="182"/>
                    <a:pt x="710" y="179"/>
                  </a:cubicBezTo>
                  <a:cubicBezTo>
                    <a:pt x="707" y="177"/>
                    <a:pt x="703" y="176"/>
                    <a:pt x="698" y="176"/>
                  </a:cubicBezTo>
                  <a:cubicBezTo>
                    <a:pt x="695" y="176"/>
                    <a:pt x="692" y="177"/>
                    <a:pt x="688" y="178"/>
                  </a:cubicBezTo>
                  <a:cubicBezTo>
                    <a:pt x="685" y="179"/>
                    <a:pt x="682" y="180"/>
                    <a:pt x="680" y="182"/>
                  </a:cubicBezTo>
                  <a:cubicBezTo>
                    <a:pt x="673" y="169"/>
                    <a:pt x="673" y="169"/>
                    <a:pt x="673" y="169"/>
                  </a:cubicBezTo>
                  <a:cubicBezTo>
                    <a:pt x="677" y="166"/>
                    <a:pt x="681" y="165"/>
                    <a:pt x="686" y="163"/>
                  </a:cubicBezTo>
                  <a:cubicBezTo>
                    <a:pt x="691" y="162"/>
                    <a:pt x="696" y="161"/>
                    <a:pt x="701" y="161"/>
                  </a:cubicBezTo>
                  <a:cubicBezTo>
                    <a:pt x="711" y="161"/>
                    <a:pt x="719" y="164"/>
                    <a:pt x="724" y="168"/>
                  </a:cubicBezTo>
                  <a:close/>
                  <a:moveTo>
                    <a:pt x="713" y="200"/>
                  </a:moveTo>
                  <a:cubicBezTo>
                    <a:pt x="700" y="200"/>
                    <a:pt x="700" y="200"/>
                    <a:pt x="700" y="200"/>
                  </a:cubicBezTo>
                  <a:cubicBezTo>
                    <a:pt x="693" y="200"/>
                    <a:pt x="689" y="202"/>
                    <a:pt x="689" y="207"/>
                  </a:cubicBezTo>
                  <a:cubicBezTo>
                    <a:pt x="689" y="210"/>
                    <a:pt x="690" y="212"/>
                    <a:pt x="692" y="213"/>
                  </a:cubicBezTo>
                  <a:cubicBezTo>
                    <a:pt x="694" y="214"/>
                    <a:pt x="696" y="215"/>
                    <a:pt x="699" y="215"/>
                  </a:cubicBezTo>
                  <a:cubicBezTo>
                    <a:pt x="703" y="215"/>
                    <a:pt x="706" y="214"/>
                    <a:pt x="708" y="213"/>
                  </a:cubicBezTo>
                  <a:cubicBezTo>
                    <a:pt x="710" y="211"/>
                    <a:pt x="712" y="209"/>
                    <a:pt x="713" y="206"/>
                  </a:cubicBezTo>
                  <a:lnTo>
                    <a:pt x="713" y="200"/>
                  </a:lnTo>
                  <a:close/>
                  <a:moveTo>
                    <a:pt x="385" y="171"/>
                  </a:moveTo>
                  <a:cubicBezTo>
                    <a:pt x="385" y="162"/>
                    <a:pt x="385" y="162"/>
                    <a:pt x="385" y="162"/>
                  </a:cubicBezTo>
                  <a:cubicBezTo>
                    <a:pt x="367" y="162"/>
                    <a:pt x="367" y="162"/>
                    <a:pt x="367" y="162"/>
                  </a:cubicBezTo>
                  <a:cubicBezTo>
                    <a:pt x="367" y="227"/>
                    <a:pt x="367" y="227"/>
                    <a:pt x="367" y="227"/>
                  </a:cubicBezTo>
                  <a:cubicBezTo>
                    <a:pt x="386" y="227"/>
                    <a:pt x="386" y="227"/>
                    <a:pt x="386" y="227"/>
                  </a:cubicBezTo>
                  <a:cubicBezTo>
                    <a:pt x="386" y="196"/>
                    <a:pt x="386" y="196"/>
                    <a:pt x="386" y="196"/>
                  </a:cubicBezTo>
                  <a:cubicBezTo>
                    <a:pt x="386" y="190"/>
                    <a:pt x="387" y="186"/>
                    <a:pt x="390" y="183"/>
                  </a:cubicBezTo>
                  <a:cubicBezTo>
                    <a:pt x="393" y="180"/>
                    <a:pt x="398" y="178"/>
                    <a:pt x="403" y="178"/>
                  </a:cubicBezTo>
                  <a:cubicBezTo>
                    <a:pt x="404" y="178"/>
                    <a:pt x="405" y="178"/>
                    <a:pt x="407" y="178"/>
                  </a:cubicBezTo>
                  <a:cubicBezTo>
                    <a:pt x="407" y="161"/>
                    <a:pt x="407" y="161"/>
                    <a:pt x="407" y="161"/>
                  </a:cubicBezTo>
                  <a:cubicBezTo>
                    <a:pt x="402" y="161"/>
                    <a:pt x="398" y="162"/>
                    <a:pt x="394" y="164"/>
                  </a:cubicBezTo>
                  <a:cubicBezTo>
                    <a:pt x="390" y="165"/>
                    <a:pt x="387" y="168"/>
                    <a:pt x="385" y="171"/>
                  </a:cubicBezTo>
                  <a:close/>
                  <a:moveTo>
                    <a:pt x="350" y="177"/>
                  </a:moveTo>
                  <a:cubicBezTo>
                    <a:pt x="353" y="182"/>
                    <a:pt x="355" y="188"/>
                    <a:pt x="355" y="195"/>
                  </a:cubicBezTo>
                  <a:cubicBezTo>
                    <a:pt x="355" y="195"/>
                    <a:pt x="354" y="197"/>
                    <a:pt x="354" y="200"/>
                  </a:cubicBezTo>
                  <a:cubicBezTo>
                    <a:pt x="305" y="200"/>
                    <a:pt x="305" y="200"/>
                    <a:pt x="305" y="200"/>
                  </a:cubicBezTo>
                  <a:cubicBezTo>
                    <a:pt x="306" y="204"/>
                    <a:pt x="308" y="207"/>
                    <a:pt x="312" y="209"/>
                  </a:cubicBezTo>
                  <a:cubicBezTo>
                    <a:pt x="315" y="211"/>
                    <a:pt x="319" y="213"/>
                    <a:pt x="324" y="213"/>
                  </a:cubicBezTo>
                  <a:cubicBezTo>
                    <a:pt x="327" y="213"/>
                    <a:pt x="330" y="212"/>
                    <a:pt x="333" y="211"/>
                  </a:cubicBezTo>
                  <a:cubicBezTo>
                    <a:pt x="335" y="210"/>
                    <a:pt x="338" y="209"/>
                    <a:pt x="340" y="206"/>
                  </a:cubicBezTo>
                  <a:cubicBezTo>
                    <a:pt x="350" y="217"/>
                    <a:pt x="350" y="217"/>
                    <a:pt x="350" y="217"/>
                  </a:cubicBezTo>
                  <a:cubicBezTo>
                    <a:pt x="344" y="224"/>
                    <a:pt x="335" y="228"/>
                    <a:pt x="323" y="228"/>
                  </a:cubicBezTo>
                  <a:cubicBezTo>
                    <a:pt x="316" y="228"/>
                    <a:pt x="310" y="226"/>
                    <a:pt x="304" y="223"/>
                  </a:cubicBezTo>
                  <a:cubicBezTo>
                    <a:pt x="298" y="221"/>
                    <a:pt x="294" y="217"/>
                    <a:pt x="291" y="212"/>
                  </a:cubicBezTo>
                  <a:cubicBezTo>
                    <a:pt x="288" y="207"/>
                    <a:pt x="287" y="201"/>
                    <a:pt x="287" y="194"/>
                  </a:cubicBezTo>
                  <a:cubicBezTo>
                    <a:pt x="287" y="188"/>
                    <a:pt x="288" y="182"/>
                    <a:pt x="291" y="177"/>
                  </a:cubicBezTo>
                  <a:cubicBezTo>
                    <a:pt x="294" y="172"/>
                    <a:pt x="298" y="168"/>
                    <a:pt x="303" y="165"/>
                  </a:cubicBezTo>
                  <a:cubicBezTo>
                    <a:pt x="309" y="163"/>
                    <a:pt x="314" y="161"/>
                    <a:pt x="321" y="161"/>
                  </a:cubicBezTo>
                  <a:cubicBezTo>
                    <a:pt x="327" y="161"/>
                    <a:pt x="333" y="163"/>
                    <a:pt x="338" y="165"/>
                  </a:cubicBezTo>
                  <a:cubicBezTo>
                    <a:pt x="343" y="168"/>
                    <a:pt x="347" y="172"/>
                    <a:pt x="350" y="177"/>
                  </a:cubicBezTo>
                  <a:close/>
                  <a:moveTo>
                    <a:pt x="337" y="189"/>
                  </a:moveTo>
                  <a:cubicBezTo>
                    <a:pt x="336" y="185"/>
                    <a:pt x="335" y="181"/>
                    <a:pt x="332" y="179"/>
                  </a:cubicBezTo>
                  <a:cubicBezTo>
                    <a:pt x="329" y="177"/>
                    <a:pt x="325" y="175"/>
                    <a:pt x="321" y="175"/>
                  </a:cubicBezTo>
                  <a:cubicBezTo>
                    <a:pt x="317" y="175"/>
                    <a:pt x="313" y="177"/>
                    <a:pt x="310" y="179"/>
                  </a:cubicBezTo>
                  <a:cubicBezTo>
                    <a:pt x="308" y="181"/>
                    <a:pt x="306" y="185"/>
                    <a:pt x="305" y="189"/>
                  </a:cubicBezTo>
                  <a:lnTo>
                    <a:pt x="337" y="189"/>
                  </a:lnTo>
                  <a:close/>
                  <a:moveTo>
                    <a:pt x="655" y="143"/>
                  </a:moveTo>
                  <a:cubicBezTo>
                    <a:pt x="629" y="203"/>
                    <a:pt x="629" y="203"/>
                    <a:pt x="629" y="203"/>
                  </a:cubicBezTo>
                  <a:cubicBezTo>
                    <a:pt x="603" y="143"/>
                    <a:pt x="603" y="143"/>
                    <a:pt x="603" y="143"/>
                  </a:cubicBezTo>
                  <a:cubicBezTo>
                    <a:pt x="582" y="143"/>
                    <a:pt x="582" y="143"/>
                    <a:pt x="582" y="143"/>
                  </a:cubicBezTo>
                  <a:cubicBezTo>
                    <a:pt x="618" y="227"/>
                    <a:pt x="618" y="227"/>
                    <a:pt x="618" y="227"/>
                  </a:cubicBezTo>
                  <a:cubicBezTo>
                    <a:pt x="638" y="227"/>
                    <a:pt x="638" y="227"/>
                    <a:pt x="638" y="227"/>
                  </a:cubicBezTo>
                  <a:cubicBezTo>
                    <a:pt x="674" y="143"/>
                    <a:pt x="674" y="143"/>
                    <a:pt x="674" y="143"/>
                  </a:cubicBezTo>
                  <a:lnTo>
                    <a:pt x="655" y="143"/>
                  </a:lnTo>
                  <a:close/>
                  <a:moveTo>
                    <a:pt x="541" y="177"/>
                  </a:moveTo>
                  <a:cubicBezTo>
                    <a:pt x="544" y="182"/>
                    <a:pt x="546" y="188"/>
                    <a:pt x="546" y="195"/>
                  </a:cubicBezTo>
                  <a:cubicBezTo>
                    <a:pt x="546" y="195"/>
                    <a:pt x="545" y="197"/>
                    <a:pt x="545" y="200"/>
                  </a:cubicBezTo>
                  <a:cubicBezTo>
                    <a:pt x="496" y="200"/>
                    <a:pt x="496" y="200"/>
                    <a:pt x="496" y="200"/>
                  </a:cubicBezTo>
                  <a:cubicBezTo>
                    <a:pt x="497" y="204"/>
                    <a:pt x="499" y="207"/>
                    <a:pt x="503" y="209"/>
                  </a:cubicBezTo>
                  <a:cubicBezTo>
                    <a:pt x="506" y="211"/>
                    <a:pt x="510" y="213"/>
                    <a:pt x="515" y="213"/>
                  </a:cubicBezTo>
                  <a:cubicBezTo>
                    <a:pt x="518" y="213"/>
                    <a:pt x="521" y="212"/>
                    <a:pt x="524" y="211"/>
                  </a:cubicBezTo>
                  <a:cubicBezTo>
                    <a:pt x="526" y="210"/>
                    <a:pt x="529" y="209"/>
                    <a:pt x="531" y="206"/>
                  </a:cubicBezTo>
                  <a:cubicBezTo>
                    <a:pt x="541" y="217"/>
                    <a:pt x="541" y="217"/>
                    <a:pt x="541" y="217"/>
                  </a:cubicBezTo>
                  <a:cubicBezTo>
                    <a:pt x="535" y="224"/>
                    <a:pt x="526" y="228"/>
                    <a:pt x="514" y="228"/>
                  </a:cubicBezTo>
                  <a:cubicBezTo>
                    <a:pt x="507" y="228"/>
                    <a:pt x="501" y="226"/>
                    <a:pt x="495" y="223"/>
                  </a:cubicBezTo>
                  <a:cubicBezTo>
                    <a:pt x="489" y="221"/>
                    <a:pt x="485" y="217"/>
                    <a:pt x="482" y="212"/>
                  </a:cubicBezTo>
                  <a:cubicBezTo>
                    <a:pt x="479" y="207"/>
                    <a:pt x="477" y="201"/>
                    <a:pt x="477" y="194"/>
                  </a:cubicBezTo>
                  <a:cubicBezTo>
                    <a:pt x="477" y="188"/>
                    <a:pt x="479" y="182"/>
                    <a:pt x="482" y="177"/>
                  </a:cubicBezTo>
                  <a:cubicBezTo>
                    <a:pt x="485" y="172"/>
                    <a:pt x="489" y="168"/>
                    <a:pt x="494" y="165"/>
                  </a:cubicBezTo>
                  <a:cubicBezTo>
                    <a:pt x="500" y="163"/>
                    <a:pt x="505" y="161"/>
                    <a:pt x="512" y="161"/>
                  </a:cubicBezTo>
                  <a:cubicBezTo>
                    <a:pt x="518" y="161"/>
                    <a:pt x="524" y="163"/>
                    <a:pt x="529" y="165"/>
                  </a:cubicBezTo>
                  <a:cubicBezTo>
                    <a:pt x="534" y="168"/>
                    <a:pt x="538" y="172"/>
                    <a:pt x="541" y="177"/>
                  </a:cubicBezTo>
                  <a:close/>
                  <a:moveTo>
                    <a:pt x="528" y="189"/>
                  </a:moveTo>
                  <a:cubicBezTo>
                    <a:pt x="527" y="185"/>
                    <a:pt x="525" y="181"/>
                    <a:pt x="523" y="179"/>
                  </a:cubicBezTo>
                  <a:cubicBezTo>
                    <a:pt x="520" y="177"/>
                    <a:pt x="516" y="175"/>
                    <a:pt x="512" y="175"/>
                  </a:cubicBezTo>
                  <a:cubicBezTo>
                    <a:pt x="508" y="175"/>
                    <a:pt x="504" y="177"/>
                    <a:pt x="501" y="179"/>
                  </a:cubicBezTo>
                  <a:cubicBezTo>
                    <a:pt x="498" y="181"/>
                    <a:pt x="497" y="185"/>
                    <a:pt x="496" y="189"/>
                  </a:cubicBezTo>
                  <a:lnTo>
                    <a:pt x="528" y="189"/>
                  </a:lnTo>
                  <a:close/>
                  <a:moveTo>
                    <a:pt x="458" y="191"/>
                  </a:moveTo>
                  <a:cubicBezTo>
                    <a:pt x="455" y="190"/>
                    <a:pt x="451" y="189"/>
                    <a:pt x="445" y="188"/>
                  </a:cubicBezTo>
                  <a:cubicBezTo>
                    <a:pt x="441" y="187"/>
                    <a:pt x="437" y="186"/>
                    <a:pt x="435" y="186"/>
                  </a:cubicBezTo>
                  <a:cubicBezTo>
                    <a:pt x="433" y="185"/>
                    <a:pt x="432" y="183"/>
                    <a:pt x="432" y="181"/>
                  </a:cubicBezTo>
                  <a:cubicBezTo>
                    <a:pt x="432" y="180"/>
                    <a:pt x="433" y="178"/>
                    <a:pt x="435" y="177"/>
                  </a:cubicBezTo>
                  <a:cubicBezTo>
                    <a:pt x="437" y="176"/>
                    <a:pt x="440" y="175"/>
                    <a:pt x="444" y="175"/>
                  </a:cubicBezTo>
                  <a:cubicBezTo>
                    <a:pt x="450" y="175"/>
                    <a:pt x="457" y="177"/>
                    <a:pt x="462" y="180"/>
                  </a:cubicBezTo>
                  <a:cubicBezTo>
                    <a:pt x="469" y="167"/>
                    <a:pt x="469" y="167"/>
                    <a:pt x="469" y="167"/>
                  </a:cubicBezTo>
                  <a:cubicBezTo>
                    <a:pt x="466" y="165"/>
                    <a:pt x="462" y="164"/>
                    <a:pt x="457" y="163"/>
                  </a:cubicBezTo>
                  <a:cubicBezTo>
                    <a:pt x="453" y="162"/>
                    <a:pt x="448" y="161"/>
                    <a:pt x="444" y="161"/>
                  </a:cubicBezTo>
                  <a:cubicBezTo>
                    <a:pt x="438" y="161"/>
                    <a:pt x="432" y="162"/>
                    <a:pt x="428" y="164"/>
                  </a:cubicBezTo>
                  <a:cubicBezTo>
                    <a:pt x="423" y="166"/>
                    <a:pt x="420" y="168"/>
                    <a:pt x="417" y="171"/>
                  </a:cubicBezTo>
                  <a:cubicBezTo>
                    <a:pt x="415" y="174"/>
                    <a:pt x="414" y="178"/>
                    <a:pt x="414" y="182"/>
                  </a:cubicBezTo>
                  <a:cubicBezTo>
                    <a:pt x="414" y="187"/>
                    <a:pt x="415" y="191"/>
                    <a:pt x="418" y="193"/>
                  </a:cubicBezTo>
                  <a:cubicBezTo>
                    <a:pt x="420" y="196"/>
                    <a:pt x="423" y="198"/>
                    <a:pt x="427" y="199"/>
                  </a:cubicBezTo>
                  <a:cubicBezTo>
                    <a:pt x="430" y="200"/>
                    <a:pt x="434" y="201"/>
                    <a:pt x="440" y="202"/>
                  </a:cubicBezTo>
                  <a:cubicBezTo>
                    <a:pt x="444" y="202"/>
                    <a:pt x="447" y="203"/>
                    <a:pt x="450" y="204"/>
                  </a:cubicBezTo>
                  <a:cubicBezTo>
                    <a:pt x="452" y="204"/>
                    <a:pt x="453" y="206"/>
                    <a:pt x="453" y="208"/>
                  </a:cubicBezTo>
                  <a:cubicBezTo>
                    <a:pt x="453" y="212"/>
                    <a:pt x="449" y="213"/>
                    <a:pt x="441" y="213"/>
                  </a:cubicBezTo>
                  <a:cubicBezTo>
                    <a:pt x="437" y="213"/>
                    <a:pt x="433" y="213"/>
                    <a:pt x="429" y="212"/>
                  </a:cubicBezTo>
                  <a:cubicBezTo>
                    <a:pt x="425" y="211"/>
                    <a:pt x="421" y="209"/>
                    <a:pt x="419" y="207"/>
                  </a:cubicBezTo>
                  <a:cubicBezTo>
                    <a:pt x="412" y="221"/>
                    <a:pt x="412" y="221"/>
                    <a:pt x="412" y="221"/>
                  </a:cubicBezTo>
                  <a:cubicBezTo>
                    <a:pt x="415" y="223"/>
                    <a:pt x="419" y="224"/>
                    <a:pt x="425" y="226"/>
                  </a:cubicBezTo>
                  <a:cubicBezTo>
                    <a:pt x="430" y="227"/>
                    <a:pt x="435" y="228"/>
                    <a:pt x="440" y="228"/>
                  </a:cubicBezTo>
                  <a:cubicBezTo>
                    <a:pt x="447" y="228"/>
                    <a:pt x="452" y="227"/>
                    <a:pt x="457" y="225"/>
                  </a:cubicBezTo>
                  <a:cubicBezTo>
                    <a:pt x="461" y="223"/>
                    <a:pt x="465" y="221"/>
                    <a:pt x="467" y="218"/>
                  </a:cubicBezTo>
                  <a:cubicBezTo>
                    <a:pt x="470" y="215"/>
                    <a:pt x="471" y="211"/>
                    <a:pt x="471" y="207"/>
                  </a:cubicBezTo>
                  <a:cubicBezTo>
                    <a:pt x="471" y="202"/>
                    <a:pt x="470" y="199"/>
                    <a:pt x="467" y="196"/>
                  </a:cubicBezTo>
                  <a:cubicBezTo>
                    <a:pt x="465" y="193"/>
                    <a:pt x="462" y="192"/>
                    <a:pt x="458" y="191"/>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0" name="Freeform 14">
              <a:extLst>
                <a:ext uri="{FF2B5EF4-FFF2-40B4-BE49-F238E27FC236}">
                  <a16:creationId xmlns:a16="http://schemas.microsoft.com/office/drawing/2014/main" id="{F9FD67DF-68D7-4103-8D66-2F4F32330A90}"/>
                </a:ext>
              </a:extLst>
            </p:cNvPr>
            <p:cNvSpPr>
              <a:spLocks noSelect="1"/>
            </p:cNvSpPr>
            <p:nvPr userDrawn="1"/>
          </p:nvSpPr>
          <p:spPr bwMode="ltGray">
            <a:xfrm>
              <a:off x="5795" y="1556"/>
              <a:ext cx="98" cy="99"/>
            </a:xfrm>
            <a:custGeom>
              <a:avLst/>
              <a:gdLst>
                <a:gd name="T0" fmla="*/ 163 w 164"/>
                <a:gd name="T1" fmla="*/ 62 h 164"/>
                <a:gd name="T2" fmla="*/ 158 w 164"/>
                <a:gd name="T3" fmla="*/ 57 h 164"/>
                <a:gd name="T4" fmla="*/ 150 w 164"/>
                <a:gd name="T5" fmla="*/ 56 h 164"/>
                <a:gd name="T6" fmla="*/ 118 w 164"/>
                <a:gd name="T7" fmla="*/ 56 h 164"/>
                <a:gd name="T8" fmla="*/ 112 w 164"/>
                <a:gd name="T9" fmla="*/ 56 h 164"/>
                <a:gd name="T10" fmla="*/ 112 w 164"/>
                <a:gd name="T11" fmla="*/ 50 h 164"/>
                <a:gd name="T12" fmla="*/ 112 w 164"/>
                <a:gd name="T13" fmla="*/ 15 h 164"/>
                <a:gd name="T14" fmla="*/ 111 w 164"/>
                <a:gd name="T15" fmla="*/ 6 h 164"/>
                <a:gd name="T16" fmla="*/ 106 w 164"/>
                <a:gd name="T17" fmla="*/ 1 h 164"/>
                <a:gd name="T18" fmla="*/ 97 w 164"/>
                <a:gd name="T19" fmla="*/ 0 h 164"/>
                <a:gd name="T20" fmla="*/ 66 w 164"/>
                <a:gd name="T21" fmla="*/ 0 h 164"/>
                <a:gd name="T22" fmla="*/ 58 w 164"/>
                <a:gd name="T23" fmla="*/ 1 h 164"/>
                <a:gd name="T24" fmla="*/ 53 w 164"/>
                <a:gd name="T25" fmla="*/ 6 h 164"/>
                <a:gd name="T26" fmla="*/ 52 w 164"/>
                <a:gd name="T27" fmla="*/ 15 h 164"/>
                <a:gd name="T28" fmla="*/ 52 w 164"/>
                <a:gd name="T29" fmla="*/ 50 h 164"/>
                <a:gd name="T30" fmla="*/ 52 w 164"/>
                <a:gd name="T31" fmla="*/ 56 h 164"/>
                <a:gd name="T32" fmla="*/ 45 w 164"/>
                <a:gd name="T33" fmla="*/ 56 h 164"/>
                <a:gd name="T34" fmla="*/ 14 w 164"/>
                <a:gd name="T35" fmla="*/ 56 h 164"/>
                <a:gd name="T36" fmla="*/ 5 w 164"/>
                <a:gd name="T37" fmla="*/ 57 h 164"/>
                <a:gd name="T38" fmla="*/ 0 w 164"/>
                <a:gd name="T39" fmla="*/ 62 h 164"/>
                <a:gd name="T40" fmla="*/ 0 w 164"/>
                <a:gd name="T41" fmla="*/ 71 h 164"/>
                <a:gd name="T42" fmla="*/ 0 w 164"/>
                <a:gd name="T43" fmla="*/ 94 h 164"/>
                <a:gd name="T44" fmla="*/ 0 w 164"/>
                <a:gd name="T45" fmla="*/ 103 h 164"/>
                <a:gd name="T46" fmla="*/ 5 w 164"/>
                <a:gd name="T47" fmla="*/ 108 h 164"/>
                <a:gd name="T48" fmla="*/ 14 w 164"/>
                <a:gd name="T49" fmla="*/ 108 h 164"/>
                <a:gd name="T50" fmla="*/ 45 w 164"/>
                <a:gd name="T51" fmla="*/ 108 h 164"/>
                <a:gd name="T52" fmla="*/ 52 w 164"/>
                <a:gd name="T53" fmla="*/ 108 h 164"/>
                <a:gd name="T54" fmla="*/ 52 w 164"/>
                <a:gd name="T55" fmla="*/ 115 h 164"/>
                <a:gd name="T56" fmla="*/ 52 w 164"/>
                <a:gd name="T57" fmla="*/ 150 h 164"/>
                <a:gd name="T58" fmla="*/ 53 w 164"/>
                <a:gd name="T59" fmla="*/ 159 h 164"/>
                <a:gd name="T60" fmla="*/ 58 w 164"/>
                <a:gd name="T61" fmla="*/ 164 h 164"/>
                <a:gd name="T62" fmla="*/ 66 w 164"/>
                <a:gd name="T63" fmla="*/ 164 h 164"/>
                <a:gd name="T64" fmla="*/ 97 w 164"/>
                <a:gd name="T65" fmla="*/ 164 h 164"/>
                <a:gd name="T66" fmla="*/ 106 w 164"/>
                <a:gd name="T67" fmla="*/ 164 h 164"/>
                <a:gd name="T68" fmla="*/ 111 w 164"/>
                <a:gd name="T69" fmla="*/ 159 h 164"/>
                <a:gd name="T70" fmla="*/ 112 w 164"/>
                <a:gd name="T71" fmla="*/ 150 h 164"/>
                <a:gd name="T72" fmla="*/ 112 w 164"/>
                <a:gd name="T73" fmla="*/ 115 h 164"/>
                <a:gd name="T74" fmla="*/ 112 w 164"/>
                <a:gd name="T75" fmla="*/ 108 h 164"/>
                <a:gd name="T76" fmla="*/ 118 w 164"/>
                <a:gd name="T77" fmla="*/ 108 h 164"/>
                <a:gd name="T78" fmla="*/ 150 w 164"/>
                <a:gd name="T79" fmla="*/ 108 h 164"/>
                <a:gd name="T80" fmla="*/ 158 w 164"/>
                <a:gd name="T81" fmla="*/ 108 h 164"/>
                <a:gd name="T82" fmla="*/ 163 w 164"/>
                <a:gd name="T83" fmla="*/ 103 h 164"/>
                <a:gd name="T84" fmla="*/ 164 w 164"/>
                <a:gd name="T85" fmla="*/ 94 h 164"/>
                <a:gd name="T86" fmla="*/ 164 w 164"/>
                <a:gd name="T87" fmla="*/ 71 h 164"/>
                <a:gd name="T88" fmla="*/ 163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3" y="62"/>
                  </a:moveTo>
                  <a:cubicBezTo>
                    <a:pt x="162" y="60"/>
                    <a:pt x="160" y="58"/>
                    <a:pt x="158" y="57"/>
                  </a:cubicBezTo>
                  <a:cubicBezTo>
                    <a:pt x="156" y="56"/>
                    <a:pt x="154" y="56"/>
                    <a:pt x="150" y="56"/>
                  </a:cubicBezTo>
                  <a:cubicBezTo>
                    <a:pt x="118" y="56"/>
                    <a:pt x="118" y="56"/>
                    <a:pt x="118" y="56"/>
                  </a:cubicBezTo>
                  <a:cubicBezTo>
                    <a:pt x="112" y="56"/>
                    <a:pt x="112" y="56"/>
                    <a:pt x="112" y="56"/>
                  </a:cubicBezTo>
                  <a:cubicBezTo>
                    <a:pt x="112" y="50"/>
                    <a:pt x="112" y="50"/>
                    <a:pt x="112" y="50"/>
                  </a:cubicBezTo>
                  <a:cubicBezTo>
                    <a:pt x="112" y="15"/>
                    <a:pt x="112" y="15"/>
                    <a:pt x="112" y="15"/>
                  </a:cubicBezTo>
                  <a:cubicBezTo>
                    <a:pt x="112" y="10"/>
                    <a:pt x="112" y="8"/>
                    <a:pt x="111" y="6"/>
                  </a:cubicBezTo>
                  <a:cubicBezTo>
                    <a:pt x="110" y="4"/>
                    <a:pt x="108" y="2"/>
                    <a:pt x="106" y="1"/>
                  </a:cubicBezTo>
                  <a:cubicBezTo>
                    <a:pt x="104" y="0"/>
                    <a:pt x="101" y="0"/>
                    <a:pt x="97" y="0"/>
                  </a:cubicBezTo>
                  <a:cubicBezTo>
                    <a:pt x="66" y="0"/>
                    <a:pt x="66" y="0"/>
                    <a:pt x="66" y="0"/>
                  </a:cubicBezTo>
                  <a:cubicBezTo>
                    <a:pt x="62" y="0"/>
                    <a:pt x="59" y="0"/>
                    <a:pt x="58" y="1"/>
                  </a:cubicBezTo>
                  <a:cubicBezTo>
                    <a:pt x="55" y="2"/>
                    <a:pt x="53" y="4"/>
                    <a:pt x="53" y="6"/>
                  </a:cubicBezTo>
                  <a:cubicBezTo>
                    <a:pt x="52" y="8"/>
                    <a:pt x="52" y="10"/>
                    <a:pt x="52" y="15"/>
                  </a:cubicBezTo>
                  <a:cubicBezTo>
                    <a:pt x="52" y="50"/>
                    <a:pt x="52" y="50"/>
                    <a:pt x="52" y="50"/>
                  </a:cubicBezTo>
                  <a:cubicBezTo>
                    <a:pt x="52" y="56"/>
                    <a:pt x="52" y="56"/>
                    <a:pt x="52" y="56"/>
                  </a:cubicBezTo>
                  <a:cubicBezTo>
                    <a:pt x="45" y="56"/>
                    <a:pt x="45" y="56"/>
                    <a:pt x="45" y="56"/>
                  </a:cubicBezTo>
                  <a:cubicBezTo>
                    <a:pt x="14" y="56"/>
                    <a:pt x="14" y="56"/>
                    <a:pt x="14" y="56"/>
                  </a:cubicBezTo>
                  <a:cubicBezTo>
                    <a:pt x="10" y="56"/>
                    <a:pt x="7" y="56"/>
                    <a:pt x="5" y="57"/>
                  </a:cubicBezTo>
                  <a:cubicBezTo>
                    <a:pt x="3" y="58"/>
                    <a:pt x="1" y="60"/>
                    <a:pt x="0" y="62"/>
                  </a:cubicBezTo>
                  <a:cubicBezTo>
                    <a:pt x="0" y="64"/>
                    <a:pt x="0" y="66"/>
                    <a:pt x="0" y="71"/>
                  </a:cubicBezTo>
                  <a:cubicBezTo>
                    <a:pt x="0" y="94"/>
                    <a:pt x="0" y="94"/>
                    <a:pt x="0" y="94"/>
                  </a:cubicBezTo>
                  <a:cubicBezTo>
                    <a:pt x="0" y="98"/>
                    <a:pt x="0" y="101"/>
                    <a:pt x="0" y="103"/>
                  </a:cubicBezTo>
                  <a:cubicBezTo>
                    <a:pt x="1" y="105"/>
                    <a:pt x="3" y="107"/>
                    <a:pt x="5" y="108"/>
                  </a:cubicBezTo>
                  <a:cubicBezTo>
                    <a:pt x="7" y="108"/>
                    <a:pt x="10" y="108"/>
                    <a:pt x="14" y="108"/>
                  </a:cubicBezTo>
                  <a:cubicBezTo>
                    <a:pt x="45" y="108"/>
                    <a:pt x="45" y="108"/>
                    <a:pt x="45" y="108"/>
                  </a:cubicBezTo>
                  <a:cubicBezTo>
                    <a:pt x="52" y="108"/>
                    <a:pt x="52" y="108"/>
                    <a:pt x="52" y="108"/>
                  </a:cubicBezTo>
                  <a:cubicBezTo>
                    <a:pt x="52" y="115"/>
                    <a:pt x="52" y="115"/>
                    <a:pt x="52" y="115"/>
                  </a:cubicBezTo>
                  <a:cubicBezTo>
                    <a:pt x="52" y="150"/>
                    <a:pt x="52" y="150"/>
                    <a:pt x="52" y="150"/>
                  </a:cubicBezTo>
                  <a:cubicBezTo>
                    <a:pt x="52" y="154"/>
                    <a:pt x="52" y="157"/>
                    <a:pt x="53" y="159"/>
                  </a:cubicBezTo>
                  <a:cubicBezTo>
                    <a:pt x="53" y="161"/>
                    <a:pt x="55" y="163"/>
                    <a:pt x="58" y="164"/>
                  </a:cubicBezTo>
                  <a:cubicBezTo>
                    <a:pt x="59" y="164"/>
                    <a:pt x="62" y="164"/>
                    <a:pt x="66" y="164"/>
                  </a:cubicBezTo>
                  <a:cubicBezTo>
                    <a:pt x="97" y="164"/>
                    <a:pt x="97" y="164"/>
                    <a:pt x="97" y="164"/>
                  </a:cubicBezTo>
                  <a:cubicBezTo>
                    <a:pt x="101" y="164"/>
                    <a:pt x="104" y="164"/>
                    <a:pt x="106" y="164"/>
                  </a:cubicBezTo>
                  <a:cubicBezTo>
                    <a:pt x="108" y="163"/>
                    <a:pt x="110" y="161"/>
                    <a:pt x="111" y="159"/>
                  </a:cubicBezTo>
                  <a:cubicBezTo>
                    <a:pt x="112" y="157"/>
                    <a:pt x="112" y="154"/>
                    <a:pt x="112" y="150"/>
                  </a:cubicBezTo>
                  <a:cubicBezTo>
                    <a:pt x="112" y="115"/>
                    <a:pt x="112" y="115"/>
                    <a:pt x="112" y="115"/>
                  </a:cubicBezTo>
                  <a:cubicBezTo>
                    <a:pt x="112" y="108"/>
                    <a:pt x="112" y="108"/>
                    <a:pt x="112" y="108"/>
                  </a:cubicBezTo>
                  <a:cubicBezTo>
                    <a:pt x="118" y="108"/>
                    <a:pt x="118" y="108"/>
                    <a:pt x="118" y="108"/>
                  </a:cubicBezTo>
                  <a:cubicBezTo>
                    <a:pt x="150" y="108"/>
                    <a:pt x="150" y="108"/>
                    <a:pt x="150" y="108"/>
                  </a:cubicBezTo>
                  <a:cubicBezTo>
                    <a:pt x="154" y="108"/>
                    <a:pt x="156" y="108"/>
                    <a:pt x="158" y="108"/>
                  </a:cubicBezTo>
                  <a:cubicBezTo>
                    <a:pt x="160" y="107"/>
                    <a:pt x="162" y="105"/>
                    <a:pt x="163" y="103"/>
                  </a:cubicBezTo>
                  <a:cubicBezTo>
                    <a:pt x="164" y="101"/>
                    <a:pt x="164" y="98"/>
                    <a:pt x="164" y="94"/>
                  </a:cubicBezTo>
                  <a:cubicBezTo>
                    <a:pt x="164" y="71"/>
                    <a:pt x="164" y="71"/>
                    <a:pt x="164" y="71"/>
                  </a:cubicBezTo>
                  <a:cubicBezTo>
                    <a:pt x="164" y="66"/>
                    <a:pt x="164" y="64"/>
                    <a:pt x="163"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1" name="Freeform 15">
              <a:extLst>
                <a:ext uri="{FF2B5EF4-FFF2-40B4-BE49-F238E27FC236}">
                  <a16:creationId xmlns:a16="http://schemas.microsoft.com/office/drawing/2014/main" id="{68A89E3B-4625-4C92-9669-B4D3523E876D}"/>
                </a:ext>
              </a:extLst>
            </p:cNvPr>
            <p:cNvSpPr>
              <a:spLocks noSelect="1"/>
            </p:cNvSpPr>
            <p:nvPr userDrawn="1"/>
          </p:nvSpPr>
          <p:spPr bwMode="ltGray">
            <a:xfrm>
              <a:off x="5931" y="1575"/>
              <a:ext cx="601" cy="58"/>
            </a:xfrm>
            <a:custGeom>
              <a:avLst/>
              <a:gdLst>
                <a:gd name="T0" fmla="*/ 316 w 1001"/>
                <a:gd name="T1" fmla="*/ 82 h 96"/>
                <a:gd name="T2" fmla="*/ 388 w 1001"/>
                <a:gd name="T3" fmla="*/ 23 h 96"/>
                <a:gd name="T4" fmla="*/ 252 w 1001"/>
                <a:gd name="T5" fmla="*/ 95 h 96"/>
                <a:gd name="T6" fmla="*/ 208 w 1001"/>
                <a:gd name="T7" fmla="*/ 76 h 96"/>
                <a:gd name="T8" fmla="*/ 236 w 1001"/>
                <a:gd name="T9" fmla="*/ 44 h 96"/>
                <a:gd name="T10" fmla="*/ 238 w 1001"/>
                <a:gd name="T11" fmla="*/ 29 h 96"/>
                <a:gd name="T12" fmla="*/ 229 w 1001"/>
                <a:gd name="T13" fmla="*/ 81 h 96"/>
                <a:gd name="T14" fmla="*/ 176 w 1001"/>
                <a:gd name="T15" fmla="*/ 95 h 96"/>
                <a:gd name="T16" fmla="*/ 78 w 1001"/>
                <a:gd name="T17" fmla="*/ 59 h 96"/>
                <a:gd name="T18" fmla="*/ 64 w 1001"/>
                <a:gd name="T19" fmla="*/ 43 h 96"/>
                <a:gd name="T20" fmla="*/ 47 w 1001"/>
                <a:gd name="T21" fmla="*/ 32 h 96"/>
                <a:gd name="T22" fmla="*/ 59 w 1001"/>
                <a:gd name="T23" fmla="*/ 70 h 96"/>
                <a:gd name="T24" fmla="*/ 38 w 1001"/>
                <a:gd name="T25" fmla="*/ 75 h 96"/>
                <a:gd name="T26" fmla="*/ 87 w 1001"/>
                <a:gd name="T27" fmla="*/ 86 h 96"/>
                <a:gd name="T28" fmla="*/ 419 w 1001"/>
                <a:gd name="T29" fmla="*/ 95 h 96"/>
                <a:gd name="T30" fmla="*/ 20 w 1001"/>
                <a:gd name="T31" fmla="*/ 95 h 96"/>
                <a:gd name="T32" fmla="*/ 159 w 1001"/>
                <a:gd name="T33" fmla="*/ 58 h 96"/>
                <a:gd name="T34" fmla="*/ 109 w 1001"/>
                <a:gd name="T35" fmla="*/ 93 h 96"/>
                <a:gd name="T36" fmla="*/ 140 w 1001"/>
                <a:gd name="T37" fmla="*/ 57 h 96"/>
                <a:gd name="T38" fmla="*/ 100 w 1001"/>
                <a:gd name="T39" fmla="*/ 37 h 96"/>
                <a:gd name="T40" fmla="*/ 128 w 1001"/>
                <a:gd name="T41" fmla="*/ 68 h 96"/>
                <a:gd name="T42" fmla="*/ 140 w 1001"/>
                <a:gd name="T43" fmla="*/ 74 h 96"/>
                <a:gd name="T44" fmla="*/ 683 w 1001"/>
                <a:gd name="T45" fmla="*/ 30 h 96"/>
                <a:gd name="T46" fmla="*/ 688 w 1001"/>
                <a:gd name="T47" fmla="*/ 50 h 96"/>
                <a:gd name="T48" fmla="*/ 731 w 1001"/>
                <a:gd name="T49" fmla="*/ 95 h 96"/>
                <a:gd name="T50" fmla="*/ 914 w 1001"/>
                <a:gd name="T51" fmla="*/ 3 h 96"/>
                <a:gd name="T52" fmla="*/ 934 w 1001"/>
                <a:gd name="T53" fmla="*/ 10 h 96"/>
                <a:gd name="T54" fmla="*/ 932 w 1001"/>
                <a:gd name="T55" fmla="*/ 30 h 96"/>
                <a:gd name="T56" fmla="*/ 976 w 1001"/>
                <a:gd name="T57" fmla="*/ 56 h 96"/>
                <a:gd name="T58" fmla="*/ 993 w 1001"/>
                <a:gd name="T59" fmla="*/ 48 h 96"/>
                <a:gd name="T60" fmla="*/ 948 w 1001"/>
                <a:gd name="T61" fmla="*/ 39 h 96"/>
                <a:gd name="T62" fmla="*/ 980 w 1001"/>
                <a:gd name="T63" fmla="*/ 72 h 96"/>
                <a:gd name="T64" fmla="*/ 943 w 1001"/>
                <a:gd name="T65" fmla="*/ 89 h 96"/>
                <a:gd name="T66" fmla="*/ 1001 w 1001"/>
                <a:gd name="T67" fmla="*/ 75 h 96"/>
                <a:gd name="T68" fmla="*/ 849 w 1001"/>
                <a:gd name="T69" fmla="*/ 64 h 96"/>
                <a:gd name="T70" fmla="*/ 858 w 1001"/>
                <a:gd name="T71" fmla="*/ 96 h 96"/>
                <a:gd name="T72" fmla="*/ 896 w 1001"/>
                <a:gd name="T73" fmla="*/ 30 h 96"/>
                <a:gd name="T74" fmla="*/ 652 w 1001"/>
                <a:gd name="T75" fmla="*/ 68 h 96"/>
                <a:gd name="T76" fmla="*/ 638 w 1001"/>
                <a:gd name="T77" fmla="*/ 74 h 96"/>
                <a:gd name="T78" fmla="*/ 584 w 1001"/>
                <a:gd name="T79" fmla="*/ 62 h 96"/>
                <a:gd name="T80" fmla="*/ 648 w 1001"/>
                <a:gd name="T81" fmla="*/ 45 h 96"/>
                <a:gd name="T82" fmla="*/ 603 w 1001"/>
                <a:gd name="T83" fmla="*/ 57 h 96"/>
                <a:gd name="T84" fmla="*/ 766 w 1001"/>
                <a:gd name="T85" fmla="*/ 6 h 96"/>
                <a:gd name="T86" fmla="*/ 771 w 1001"/>
                <a:gd name="T87" fmla="*/ 50 h 96"/>
                <a:gd name="T88" fmla="*/ 814 w 1001"/>
                <a:gd name="T89" fmla="*/ 95 h 96"/>
                <a:gd name="T90" fmla="*/ 559 w 1001"/>
                <a:gd name="T91" fmla="*/ 30 h 96"/>
                <a:gd name="T92" fmla="*/ 531 w 1001"/>
                <a:gd name="T93" fmla="*/ 95 h 96"/>
                <a:gd name="T94" fmla="*/ 554 w 1001"/>
                <a:gd name="T95" fmla="*/ 57 h 96"/>
                <a:gd name="T96" fmla="*/ 451 w 1001"/>
                <a:gd name="T97" fmla="*/ 68 h 96"/>
                <a:gd name="T98" fmla="*/ 496 w 1001"/>
                <a:gd name="T99" fmla="*/ 85 h 96"/>
                <a:gd name="T100" fmla="*/ 437 w 1001"/>
                <a:gd name="T101" fmla="*/ 45 h 96"/>
                <a:gd name="T102" fmla="*/ 482 w 1001"/>
                <a:gd name="T103" fmla="*/ 57 h 96"/>
                <a:gd name="T104" fmla="*/ 482 w 1001"/>
                <a:gd name="T105" fmla="*/ 57 h 96"/>
                <a:gd name="T106" fmla="*/ 410 w 1001"/>
                <a:gd name="T107" fmla="*/ 2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1" h="96">
                  <a:moveTo>
                    <a:pt x="342" y="79"/>
                  </a:moveTo>
                  <a:cubicBezTo>
                    <a:pt x="390" y="79"/>
                    <a:pt x="390" y="79"/>
                    <a:pt x="390" y="79"/>
                  </a:cubicBezTo>
                  <a:cubicBezTo>
                    <a:pt x="390" y="95"/>
                    <a:pt x="390" y="95"/>
                    <a:pt x="390" y="95"/>
                  </a:cubicBezTo>
                  <a:cubicBezTo>
                    <a:pt x="316" y="95"/>
                    <a:pt x="316" y="95"/>
                    <a:pt x="316" y="95"/>
                  </a:cubicBezTo>
                  <a:cubicBezTo>
                    <a:pt x="316" y="82"/>
                    <a:pt x="316" y="82"/>
                    <a:pt x="316" y="82"/>
                  </a:cubicBezTo>
                  <a:cubicBezTo>
                    <a:pt x="362" y="26"/>
                    <a:pt x="362" y="26"/>
                    <a:pt x="362" y="26"/>
                  </a:cubicBezTo>
                  <a:cubicBezTo>
                    <a:pt x="317" y="26"/>
                    <a:pt x="317" y="26"/>
                    <a:pt x="317" y="26"/>
                  </a:cubicBezTo>
                  <a:cubicBezTo>
                    <a:pt x="317" y="11"/>
                    <a:pt x="317" y="11"/>
                    <a:pt x="317" y="11"/>
                  </a:cubicBezTo>
                  <a:cubicBezTo>
                    <a:pt x="388" y="11"/>
                    <a:pt x="388" y="11"/>
                    <a:pt x="388" y="11"/>
                  </a:cubicBezTo>
                  <a:cubicBezTo>
                    <a:pt x="388" y="23"/>
                    <a:pt x="388" y="23"/>
                    <a:pt x="388" y="23"/>
                  </a:cubicBezTo>
                  <a:lnTo>
                    <a:pt x="342" y="79"/>
                  </a:lnTo>
                  <a:close/>
                  <a:moveTo>
                    <a:pt x="261" y="36"/>
                  </a:moveTo>
                  <a:cubicBezTo>
                    <a:pt x="267" y="41"/>
                    <a:pt x="269" y="48"/>
                    <a:pt x="269" y="58"/>
                  </a:cubicBezTo>
                  <a:cubicBezTo>
                    <a:pt x="269" y="95"/>
                    <a:pt x="269" y="95"/>
                    <a:pt x="269" y="95"/>
                  </a:cubicBezTo>
                  <a:cubicBezTo>
                    <a:pt x="252" y="95"/>
                    <a:pt x="252" y="95"/>
                    <a:pt x="252" y="95"/>
                  </a:cubicBezTo>
                  <a:cubicBezTo>
                    <a:pt x="252" y="87"/>
                    <a:pt x="252" y="87"/>
                    <a:pt x="252" y="87"/>
                  </a:cubicBezTo>
                  <a:cubicBezTo>
                    <a:pt x="248" y="93"/>
                    <a:pt x="242" y="96"/>
                    <a:pt x="232" y="96"/>
                  </a:cubicBezTo>
                  <a:cubicBezTo>
                    <a:pt x="227" y="96"/>
                    <a:pt x="223" y="95"/>
                    <a:pt x="219" y="93"/>
                  </a:cubicBezTo>
                  <a:cubicBezTo>
                    <a:pt x="216" y="91"/>
                    <a:pt x="213" y="89"/>
                    <a:pt x="211" y="86"/>
                  </a:cubicBezTo>
                  <a:cubicBezTo>
                    <a:pt x="209" y="83"/>
                    <a:pt x="208" y="80"/>
                    <a:pt x="208" y="76"/>
                  </a:cubicBezTo>
                  <a:cubicBezTo>
                    <a:pt x="208" y="70"/>
                    <a:pt x="210" y="65"/>
                    <a:pt x="215" y="62"/>
                  </a:cubicBezTo>
                  <a:cubicBezTo>
                    <a:pt x="219" y="58"/>
                    <a:pt x="226" y="57"/>
                    <a:pt x="236" y="57"/>
                  </a:cubicBezTo>
                  <a:cubicBezTo>
                    <a:pt x="251" y="57"/>
                    <a:pt x="251" y="57"/>
                    <a:pt x="251" y="57"/>
                  </a:cubicBezTo>
                  <a:cubicBezTo>
                    <a:pt x="251" y="53"/>
                    <a:pt x="249" y="49"/>
                    <a:pt x="247" y="47"/>
                  </a:cubicBezTo>
                  <a:cubicBezTo>
                    <a:pt x="244" y="45"/>
                    <a:pt x="241" y="44"/>
                    <a:pt x="236" y="44"/>
                  </a:cubicBezTo>
                  <a:cubicBezTo>
                    <a:pt x="232" y="44"/>
                    <a:pt x="229" y="45"/>
                    <a:pt x="226" y="46"/>
                  </a:cubicBezTo>
                  <a:cubicBezTo>
                    <a:pt x="222" y="47"/>
                    <a:pt x="219" y="48"/>
                    <a:pt x="217" y="50"/>
                  </a:cubicBezTo>
                  <a:cubicBezTo>
                    <a:pt x="210" y="37"/>
                    <a:pt x="210" y="37"/>
                    <a:pt x="210" y="37"/>
                  </a:cubicBezTo>
                  <a:cubicBezTo>
                    <a:pt x="214" y="34"/>
                    <a:pt x="218" y="32"/>
                    <a:pt x="223" y="31"/>
                  </a:cubicBezTo>
                  <a:cubicBezTo>
                    <a:pt x="228" y="30"/>
                    <a:pt x="233" y="29"/>
                    <a:pt x="238" y="29"/>
                  </a:cubicBezTo>
                  <a:cubicBezTo>
                    <a:pt x="248" y="29"/>
                    <a:pt x="256" y="31"/>
                    <a:pt x="261" y="36"/>
                  </a:cubicBezTo>
                  <a:close/>
                  <a:moveTo>
                    <a:pt x="251" y="68"/>
                  </a:moveTo>
                  <a:cubicBezTo>
                    <a:pt x="238" y="68"/>
                    <a:pt x="238" y="68"/>
                    <a:pt x="238" y="68"/>
                  </a:cubicBezTo>
                  <a:cubicBezTo>
                    <a:pt x="230" y="68"/>
                    <a:pt x="226" y="70"/>
                    <a:pt x="226" y="75"/>
                  </a:cubicBezTo>
                  <a:cubicBezTo>
                    <a:pt x="226" y="78"/>
                    <a:pt x="227" y="79"/>
                    <a:pt x="229" y="81"/>
                  </a:cubicBezTo>
                  <a:cubicBezTo>
                    <a:pt x="231" y="82"/>
                    <a:pt x="234" y="83"/>
                    <a:pt x="237" y="83"/>
                  </a:cubicBezTo>
                  <a:cubicBezTo>
                    <a:pt x="240" y="83"/>
                    <a:pt x="243" y="82"/>
                    <a:pt x="245" y="81"/>
                  </a:cubicBezTo>
                  <a:cubicBezTo>
                    <a:pt x="248" y="79"/>
                    <a:pt x="250" y="77"/>
                    <a:pt x="251" y="74"/>
                  </a:cubicBezTo>
                  <a:lnTo>
                    <a:pt x="251" y="68"/>
                  </a:lnTo>
                  <a:close/>
                  <a:moveTo>
                    <a:pt x="176" y="95"/>
                  </a:moveTo>
                  <a:cubicBezTo>
                    <a:pt x="195" y="95"/>
                    <a:pt x="195" y="95"/>
                    <a:pt x="195" y="95"/>
                  </a:cubicBezTo>
                  <a:cubicBezTo>
                    <a:pt x="195" y="6"/>
                    <a:pt x="195" y="6"/>
                    <a:pt x="195" y="6"/>
                  </a:cubicBezTo>
                  <a:cubicBezTo>
                    <a:pt x="176" y="6"/>
                    <a:pt x="176" y="6"/>
                    <a:pt x="176" y="6"/>
                  </a:cubicBezTo>
                  <a:lnTo>
                    <a:pt x="176" y="95"/>
                  </a:lnTo>
                  <a:close/>
                  <a:moveTo>
                    <a:pt x="78" y="59"/>
                  </a:moveTo>
                  <a:cubicBezTo>
                    <a:pt x="75" y="58"/>
                    <a:pt x="70" y="57"/>
                    <a:pt x="65" y="56"/>
                  </a:cubicBezTo>
                  <a:cubicBezTo>
                    <a:pt x="60" y="55"/>
                    <a:pt x="57" y="54"/>
                    <a:pt x="55" y="53"/>
                  </a:cubicBezTo>
                  <a:cubicBezTo>
                    <a:pt x="53" y="53"/>
                    <a:pt x="52" y="51"/>
                    <a:pt x="52" y="49"/>
                  </a:cubicBezTo>
                  <a:cubicBezTo>
                    <a:pt x="52" y="47"/>
                    <a:pt x="53" y="46"/>
                    <a:pt x="55" y="45"/>
                  </a:cubicBezTo>
                  <a:cubicBezTo>
                    <a:pt x="57" y="44"/>
                    <a:pt x="60" y="43"/>
                    <a:pt x="64" y="43"/>
                  </a:cubicBezTo>
                  <a:cubicBezTo>
                    <a:pt x="70" y="43"/>
                    <a:pt x="76" y="45"/>
                    <a:pt x="82" y="48"/>
                  </a:cubicBezTo>
                  <a:cubicBezTo>
                    <a:pt x="88" y="35"/>
                    <a:pt x="88" y="35"/>
                    <a:pt x="88" y="35"/>
                  </a:cubicBezTo>
                  <a:cubicBezTo>
                    <a:pt x="85" y="33"/>
                    <a:pt x="82" y="32"/>
                    <a:pt x="77" y="31"/>
                  </a:cubicBezTo>
                  <a:cubicBezTo>
                    <a:pt x="73" y="30"/>
                    <a:pt x="68" y="29"/>
                    <a:pt x="64" y="29"/>
                  </a:cubicBezTo>
                  <a:cubicBezTo>
                    <a:pt x="57" y="29"/>
                    <a:pt x="52" y="30"/>
                    <a:pt x="47" y="32"/>
                  </a:cubicBezTo>
                  <a:cubicBezTo>
                    <a:pt x="43" y="33"/>
                    <a:pt x="40" y="36"/>
                    <a:pt x="37" y="39"/>
                  </a:cubicBezTo>
                  <a:cubicBezTo>
                    <a:pt x="35" y="42"/>
                    <a:pt x="34" y="46"/>
                    <a:pt x="34" y="50"/>
                  </a:cubicBezTo>
                  <a:cubicBezTo>
                    <a:pt x="34" y="55"/>
                    <a:pt x="35" y="59"/>
                    <a:pt x="37" y="61"/>
                  </a:cubicBezTo>
                  <a:cubicBezTo>
                    <a:pt x="40" y="64"/>
                    <a:pt x="43" y="66"/>
                    <a:pt x="46" y="67"/>
                  </a:cubicBezTo>
                  <a:cubicBezTo>
                    <a:pt x="50" y="68"/>
                    <a:pt x="54" y="69"/>
                    <a:pt x="59" y="70"/>
                  </a:cubicBezTo>
                  <a:cubicBezTo>
                    <a:pt x="64" y="70"/>
                    <a:pt x="67" y="71"/>
                    <a:pt x="69" y="72"/>
                  </a:cubicBezTo>
                  <a:cubicBezTo>
                    <a:pt x="72" y="72"/>
                    <a:pt x="73" y="74"/>
                    <a:pt x="73" y="76"/>
                  </a:cubicBezTo>
                  <a:cubicBezTo>
                    <a:pt x="73" y="79"/>
                    <a:pt x="69" y="81"/>
                    <a:pt x="61" y="81"/>
                  </a:cubicBezTo>
                  <a:cubicBezTo>
                    <a:pt x="57" y="81"/>
                    <a:pt x="53" y="81"/>
                    <a:pt x="49" y="80"/>
                  </a:cubicBezTo>
                  <a:cubicBezTo>
                    <a:pt x="45" y="79"/>
                    <a:pt x="41" y="77"/>
                    <a:pt x="38" y="75"/>
                  </a:cubicBezTo>
                  <a:cubicBezTo>
                    <a:pt x="32" y="89"/>
                    <a:pt x="32" y="89"/>
                    <a:pt x="32" y="89"/>
                  </a:cubicBezTo>
                  <a:cubicBezTo>
                    <a:pt x="35" y="91"/>
                    <a:pt x="39" y="92"/>
                    <a:pt x="44" y="94"/>
                  </a:cubicBezTo>
                  <a:cubicBezTo>
                    <a:pt x="49" y="95"/>
                    <a:pt x="55" y="96"/>
                    <a:pt x="60" y="96"/>
                  </a:cubicBezTo>
                  <a:cubicBezTo>
                    <a:pt x="66" y="96"/>
                    <a:pt x="72" y="95"/>
                    <a:pt x="76" y="93"/>
                  </a:cubicBezTo>
                  <a:cubicBezTo>
                    <a:pt x="81" y="91"/>
                    <a:pt x="85" y="89"/>
                    <a:pt x="87" y="86"/>
                  </a:cubicBezTo>
                  <a:cubicBezTo>
                    <a:pt x="89" y="83"/>
                    <a:pt x="91" y="79"/>
                    <a:pt x="91" y="75"/>
                  </a:cubicBezTo>
                  <a:cubicBezTo>
                    <a:pt x="91" y="70"/>
                    <a:pt x="89" y="67"/>
                    <a:pt x="87" y="64"/>
                  </a:cubicBezTo>
                  <a:cubicBezTo>
                    <a:pt x="84" y="61"/>
                    <a:pt x="81" y="60"/>
                    <a:pt x="78" y="59"/>
                  </a:cubicBezTo>
                  <a:close/>
                  <a:moveTo>
                    <a:pt x="401" y="95"/>
                  </a:moveTo>
                  <a:cubicBezTo>
                    <a:pt x="419" y="95"/>
                    <a:pt x="419" y="95"/>
                    <a:pt x="419" y="95"/>
                  </a:cubicBezTo>
                  <a:cubicBezTo>
                    <a:pt x="419" y="30"/>
                    <a:pt x="419" y="30"/>
                    <a:pt x="419" y="30"/>
                  </a:cubicBezTo>
                  <a:cubicBezTo>
                    <a:pt x="401" y="30"/>
                    <a:pt x="401" y="30"/>
                    <a:pt x="401" y="30"/>
                  </a:cubicBezTo>
                  <a:lnTo>
                    <a:pt x="401" y="95"/>
                  </a:lnTo>
                  <a:close/>
                  <a:moveTo>
                    <a:pt x="0" y="95"/>
                  </a:moveTo>
                  <a:cubicBezTo>
                    <a:pt x="20" y="95"/>
                    <a:pt x="20" y="95"/>
                    <a:pt x="20" y="95"/>
                  </a:cubicBezTo>
                  <a:cubicBezTo>
                    <a:pt x="20" y="11"/>
                    <a:pt x="20" y="11"/>
                    <a:pt x="20" y="11"/>
                  </a:cubicBezTo>
                  <a:cubicBezTo>
                    <a:pt x="0" y="11"/>
                    <a:pt x="0" y="11"/>
                    <a:pt x="0" y="11"/>
                  </a:cubicBezTo>
                  <a:lnTo>
                    <a:pt x="0" y="95"/>
                  </a:lnTo>
                  <a:close/>
                  <a:moveTo>
                    <a:pt x="151" y="36"/>
                  </a:moveTo>
                  <a:cubicBezTo>
                    <a:pt x="156" y="41"/>
                    <a:pt x="159" y="48"/>
                    <a:pt x="159" y="58"/>
                  </a:cubicBezTo>
                  <a:cubicBezTo>
                    <a:pt x="159" y="95"/>
                    <a:pt x="159" y="95"/>
                    <a:pt x="159" y="95"/>
                  </a:cubicBezTo>
                  <a:cubicBezTo>
                    <a:pt x="142" y="95"/>
                    <a:pt x="142" y="95"/>
                    <a:pt x="142" y="95"/>
                  </a:cubicBezTo>
                  <a:cubicBezTo>
                    <a:pt x="142" y="87"/>
                    <a:pt x="142" y="87"/>
                    <a:pt x="142" y="87"/>
                  </a:cubicBezTo>
                  <a:cubicBezTo>
                    <a:pt x="138" y="93"/>
                    <a:pt x="132" y="96"/>
                    <a:pt x="122" y="96"/>
                  </a:cubicBezTo>
                  <a:cubicBezTo>
                    <a:pt x="117" y="96"/>
                    <a:pt x="113" y="95"/>
                    <a:pt x="109" y="93"/>
                  </a:cubicBezTo>
                  <a:cubicBezTo>
                    <a:pt x="105" y="91"/>
                    <a:pt x="103" y="89"/>
                    <a:pt x="101" y="86"/>
                  </a:cubicBezTo>
                  <a:cubicBezTo>
                    <a:pt x="99" y="83"/>
                    <a:pt x="98" y="80"/>
                    <a:pt x="98" y="76"/>
                  </a:cubicBezTo>
                  <a:cubicBezTo>
                    <a:pt x="98" y="70"/>
                    <a:pt x="100" y="65"/>
                    <a:pt x="105" y="62"/>
                  </a:cubicBezTo>
                  <a:cubicBezTo>
                    <a:pt x="109" y="58"/>
                    <a:pt x="116" y="57"/>
                    <a:pt x="126" y="57"/>
                  </a:cubicBezTo>
                  <a:cubicBezTo>
                    <a:pt x="140" y="57"/>
                    <a:pt x="140" y="57"/>
                    <a:pt x="140" y="57"/>
                  </a:cubicBezTo>
                  <a:cubicBezTo>
                    <a:pt x="140" y="53"/>
                    <a:pt x="139" y="49"/>
                    <a:pt x="137" y="47"/>
                  </a:cubicBezTo>
                  <a:cubicBezTo>
                    <a:pt x="134" y="45"/>
                    <a:pt x="131" y="44"/>
                    <a:pt x="126" y="44"/>
                  </a:cubicBezTo>
                  <a:cubicBezTo>
                    <a:pt x="122" y="44"/>
                    <a:pt x="119" y="45"/>
                    <a:pt x="115" y="46"/>
                  </a:cubicBezTo>
                  <a:cubicBezTo>
                    <a:pt x="112" y="47"/>
                    <a:pt x="109" y="48"/>
                    <a:pt x="107" y="50"/>
                  </a:cubicBezTo>
                  <a:cubicBezTo>
                    <a:pt x="100" y="37"/>
                    <a:pt x="100" y="37"/>
                    <a:pt x="100" y="37"/>
                  </a:cubicBezTo>
                  <a:cubicBezTo>
                    <a:pt x="104" y="34"/>
                    <a:pt x="108" y="32"/>
                    <a:pt x="113" y="31"/>
                  </a:cubicBezTo>
                  <a:cubicBezTo>
                    <a:pt x="118" y="30"/>
                    <a:pt x="123" y="29"/>
                    <a:pt x="128" y="29"/>
                  </a:cubicBezTo>
                  <a:cubicBezTo>
                    <a:pt x="138" y="29"/>
                    <a:pt x="146" y="31"/>
                    <a:pt x="151" y="36"/>
                  </a:cubicBezTo>
                  <a:close/>
                  <a:moveTo>
                    <a:pt x="140" y="68"/>
                  </a:moveTo>
                  <a:cubicBezTo>
                    <a:pt x="128" y="68"/>
                    <a:pt x="128" y="68"/>
                    <a:pt x="128" y="68"/>
                  </a:cubicBezTo>
                  <a:cubicBezTo>
                    <a:pt x="120" y="68"/>
                    <a:pt x="116" y="70"/>
                    <a:pt x="116" y="75"/>
                  </a:cubicBezTo>
                  <a:cubicBezTo>
                    <a:pt x="116" y="78"/>
                    <a:pt x="117" y="79"/>
                    <a:pt x="119" y="81"/>
                  </a:cubicBezTo>
                  <a:cubicBezTo>
                    <a:pt x="121" y="82"/>
                    <a:pt x="123" y="83"/>
                    <a:pt x="127" y="83"/>
                  </a:cubicBezTo>
                  <a:cubicBezTo>
                    <a:pt x="130" y="83"/>
                    <a:pt x="133" y="82"/>
                    <a:pt x="135" y="81"/>
                  </a:cubicBezTo>
                  <a:cubicBezTo>
                    <a:pt x="138" y="79"/>
                    <a:pt x="139" y="77"/>
                    <a:pt x="140" y="74"/>
                  </a:cubicBezTo>
                  <a:lnTo>
                    <a:pt x="140" y="68"/>
                  </a:lnTo>
                  <a:close/>
                  <a:moveTo>
                    <a:pt x="704" y="29"/>
                  </a:moveTo>
                  <a:cubicBezTo>
                    <a:pt x="700" y="29"/>
                    <a:pt x="696" y="30"/>
                    <a:pt x="692" y="31"/>
                  </a:cubicBezTo>
                  <a:cubicBezTo>
                    <a:pt x="688" y="33"/>
                    <a:pt x="685" y="35"/>
                    <a:pt x="683" y="38"/>
                  </a:cubicBezTo>
                  <a:cubicBezTo>
                    <a:pt x="683" y="30"/>
                    <a:pt x="683" y="30"/>
                    <a:pt x="683" y="30"/>
                  </a:cubicBezTo>
                  <a:cubicBezTo>
                    <a:pt x="665" y="30"/>
                    <a:pt x="665" y="30"/>
                    <a:pt x="665" y="30"/>
                  </a:cubicBezTo>
                  <a:cubicBezTo>
                    <a:pt x="665" y="95"/>
                    <a:pt x="665" y="95"/>
                    <a:pt x="665" y="95"/>
                  </a:cubicBezTo>
                  <a:cubicBezTo>
                    <a:pt x="684" y="95"/>
                    <a:pt x="684" y="95"/>
                    <a:pt x="684" y="95"/>
                  </a:cubicBezTo>
                  <a:cubicBezTo>
                    <a:pt x="684" y="63"/>
                    <a:pt x="684" y="63"/>
                    <a:pt x="684" y="63"/>
                  </a:cubicBezTo>
                  <a:cubicBezTo>
                    <a:pt x="684" y="57"/>
                    <a:pt x="685" y="53"/>
                    <a:pt x="688" y="50"/>
                  </a:cubicBezTo>
                  <a:cubicBezTo>
                    <a:pt x="691" y="47"/>
                    <a:pt x="694" y="45"/>
                    <a:pt x="699" y="45"/>
                  </a:cubicBezTo>
                  <a:cubicBezTo>
                    <a:pt x="703" y="45"/>
                    <a:pt x="706" y="47"/>
                    <a:pt x="709" y="49"/>
                  </a:cubicBezTo>
                  <a:cubicBezTo>
                    <a:pt x="711" y="52"/>
                    <a:pt x="712" y="55"/>
                    <a:pt x="712" y="61"/>
                  </a:cubicBezTo>
                  <a:cubicBezTo>
                    <a:pt x="712" y="95"/>
                    <a:pt x="712" y="95"/>
                    <a:pt x="712" y="95"/>
                  </a:cubicBezTo>
                  <a:cubicBezTo>
                    <a:pt x="731" y="95"/>
                    <a:pt x="731" y="95"/>
                    <a:pt x="731" y="95"/>
                  </a:cubicBezTo>
                  <a:cubicBezTo>
                    <a:pt x="731" y="58"/>
                    <a:pt x="731" y="58"/>
                    <a:pt x="731" y="58"/>
                  </a:cubicBezTo>
                  <a:cubicBezTo>
                    <a:pt x="731" y="48"/>
                    <a:pt x="728" y="41"/>
                    <a:pt x="723" y="36"/>
                  </a:cubicBezTo>
                  <a:cubicBezTo>
                    <a:pt x="718" y="31"/>
                    <a:pt x="712" y="29"/>
                    <a:pt x="704" y="29"/>
                  </a:cubicBezTo>
                  <a:close/>
                  <a:moveTo>
                    <a:pt x="922" y="0"/>
                  </a:moveTo>
                  <a:cubicBezTo>
                    <a:pt x="919" y="0"/>
                    <a:pt x="916" y="1"/>
                    <a:pt x="914" y="3"/>
                  </a:cubicBezTo>
                  <a:cubicBezTo>
                    <a:pt x="912" y="5"/>
                    <a:pt x="911" y="8"/>
                    <a:pt x="911" y="11"/>
                  </a:cubicBezTo>
                  <a:cubicBezTo>
                    <a:pt x="911" y="14"/>
                    <a:pt x="912" y="16"/>
                    <a:pt x="914" y="18"/>
                  </a:cubicBezTo>
                  <a:cubicBezTo>
                    <a:pt x="916" y="20"/>
                    <a:pt x="919" y="21"/>
                    <a:pt x="922" y="21"/>
                  </a:cubicBezTo>
                  <a:cubicBezTo>
                    <a:pt x="926" y="21"/>
                    <a:pt x="929" y="20"/>
                    <a:pt x="931" y="18"/>
                  </a:cubicBezTo>
                  <a:cubicBezTo>
                    <a:pt x="933" y="16"/>
                    <a:pt x="934" y="13"/>
                    <a:pt x="934" y="10"/>
                  </a:cubicBezTo>
                  <a:cubicBezTo>
                    <a:pt x="934" y="7"/>
                    <a:pt x="933" y="5"/>
                    <a:pt x="931" y="3"/>
                  </a:cubicBezTo>
                  <a:cubicBezTo>
                    <a:pt x="929" y="1"/>
                    <a:pt x="926" y="0"/>
                    <a:pt x="922" y="0"/>
                  </a:cubicBezTo>
                  <a:close/>
                  <a:moveTo>
                    <a:pt x="913" y="95"/>
                  </a:moveTo>
                  <a:cubicBezTo>
                    <a:pt x="932" y="95"/>
                    <a:pt x="932" y="95"/>
                    <a:pt x="932" y="95"/>
                  </a:cubicBezTo>
                  <a:cubicBezTo>
                    <a:pt x="932" y="30"/>
                    <a:pt x="932" y="30"/>
                    <a:pt x="932" y="30"/>
                  </a:cubicBezTo>
                  <a:cubicBezTo>
                    <a:pt x="913" y="30"/>
                    <a:pt x="913" y="30"/>
                    <a:pt x="913" y="30"/>
                  </a:cubicBezTo>
                  <a:lnTo>
                    <a:pt x="913" y="95"/>
                  </a:lnTo>
                  <a:close/>
                  <a:moveTo>
                    <a:pt x="998" y="64"/>
                  </a:moveTo>
                  <a:cubicBezTo>
                    <a:pt x="995" y="61"/>
                    <a:pt x="992" y="60"/>
                    <a:pt x="989" y="59"/>
                  </a:cubicBezTo>
                  <a:cubicBezTo>
                    <a:pt x="986" y="58"/>
                    <a:pt x="981" y="57"/>
                    <a:pt x="976" y="56"/>
                  </a:cubicBezTo>
                  <a:cubicBezTo>
                    <a:pt x="971" y="55"/>
                    <a:pt x="968" y="54"/>
                    <a:pt x="966" y="53"/>
                  </a:cubicBezTo>
                  <a:cubicBezTo>
                    <a:pt x="963" y="53"/>
                    <a:pt x="962" y="51"/>
                    <a:pt x="962" y="49"/>
                  </a:cubicBezTo>
                  <a:cubicBezTo>
                    <a:pt x="962" y="47"/>
                    <a:pt x="963" y="46"/>
                    <a:pt x="965" y="45"/>
                  </a:cubicBezTo>
                  <a:cubicBezTo>
                    <a:pt x="967" y="44"/>
                    <a:pt x="970" y="43"/>
                    <a:pt x="974" y="43"/>
                  </a:cubicBezTo>
                  <a:cubicBezTo>
                    <a:pt x="981" y="43"/>
                    <a:pt x="987" y="45"/>
                    <a:pt x="993" y="48"/>
                  </a:cubicBezTo>
                  <a:cubicBezTo>
                    <a:pt x="999" y="35"/>
                    <a:pt x="999" y="35"/>
                    <a:pt x="999" y="35"/>
                  </a:cubicBezTo>
                  <a:cubicBezTo>
                    <a:pt x="996" y="33"/>
                    <a:pt x="993" y="32"/>
                    <a:pt x="988" y="31"/>
                  </a:cubicBezTo>
                  <a:cubicBezTo>
                    <a:pt x="984" y="30"/>
                    <a:pt x="979" y="29"/>
                    <a:pt x="974" y="29"/>
                  </a:cubicBezTo>
                  <a:cubicBezTo>
                    <a:pt x="968" y="29"/>
                    <a:pt x="963" y="30"/>
                    <a:pt x="958" y="32"/>
                  </a:cubicBezTo>
                  <a:cubicBezTo>
                    <a:pt x="954" y="33"/>
                    <a:pt x="950" y="36"/>
                    <a:pt x="948" y="39"/>
                  </a:cubicBezTo>
                  <a:cubicBezTo>
                    <a:pt x="946" y="42"/>
                    <a:pt x="945" y="46"/>
                    <a:pt x="945" y="50"/>
                  </a:cubicBezTo>
                  <a:cubicBezTo>
                    <a:pt x="945" y="55"/>
                    <a:pt x="946" y="59"/>
                    <a:pt x="948" y="61"/>
                  </a:cubicBezTo>
                  <a:cubicBezTo>
                    <a:pt x="951" y="64"/>
                    <a:pt x="954" y="66"/>
                    <a:pt x="957" y="67"/>
                  </a:cubicBezTo>
                  <a:cubicBezTo>
                    <a:pt x="961" y="68"/>
                    <a:pt x="965" y="69"/>
                    <a:pt x="970" y="70"/>
                  </a:cubicBezTo>
                  <a:cubicBezTo>
                    <a:pt x="975" y="70"/>
                    <a:pt x="978" y="71"/>
                    <a:pt x="980" y="72"/>
                  </a:cubicBezTo>
                  <a:cubicBezTo>
                    <a:pt x="982" y="72"/>
                    <a:pt x="984" y="74"/>
                    <a:pt x="984" y="76"/>
                  </a:cubicBezTo>
                  <a:cubicBezTo>
                    <a:pt x="984" y="79"/>
                    <a:pt x="980" y="81"/>
                    <a:pt x="972" y="81"/>
                  </a:cubicBezTo>
                  <a:cubicBezTo>
                    <a:pt x="968" y="81"/>
                    <a:pt x="964" y="81"/>
                    <a:pt x="960" y="80"/>
                  </a:cubicBezTo>
                  <a:cubicBezTo>
                    <a:pt x="956" y="79"/>
                    <a:pt x="952" y="77"/>
                    <a:pt x="949" y="75"/>
                  </a:cubicBezTo>
                  <a:cubicBezTo>
                    <a:pt x="943" y="89"/>
                    <a:pt x="943" y="89"/>
                    <a:pt x="943" y="89"/>
                  </a:cubicBezTo>
                  <a:cubicBezTo>
                    <a:pt x="946" y="91"/>
                    <a:pt x="950" y="92"/>
                    <a:pt x="955" y="94"/>
                  </a:cubicBezTo>
                  <a:cubicBezTo>
                    <a:pt x="960" y="95"/>
                    <a:pt x="966" y="96"/>
                    <a:pt x="971" y="96"/>
                  </a:cubicBezTo>
                  <a:cubicBezTo>
                    <a:pt x="977" y="96"/>
                    <a:pt x="983" y="95"/>
                    <a:pt x="987" y="93"/>
                  </a:cubicBezTo>
                  <a:cubicBezTo>
                    <a:pt x="992" y="91"/>
                    <a:pt x="995" y="89"/>
                    <a:pt x="998" y="86"/>
                  </a:cubicBezTo>
                  <a:cubicBezTo>
                    <a:pt x="1000" y="83"/>
                    <a:pt x="1001" y="79"/>
                    <a:pt x="1001" y="75"/>
                  </a:cubicBezTo>
                  <a:cubicBezTo>
                    <a:pt x="1001" y="70"/>
                    <a:pt x="1000" y="67"/>
                    <a:pt x="998" y="64"/>
                  </a:cubicBezTo>
                  <a:close/>
                  <a:moveTo>
                    <a:pt x="877" y="62"/>
                  </a:moveTo>
                  <a:cubicBezTo>
                    <a:pt x="877" y="68"/>
                    <a:pt x="876" y="72"/>
                    <a:pt x="873" y="75"/>
                  </a:cubicBezTo>
                  <a:cubicBezTo>
                    <a:pt x="870" y="78"/>
                    <a:pt x="867" y="79"/>
                    <a:pt x="862" y="79"/>
                  </a:cubicBezTo>
                  <a:cubicBezTo>
                    <a:pt x="853" y="79"/>
                    <a:pt x="849" y="74"/>
                    <a:pt x="849" y="64"/>
                  </a:cubicBezTo>
                  <a:cubicBezTo>
                    <a:pt x="849" y="30"/>
                    <a:pt x="849" y="30"/>
                    <a:pt x="849" y="30"/>
                  </a:cubicBezTo>
                  <a:cubicBezTo>
                    <a:pt x="830" y="30"/>
                    <a:pt x="830" y="30"/>
                    <a:pt x="830" y="30"/>
                  </a:cubicBezTo>
                  <a:cubicBezTo>
                    <a:pt x="830" y="67"/>
                    <a:pt x="830" y="67"/>
                    <a:pt x="830" y="67"/>
                  </a:cubicBezTo>
                  <a:cubicBezTo>
                    <a:pt x="830" y="76"/>
                    <a:pt x="833" y="83"/>
                    <a:pt x="838" y="88"/>
                  </a:cubicBezTo>
                  <a:cubicBezTo>
                    <a:pt x="843" y="93"/>
                    <a:pt x="849" y="96"/>
                    <a:pt x="858" y="96"/>
                  </a:cubicBezTo>
                  <a:cubicBezTo>
                    <a:pt x="862" y="96"/>
                    <a:pt x="866" y="95"/>
                    <a:pt x="869" y="93"/>
                  </a:cubicBezTo>
                  <a:cubicBezTo>
                    <a:pt x="872" y="92"/>
                    <a:pt x="875" y="90"/>
                    <a:pt x="878" y="87"/>
                  </a:cubicBezTo>
                  <a:cubicBezTo>
                    <a:pt x="878" y="95"/>
                    <a:pt x="878" y="95"/>
                    <a:pt x="878" y="95"/>
                  </a:cubicBezTo>
                  <a:cubicBezTo>
                    <a:pt x="896" y="95"/>
                    <a:pt x="896" y="95"/>
                    <a:pt x="896" y="95"/>
                  </a:cubicBezTo>
                  <a:cubicBezTo>
                    <a:pt x="896" y="30"/>
                    <a:pt x="896" y="30"/>
                    <a:pt x="896" y="30"/>
                  </a:cubicBezTo>
                  <a:cubicBezTo>
                    <a:pt x="877" y="30"/>
                    <a:pt x="877" y="30"/>
                    <a:pt x="877" y="30"/>
                  </a:cubicBezTo>
                  <a:lnTo>
                    <a:pt x="877" y="62"/>
                  </a:lnTo>
                  <a:close/>
                  <a:moveTo>
                    <a:pt x="648" y="45"/>
                  </a:moveTo>
                  <a:cubicBezTo>
                    <a:pt x="651" y="50"/>
                    <a:pt x="652" y="56"/>
                    <a:pt x="652" y="63"/>
                  </a:cubicBezTo>
                  <a:cubicBezTo>
                    <a:pt x="652" y="63"/>
                    <a:pt x="652" y="64"/>
                    <a:pt x="652" y="68"/>
                  </a:cubicBezTo>
                  <a:cubicBezTo>
                    <a:pt x="603" y="68"/>
                    <a:pt x="603" y="68"/>
                    <a:pt x="603" y="68"/>
                  </a:cubicBezTo>
                  <a:cubicBezTo>
                    <a:pt x="604" y="72"/>
                    <a:pt x="606" y="75"/>
                    <a:pt x="609" y="77"/>
                  </a:cubicBezTo>
                  <a:cubicBezTo>
                    <a:pt x="613" y="79"/>
                    <a:pt x="617" y="81"/>
                    <a:pt x="622" y="81"/>
                  </a:cubicBezTo>
                  <a:cubicBezTo>
                    <a:pt x="625" y="81"/>
                    <a:pt x="628" y="80"/>
                    <a:pt x="631" y="79"/>
                  </a:cubicBezTo>
                  <a:cubicBezTo>
                    <a:pt x="633" y="78"/>
                    <a:pt x="636" y="76"/>
                    <a:pt x="638" y="74"/>
                  </a:cubicBezTo>
                  <a:cubicBezTo>
                    <a:pt x="648" y="85"/>
                    <a:pt x="648" y="85"/>
                    <a:pt x="648" y="85"/>
                  </a:cubicBezTo>
                  <a:cubicBezTo>
                    <a:pt x="642" y="92"/>
                    <a:pt x="633" y="96"/>
                    <a:pt x="621" y="96"/>
                  </a:cubicBezTo>
                  <a:cubicBezTo>
                    <a:pt x="614" y="96"/>
                    <a:pt x="607" y="94"/>
                    <a:pt x="602" y="91"/>
                  </a:cubicBezTo>
                  <a:cubicBezTo>
                    <a:pt x="596" y="88"/>
                    <a:pt x="592" y="85"/>
                    <a:pt x="589" y="79"/>
                  </a:cubicBezTo>
                  <a:cubicBezTo>
                    <a:pt x="586" y="74"/>
                    <a:pt x="584" y="69"/>
                    <a:pt x="584" y="62"/>
                  </a:cubicBezTo>
                  <a:cubicBezTo>
                    <a:pt x="584" y="56"/>
                    <a:pt x="586" y="50"/>
                    <a:pt x="589" y="45"/>
                  </a:cubicBezTo>
                  <a:cubicBezTo>
                    <a:pt x="592" y="40"/>
                    <a:pt x="596" y="36"/>
                    <a:pt x="601" y="33"/>
                  </a:cubicBezTo>
                  <a:cubicBezTo>
                    <a:pt x="606" y="31"/>
                    <a:pt x="612" y="29"/>
                    <a:pt x="619" y="29"/>
                  </a:cubicBezTo>
                  <a:cubicBezTo>
                    <a:pt x="625" y="29"/>
                    <a:pt x="631" y="30"/>
                    <a:pt x="636" y="33"/>
                  </a:cubicBezTo>
                  <a:cubicBezTo>
                    <a:pt x="641" y="36"/>
                    <a:pt x="645" y="40"/>
                    <a:pt x="648" y="45"/>
                  </a:cubicBezTo>
                  <a:close/>
                  <a:moveTo>
                    <a:pt x="635" y="57"/>
                  </a:moveTo>
                  <a:cubicBezTo>
                    <a:pt x="634" y="53"/>
                    <a:pt x="632" y="49"/>
                    <a:pt x="629" y="47"/>
                  </a:cubicBezTo>
                  <a:cubicBezTo>
                    <a:pt x="626" y="44"/>
                    <a:pt x="623" y="43"/>
                    <a:pt x="619" y="43"/>
                  </a:cubicBezTo>
                  <a:cubicBezTo>
                    <a:pt x="615" y="43"/>
                    <a:pt x="611" y="44"/>
                    <a:pt x="608" y="47"/>
                  </a:cubicBezTo>
                  <a:cubicBezTo>
                    <a:pt x="605" y="49"/>
                    <a:pt x="603" y="53"/>
                    <a:pt x="603" y="57"/>
                  </a:cubicBezTo>
                  <a:lnTo>
                    <a:pt x="635" y="57"/>
                  </a:lnTo>
                  <a:close/>
                  <a:moveTo>
                    <a:pt x="787" y="29"/>
                  </a:moveTo>
                  <a:cubicBezTo>
                    <a:pt x="783" y="29"/>
                    <a:pt x="779" y="30"/>
                    <a:pt x="775" y="31"/>
                  </a:cubicBezTo>
                  <a:cubicBezTo>
                    <a:pt x="772" y="32"/>
                    <a:pt x="769" y="34"/>
                    <a:pt x="766" y="37"/>
                  </a:cubicBezTo>
                  <a:cubicBezTo>
                    <a:pt x="766" y="6"/>
                    <a:pt x="766" y="6"/>
                    <a:pt x="766" y="6"/>
                  </a:cubicBezTo>
                  <a:cubicBezTo>
                    <a:pt x="748" y="6"/>
                    <a:pt x="748" y="6"/>
                    <a:pt x="748" y="6"/>
                  </a:cubicBezTo>
                  <a:cubicBezTo>
                    <a:pt x="748" y="95"/>
                    <a:pt x="748" y="95"/>
                    <a:pt x="748" y="95"/>
                  </a:cubicBezTo>
                  <a:cubicBezTo>
                    <a:pt x="766" y="95"/>
                    <a:pt x="766" y="95"/>
                    <a:pt x="766" y="95"/>
                  </a:cubicBezTo>
                  <a:cubicBezTo>
                    <a:pt x="766" y="63"/>
                    <a:pt x="766" y="63"/>
                    <a:pt x="766" y="63"/>
                  </a:cubicBezTo>
                  <a:cubicBezTo>
                    <a:pt x="766" y="57"/>
                    <a:pt x="768" y="53"/>
                    <a:pt x="771" y="50"/>
                  </a:cubicBezTo>
                  <a:cubicBezTo>
                    <a:pt x="773" y="47"/>
                    <a:pt x="777" y="45"/>
                    <a:pt x="782" y="45"/>
                  </a:cubicBezTo>
                  <a:cubicBezTo>
                    <a:pt x="786" y="45"/>
                    <a:pt x="789" y="47"/>
                    <a:pt x="792" y="49"/>
                  </a:cubicBezTo>
                  <a:cubicBezTo>
                    <a:pt x="794" y="52"/>
                    <a:pt x="795" y="55"/>
                    <a:pt x="795" y="61"/>
                  </a:cubicBezTo>
                  <a:cubicBezTo>
                    <a:pt x="795" y="95"/>
                    <a:pt x="795" y="95"/>
                    <a:pt x="795" y="95"/>
                  </a:cubicBezTo>
                  <a:cubicBezTo>
                    <a:pt x="814" y="95"/>
                    <a:pt x="814" y="95"/>
                    <a:pt x="814" y="95"/>
                  </a:cubicBezTo>
                  <a:cubicBezTo>
                    <a:pt x="814" y="58"/>
                    <a:pt x="814" y="58"/>
                    <a:pt x="814" y="58"/>
                  </a:cubicBezTo>
                  <a:cubicBezTo>
                    <a:pt x="814" y="48"/>
                    <a:pt x="811" y="41"/>
                    <a:pt x="806" y="36"/>
                  </a:cubicBezTo>
                  <a:cubicBezTo>
                    <a:pt x="801" y="31"/>
                    <a:pt x="795" y="29"/>
                    <a:pt x="787" y="29"/>
                  </a:cubicBezTo>
                  <a:close/>
                  <a:moveTo>
                    <a:pt x="581" y="30"/>
                  </a:moveTo>
                  <a:cubicBezTo>
                    <a:pt x="559" y="30"/>
                    <a:pt x="559" y="30"/>
                    <a:pt x="559" y="30"/>
                  </a:cubicBezTo>
                  <a:cubicBezTo>
                    <a:pt x="531" y="56"/>
                    <a:pt x="531" y="56"/>
                    <a:pt x="531" y="56"/>
                  </a:cubicBezTo>
                  <a:cubicBezTo>
                    <a:pt x="531" y="6"/>
                    <a:pt x="531" y="6"/>
                    <a:pt x="531" y="6"/>
                  </a:cubicBezTo>
                  <a:cubicBezTo>
                    <a:pt x="513" y="6"/>
                    <a:pt x="513" y="6"/>
                    <a:pt x="513" y="6"/>
                  </a:cubicBezTo>
                  <a:cubicBezTo>
                    <a:pt x="513" y="95"/>
                    <a:pt x="513" y="95"/>
                    <a:pt x="513" y="95"/>
                  </a:cubicBezTo>
                  <a:cubicBezTo>
                    <a:pt x="531" y="95"/>
                    <a:pt x="531" y="95"/>
                    <a:pt x="531" y="95"/>
                  </a:cubicBezTo>
                  <a:cubicBezTo>
                    <a:pt x="531" y="78"/>
                    <a:pt x="531" y="78"/>
                    <a:pt x="531" y="78"/>
                  </a:cubicBezTo>
                  <a:cubicBezTo>
                    <a:pt x="540" y="69"/>
                    <a:pt x="540" y="69"/>
                    <a:pt x="540" y="69"/>
                  </a:cubicBezTo>
                  <a:cubicBezTo>
                    <a:pt x="561" y="95"/>
                    <a:pt x="561" y="95"/>
                    <a:pt x="561" y="95"/>
                  </a:cubicBezTo>
                  <a:cubicBezTo>
                    <a:pt x="583" y="95"/>
                    <a:pt x="583" y="95"/>
                    <a:pt x="583" y="95"/>
                  </a:cubicBezTo>
                  <a:cubicBezTo>
                    <a:pt x="554" y="57"/>
                    <a:pt x="554" y="57"/>
                    <a:pt x="554" y="57"/>
                  </a:cubicBezTo>
                  <a:lnTo>
                    <a:pt x="581" y="30"/>
                  </a:lnTo>
                  <a:close/>
                  <a:moveTo>
                    <a:pt x="496" y="45"/>
                  </a:moveTo>
                  <a:cubicBezTo>
                    <a:pt x="499" y="50"/>
                    <a:pt x="500" y="56"/>
                    <a:pt x="500" y="63"/>
                  </a:cubicBezTo>
                  <a:cubicBezTo>
                    <a:pt x="500" y="63"/>
                    <a:pt x="500" y="64"/>
                    <a:pt x="500" y="68"/>
                  </a:cubicBezTo>
                  <a:cubicBezTo>
                    <a:pt x="451" y="68"/>
                    <a:pt x="451" y="68"/>
                    <a:pt x="451" y="68"/>
                  </a:cubicBezTo>
                  <a:cubicBezTo>
                    <a:pt x="452" y="72"/>
                    <a:pt x="454" y="75"/>
                    <a:pt x="457" y="77"/>
                  </a:cubicBezTo>
                  <a:cubicBezTo>
                    <a:pt x="460" y="79"/>
                    <a:pt x="465" y="81"/>
                    <a:pt x="469" y="81"/>
                  </a:cubicBezTo>
                  <a:cubicBezTo>
                    <a:pt x="473" y="81"/>
                    <a:pt x="476" y="80"/>
                    <a:pt x="478" y="79"/>
                  </a:cubicBezTo>
                  <a:cubicBezTo>
                    <a:pt x="481" y="78"/>
                    <a:pt x="483" y="76"/>
                    <a:pt x="486" y="74"/>
                  </a:cubicBezTo>
                  <a:cubicBezTo>
                    <a:pt x="496" y="85"/>
                    <a:pt x="496" y="85"/>
                    <a:pt x="496" y="85"/>
                  </a:cubicBezTo>
                  <a:cubicBezTo>
                    <a:pt x="489" y="92"/>
                    <a:pt x="481" y="96"/>
                    <a:pt x="469" y="96"/>
                  </a:cubicBezTo>
                  <a:cubicBezTo>
                    <a:pt x="462" y="96"/>
                    <a:pt x="455" y="94"/>
                    <a:pt x="450" y="91"/>
                  </a:cubicBezTo>
                  <a:cubicBezTo>
                    <a:pt x="444" y="88"/>
                    <a:pt x="440" y="85"/>
                    <a:pt x="437" y="79"/>
                  </a:cubicBezTo>
                  <a:cubicBezTo>
                    <a:pt x="434" y="74"/>
                    <a:pt x="432" y="69"/>
                    <a:pt x="432" y="62"/>
                  </a:cubicBezTo>
                  <a:cubicBezTo>
                    <a:pt x="432" y="56"/>
                    <a:pt x="434" y="50"/>
                    <a:pt x="437" y="45"/>
                  </a:cubicBezTo>
                  <a:cubicBezTo>
                    <a:pt x="440" y="40"/>
                    <a:pt x="444" y="36"/>
                    <a:pt x="449" y="33"/>
                  </a:cubicBezTo>
                  <a:cubicBezTo>
                    <a:pt x="454" y="31"/>
                    <a:pt x="460" y="29"/>
                    <a:pt x="467" y="29"/>
                  </a:cubicBezTo>
                  <a:cubicBezTo>
                    <a:pt x="473" y="29"/>
                    <a:pt x="479" y="30"/>
                    <a:pt x="484" y="33"/>
                  </a:cubicBezTo>
                  <a:cubicBezTo>
                    <a:pt x="489" y="36"/>
                    <a:pt x="493" y="40"/>
                    <a:pt x="496" y="45"/>
                  </a:cubicBezTo>
                  <a:close/>
                  <a:moveTo>
                    <a:pt x="482" y="57"/>
                  </a:moveTo>
                  <a:cubicBezTo>
                    <a:pt x="482" y="53"/>
                    <a:pt x="480" y="49"/>
                    <a:pt x="477" y="47"/>
                  </a:cubicBezTo>
                  <a:cubicBezTo>
                    <a:pt x="474" y="44"/>
                    <a:pt x="471" y="43"/>
                    <a:pt x="467" y="43"/>
                  </a:cubicBezTo>
                  <a:cubicBezTo>
                    <a:pt x="462" y="43"/>
                    <a:pt x="459" y="44"/>
                    <a:pt x="456" y="47"/>
                  </a:cubicBezTo>
                  <a:cubicBezTo>
                    <a:pt x="453" y="49"/>
                    <a:pt x="451" y="53"/>
                    <a:pt x="451" y="57"/>
                  </a:cubicBezTo>
                  <a:lnTo>
                    <a:pt x="482" y="57"/>
                  </a:lnTo>
                  <a:close/>
                  <a:moveTo>
                    <a:pt x="410" y="0"/>
                  </a:moveTo>
                  <a:cubicBezTo>
                    <a:pt x="407" y="0"/>
                    <a:pt x="404" y="1"/>
                    <a:pt x="402" y="3"/>
                  </a:cubicBezTo>
                  <a:cubicBezTo>
                    <a:pt x="400" y="5"/>
                    <a:pt x="398" y="8"/>
                    <a:pt x="398" y="11"/>
                  </a:cubicBezTo>
                  <a:cubicBezTo>
                    <a:pt x="398" y="14"/>
                    <a:pt x="400" y="16"/>
                    <a:pt x="402" y="18"/>
                  </a:cubicBezTo>
                  <a:cubicBezTo>
                    <a:pt x="404" y="20"/>
                    <a:pt x="407" y="21"/>
                    <a:pt x="410" y="21"/>
                  </a:cubicBezTo>
                  <a:cubicBezTo>
                    <a:pt x="414" y="21"/>
                    <a:pt x="416" y="20"/>
                    <a:pt x="419" y="18"/>
                  </a:cubicBezTo>
                  <a:cubicBezTo>
                    <a:pt x="421" y="16"/>
                    <a:pt x="422" y="13"/>
                    <a:pt x="422" y="10"/>
                  </a:cubicBezTo>
                  <a:cubicBezTo>
                    <a:pt x="422" y="7"/>
                    <a:pt x="421" y="5"/>
                    <a:pt x="419" y="3"/>
                  </a:cubicBezTo>
                  <a:cubicBezTo>
                    <a:pt x="416" y="1"/>
                    <a:pt x="414" y="0"/>
                    <a:pt x="410" y="0"/>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2" name="Freeform 16">
              <a:extLst>
                <a:ext uri="{FF2B5EF4-FFF2-40B4-BE49-F238E27FC236}">
                  <a16:creationId xmlns:a16="http://schemas.microsoft.com/office/drawing/2014/main" id="{6AA035C5-0A68-44EB-A936-2AD81A6AFA6D}"/>
                </a:ext>
              </a:extLst>
            </p:cNvPr>
            <p:cNvSpPr>
              <a:spLocks noSelect="1"/>
            </p:cNvSpPr>
            <p:nvPr userDrawn="1"/>
          </p:nvSpPr>
          <p:spPr bwMode="ltGray">
            <a:xfrm>
              <a:off x="5879" y="1405"/>
              <a:ext cx="98" cy="98"/>
            </a:xfrm>
            <a:custGeom>
              <a:avLst/>
              <a:gdLst>
                <a:gd name="T0" fmla="*/ 163 w 164"/>
                <a:gd name="T1" fmla="*/ 62 h 164"/>
                <a:gd name="T2" fmla="*/ 158 w 164"/>
                <a:gd name="T3" fmla="*/ 57 h 164"/>
                <a:gd name="T4" fmla="*/ 150 w 164"/>
                <a:gd name="T5" fmla="*/ 56 h 164"/>
                <a:gd name="T6" fmla="*/ 118 w 164"/>
                <a:gd name="T7" fmla="*/ 56 h 164"/>
                <a:gd name="T8" fmla="*/ 112 w 164"/>
                <a:gd name="T9" fmla="*/ 56 h 164"/>
                <a:gd name="T10" fmla="*/ 112 w 164"/>
                <a:gd name="T11" fmla="*/ 49 h 164"/>
                <a:gd name="T12" fmla="*/ 112 w 164"/>
                <a:gd name="T13" fmla="*/ 14 h 164"/>
                <a:gd name="T14" fmla="*/ 111 w 164"/>
                <a:gd name="T15" fmla="*/ 6 h 164"/>
                <a:gd name="T16" fmla="*/ 106 w 164"/>
                <a:gd name="T17" fmla="*/ 1 h 164"/>
                <a:gd name="T18" fmla="*/ 97 w 164"/>
                <a:gd name="T19" fmla="*/ 0 h 164"/>
                <a:gd name="T20" fmla="*/ 66 w 164"/>
                <a:gd name="T21" fmla="*/ 0 h 164"/>
                <a:gd name="T22" fmla="*/ 58 w 164"/>
                <a:gd name="T23" fmla="*/ 1 h 164"/>
                <a:gd name="T24" fmla="*/ 53 w 164"/>
                <a:gd name="T25" fmla="*/ 6 h 164"/>
                <a:gd name="T26" fmla="*/ 52 w 164"/>
                <a:gd name="T27" fmla="*/ 14 h 164"/>
                <a:gd name="T28" fmla="*/ 52 w 164"/>
                <a:gd name="T29" fmla="*/ 49 h 164"/>
                <a:gd name="T30" fmla="*/ 52 w 164"/>
                <a:gd name="T31" fmla="*/ 56 h 164"/>
                <a:gd name="T32" fmla="*/ 45 w 164"/>
                <a:gd name="T33" fmla="*/ 56 h 164"/>
                <a:gd name="T34" fmla="*/ 14 w 164"/>
                <a:gd name="T35" fmla="*/ 56 h 164"/>
                <a:gd name="T36" fmla="*/ 5 w 164"/>
                <a:gd name="T37" fmla="*/ 57 h 164"/>
                <a:gd name="T38" fmla="*/ 0 w 164"/>
                <a:gd name="T39" fmla="*/ 62 h 164"/>
                <a:gd name="T40" fmla="*/ 0 w 164"/>
                <a:gd name="T41" fmla="*/ 70 h 164"/>
                <a:gd name="T42" fmla="*/ 0 w 164"/>
                <a:gd name="T43" fmla="*/ 94 h 164"/>
                <a:gd name="T44" fmla="*/ 0 w 164"/>
                <a:gd name="T45" fmla="*/ 102 h 164"/>
                <a:gd name="T46" fmla="*/ 5 w 164"/>
                <a:gd name="T47" fmla="*/ 107 h 164"/>
                <a:gd name="T48" fmla="*/ 14 w 164"/>
                <a:gd name="T49" fmla="*/ 108 h 164"/>
                <a:gd name="T50" fmla="*/ 45 w 164"/>
                <a:gd name="T51" fmla="*/ 108 h 164"/>
                <a:gd name="T52" fmla="*/ 52 w 164"/>
                <a:gd name="T53" fmla="*/ 108 h 164"/>
                <a:gd name="T54" fmla="*/ 52 w 164"/>
                <a:gd name="T55" fmla="*/ 115 h 164"/>
                <a:gd name="T56" fmla="*/ 52 w 164"/>
                <a:gd name="T57" fmla="*/ 150 h 164"/>
                <a:gd name="T58" fmla="*/ 53 w 164"/>
                <a:gd name="T59" fmla="*/ 158 h 164"/>
                <a:gd name="T60" fmla="*/ 58 w 164"/>
                <a:gd name="T61" fmla="*/ 163 h 164"/>
                <a:gd name="T62" fmla="*/ 66 w 164"/>
                <a:gd name="T63" fmla="*/ 164 h 164"/>
                <a:gd name="T64" fmla="*/ 97 w 164"/>
                <a:gd name="T65" fmla="*/ 164 h 164"/>
                <a:gd name="T66" fmla="*/ 106 w 164"/>
                <a:gd name="T67" fmla="*/ 163 h 164"/>
                <a:gd name="T68" fmla="*/ 111 w 164"/>
                <a:gd name="T69" fmla="*/ 158 h 164"/>
                <a:gd name="T70" fmla="*/ 112 w 164"/>
                <a:gd name="T71" fmla="*/ 150 h 164"/>
                <a:gd name="T72" fmla="*/ 112 w 164"/>
                <a:gd name="T73" fmla="*/ 115 h 164"/>
                <a:gd name="T74" fmla="*/ 112 w 164"/>
                <a:gd name="T75" fmla="*/ 108 h 164"/>
                <a:gd name="T76" fmla="*/ 118 w 164"/>
                <a:gd name="T77" fmla="*/ 108 h 164"/>
                <a:gd name="T78" fmla="*/ 150 w 164"/>
                <a:gd name="T79" fmla="*/ 108 h 164"/>
                <a:gd name="T80" fmla="*/ 158 w 164"/>
                <a:gd name="T81" fmla="*/ 107 h 164"/>
                <a:gd name="T82" fmla="*/ 163 w 164"/>
                <a:gd name="T83" fmla="*/ 102 h 164"/>
                <a:gd name="T84" fmla="*/ 164 w 164"/>
                <a:gd name="T85" fmla="*/ 94 h 164"/>
                <a:gd name="T86" fmla="*/ 164 w 164"/>
                <a:gd name="T87" fmla="*/ 70 h 164"/>
                <a:gd name="T88" fmla="*/ 163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3" y="62"/>
                  </a:moveTo>
                  <a:cubicBezTo>
                    <a:pt x="162" y="60"/>
                    <a:pt x="160" y="58"/>
                    <a:pt x="158" y="57"/>
                  </a:cubicBezTo>
                  <a:cubicBezTo>
                    <a:pt x="156" y="56"/>
                    <a:pt x="154" y="56"/>
                    <a:pt x="150" y="56"/>
                  </a:cubicBezTo>
                  <a:cubicBezTo>
                    <a:pt x="118" y="56"/>
                    <a:pt x="118" y="56"/>
                    <a:pt x="118" y="56"/>
                  </a:cubicBezTo>
                  <a:cubicBezTo>
                    <a:pt x="112" y="56"/>
                    <a:pt x="112" y="56"/>
                    <a:pt x="112" y="56"/>
                  </a:cubicBezTo>
                  <a:cubicBezTo>
                    <a:pt x="112" y="49"/>
                    <a:pt x="112" y="49"/>
                    <a:pt x="112" y="49"/>
                  </a:cubicBezTo>
                  <a:cubicBezTo>
                    <a:pt x="112" y="14"/>
                    <a:pt x="112" y="14"/>
                    <a:pt x="112" y="14"/>
                  </a:cubicBezTo>
                  <a:cubicBezTo>
                    <a:pt x="112" y="10"/>
                    <a:pt x="112" y="8"/>
                    <a:pt x="111" y="6"/>
                  </a:cubicBezTo>
                  <a:cubicBezTo>
                    <a:pt x="110" y="3"/>
                    <a:pt x="108" y="2"/>
                    <a:pt x="106" y="1"/>
                  </a:cubicBezTo>
                  <a:cubicBezTo>
                    <a:pt x="104" y="0"/>
                    <a:pt x="101" y="0"/>
                    <a:pt x="97" y="0"/>
                  </a:cubicBezTo>
                  <a:cubicBezTo>
                    <a:pt x="66" y="0"/>
                    <a:pt x="66" y="0"/>
                    <a:pt x="66" y="0"/>
                  </a:cubicBezTo>
                  <a:cubicBezTo>
                    <a:pt x="62" y="0"/>
                    <a:pt x="59" y="0"/>
                    <a:pt x="58" y="1"/>
                  </a:cubicBezTo>
                  <a:cubicBezTo>
                    <a:pt x="55" y="2"/>
                    <a:pt x="53" y="3"/>
                    <a:pt x="53" y="6"/>
                  </a:cubicBezTo>
                  <a:cubicBezTo>
                    <a:pt x="52" y="8"/>
                    <a:pt x="52" y="10"/>
                    <a:pt x="52" y="14"/>
                  </a:cubicBezTo>
                  <a:cubicBezTo>
                    <a:pt x="52" y="49"/>
                    <a:pt x="52" y="49"/>
                    <a:pt x="52" y="49"/>
                  </a:cubicBezTo>
                  <a:cubicBezTo>
                    <a:pt x="52" y="56"/>
                    <a:pt x="52" y="56"/>
                    <a:pt x="52" y="56"/>
                  </a:cubicBezTo>
                  <a:cubicBezTo>
                    <a:pt x="45" y="56"/>
                    <a:pt x="45" y="56"/>
                    <a:pt x="45" y="56"/>
                  </a:cubicBezTo>
                  <a:cubicBezTo>
                    <a:pt x="14" y="56"/>
                    <a:pt x="14" y="56"/>
                    <a:pt x="14" y="56"/>
                  </a:cubicBezTo>
                  <a:cubicBezTo>
                    <a:pt x="10" y="56"/>
                    <a:pt x="7" y="56"/>
                    <a:pt x="5" y="57"/>
                  </a:cubicBezTo>
                  <a:cubicBezTo>
                    <a:pt x="3" y="58"/>
                    <a:pt x="1" y="60"/>
                    <a:pt x="0" y="62"/>
                  </a:cubicBezTo>
                  <a:cubicBezTo>
                    <a:pt x="0" y="64"/>
                    <a:pt x="0" y="66"/>
                    <a:pt x="0" y="70"/>
                  </a:cubicBezTo>
                  <a:cubicBezTo>
                    <a:pt x="0" y="94"/>
                    <a:pt x="0" y="94"/>
                    <a:pt x="0" y="94"/>
                  </a:cubicBezTo>
                  <a:cubicBezTo>
                    <a:pt x="0" y="98"/>
                    <a:pt x="0" y="100"/>
                    <a:pt x="0" y="102"/>
                  </a:cubicBezTo>
                  <a:cubicBezTo>
                    <a:pt x="1" y="105"/>
                    <a:pt x="3" y="106"/>
                    <a:pt x="5" y="107"/>
                  </a:cubicBezTo>
                  <a:cubicBezTo>
                    <a:pt x="7" y="108"/>
                    <a:pt x="10" y="108"/>
                    <a:pt x="14" y="108"/>
                  </a:cubicBezTo>
                  <a:cubicBezTo>
                    <a:pt x="45" y="108"/>
                    <a:pt x="45" y="108"/>
                    <a:pt x="45" y="108"/>
                  </a:cubicBezTo>
                  <a:cubicBezTo>
                    <a:pt x="52" y="108"/>
                    <a:pt x="52" y="108"/>
                    <a:pt x="52" y="108"/>
                  </a:cubicBezTo>
                  <a:cubicBezTo>
                    <a:pt x="52" y="115"/>
                    <a:pt x="52" y="115"/>
                    <a:pt x="52" y="115"/>
                  </a:cubicBezTo>
                  <a:cubicBezTo>
                    <a:pt x="52" y="150"/>
                    <a:pt x="52" y="150"/>
                    <a:pt x="52" y="150"/>
                  </a:cubicBezTo>
                  <a:cubicBezTo>
                    <a:pt x="52" y="154"/>
                    <a:pt x="52" y="157"/>
                    <a:pt x="53" y="158"/>
                  </a:cubicBezTo>
                  <a:cubicBezTo>
                    <a:pt x="53" y="161"/>
                    <a:pt x="55" y="163"/>
                    <a:pt x="58" y="163"/>
                  </a:cubicBezTo>
                  <a:cubicBezTo>
                    <a:pt x="59" y="164"/>
                    <a:pt x="62" y="164"/>
                    <a:pt x="66" y="164"/>
                  </a:cubicBezTo>
                  <a:cubicBezTo>
                    <a:pt x="97" y="164"/>
                    <a:pt x="97" y="164"/>
                    <a:pt x="97" y="164"/>
                  </a:cubicBezTo>
                  <a:cubicBezTo>
                    <a:pt x="101" y="164"/>
                    <a:pt x="104" y="164"/>
                    <a:pt x="106" y="163"/>
                  </a:cubicBezTo>
                  <a:cubicBezTo>
                    <a:pt x="108" y="163"/>
                    <a:pt x="110" y="161"/>
                    <a:pt x="111" y="158"/>
                  </a:cubicBezTo>
                  <a:cubicBezTo>
                    <a:pt x="112" y="157"/>
                    <a:pt x="112" y="154"/>
                    <a:pt x="112" y="150"/>
                  </a:cubicBezTo>
                  <a:cubicBezTo>
                    <a:pt x="112" y="115"/>
                    <a:pt x="112" y="115"/>
                    <a:pt x="112" y="115"/>
                  </a:cubicBezTo>
                  <a:cubicBezTo>
                    <a:pt x="112" y="108"/>
                    <a:pt x="112" y="108"/>
                    <a:pt x="112" y="108"/>
                  </a:cubicBezTo>
                  <a:cubicBezTo>
                    <a:pt x="118" y="108"/>
                    <a:pt x="118" y="108"/>
                    <a:pt x="118" y="108"/>
                  </a:cubicBezTo>
                  <a:cubicBezTo>
                    <a:pt x="150" y="108"/>
                    <a:pt x="150" y="108"/>
                    <a:pt x="150" y="108"/>
                  </a:cubicBezTo>
                  <a:cubicBezTo>
                    <a:pt x="154" y="108"/>
                    <a:pt x="156" y="108"/>
                    <a:pt x="158" y="107"/>
                  </a:cubicBezTo>
                  <a:cubicBezTo>
                    <a:pt x="160" y="106"/>
                    <a:pt x="162" y="105"/>
                    <a:pt x="163" y="102"/>
                  </a:cubicBezTo>
                  <a:cubicBezTo>
                    <a:pt x="164" y="100"/>
                    <a:pt x="164" y="98"/>
                    <a:pt x="164" y="94"/>
                  </a:cubicBezTo>
                  <a:cubicBezTo>
                    <a:pt x="164" y="70"/>
                    <a:pt x="164" y="70"/>
                    <a:pt x="164" y="70"/>
                  </a:cubicBezTo>
                  <a:cubicBezTo>
                    <a:pt x="164" y="66"/>
                    <a:pt x="164" y="64"/>
                    <a:pt x="163"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3" name="Freeform 17">
              <a:extLst>
                <a:ext uri="{FF2B5EF4-FFF2-40B4-BE49-F238E27FC236}">
                  <a16:creationId xmlns:a16="http://schemas.microsoft.com/office/drawing/2014/main" id="{7798B8F3-214C-49AB-88D1-741D731A5E47}"/>
                </a:ext>
              </a:extLst>
            </p:cNvPr>
            <p:cNvSpPr>
              <a:spLocks noSelect="1"/>
            </p:cNvSpPr>
            <p:nvPr userDrawn="1"/>
          </p:nvSpPr>
          <p:spPr bwMode="ltGray">
            <a:xfrm>
              <a:off x="6712" y="622"/>
              <a:ext cx="496" cy="226"/>
            </a:xfrm>
            <a:custGeom>
              <a:avLst/>
              <a:gdLst>
                <a:gd name="T0" fmla="*/ 372 w 826"/>
                <a:gd name="T1" fmla="*/ 62 h 377"/>
                <a:gd name="T2" fmla="*/ 353 w 826"/>
                <a:gd name="T3" fmla="*/ 57 h 377"/>
                <a:gd name="T4" fmla="*/ 377 w 826"/>
                <a:gd name="T5" fmla="*/ 41 h 377"/>
                <a:gd name="T6" fmla="*/ 86 w 826"/>
                <a:gd name="T7" fmla="*/ 25 h 377"/>
                <a:gd name="T8" fmla="*/ 32 w 826"/>
                <a:gd name="T9" fmla="*/ 71 h 377"/>
                <a:gd name="T10" fmla="*/ 23 w 826"/>
                <a:gd name="T11" fmla="*/ 33 h 377"/>
                <a:gd name="T12" fmla="*/ 173 w 826"/>
                <a:gd name="T13" fmla="*/ 44 h 377"/>
                <a:gd name="T14" fmla="*/ 174 w 826"/>
                <a:gd name="T15" fmla="*/ 26 h 377"/>
                <a:gd name="T16" fmla="*/ 124 w 826"/>
                <a:gd name="T17" fmla="*/ 89 h 377"/>
                <a:gd name="T18" fmla="*/ 249 w 826"/>
                <a:gd name="T19" fmla="*/ 25 h 377"/>
                <a:gd name="T20" fmla="*/ 295 w 826"/>
                <a:gd name="T21" fmla="*/ 89 h 377"/>
                <a:gd name="T22" fmla="*/ 333 w 826"/>
                <a:gd name="T23" fmla="*/ 31 h 377"/>
                <a:gd name="T24" fmla="*/ 627 w 826"/>
                <a:gd name="T25" fmla="*/ 74 h 377"/>
                <a:gd name="T26" fmla="*/ 658 w 826"/>
                <a:gd name="T27" fmla="*/ 39 h 377"/>
                <a:gd name="T28" fmla="*/ 773 w 826"/>
                <a:gd name="T29" fmla="*/ 62 h 377"/>
                <a:gd name="T30" fmla="*/ 710 w 826"/>
                <a:gd name="T31" fmla="*/ 74 h 377"/>
                <a:gd name="T32" fmla="*/ 740 w 826"/>
                <a:gd name="T33" fmla="*/ 38 h 377"/>
                <a:gd name="T34" fmla="*/ 805 w 826"/>
                <a:gd name="T35" fmla="*/ 89 h 377"/>
                <a:gd name="T36" fmla="*/ 609 w 826"/>
                <a:gd name="T37" fmla="*/ 52 h 377"/>
                <a:gd name="T38" fmla="*/ 562 w 826"/>
                <a:gd name="T39" fmla="*/ 57 h 377"/>
                <a:gd name="T40" fmla="*/ 468 w 826"/>
                <a:gd name="T41" fmla="*/ 81 h 377"/>
                <a:gd name="T42" fmla="*/ 468 w 826"/>
                <a:gd name="T43" fmla="*/ 31 h 377"/>
                <a:gd name="T44" fmla="*/ 495 w 826"/>
                <a:gd name="T45" fmla="*/ 62 h 377"/>
                <a:gd name="T46" fmla="*/ 105 w 826"/>
                <a:gd name="T47" fmla="*/ 137 h 377"/>
                <a:gd name="T48" fmla="*/ 546 w 826"/>
                <a:gd name="T49" fmla="*/ 206 h 377"/>
                <a:gd name="T50" fmla="*/ 561 w 826"/>
                <a:gd name="T51" fmla="*/ 221 h 377"/>
                <a:gd name="T52" fmla="*/ 162 w 826"/>
                <a:gd name="T53" fmla="*/ 206 h 377"/>
                <a:gd name="T54" fmla="*/ 150 w 826"/>
                <a:gd name="T55" fmla="*/ 156 h 377"/>
                <a:gd name="T56" fmla="*/ 134 w 826"/>
                <a:gd name="T57" fmla="*/ 183 h 377"/>
                <a:gd name="T58" fmla="*/ 0 w 826"/>
                <a:gd name="T59" fmla="*/ 208 h 377"/>
                <a:gd name="T60" fmla="*/ 618 w 826"/>
                <a:gd name="T61" fmla="*/ 137 h 377"/>
                <a:gd name="T62" fmla="*/ 672 w 826"/>
                <a:gd name="T63" fmla="*/ 185 h 377"/>
                <a:gd name="T64" fmla="*/ 658 w 826"/>
                <a:gd name="T65" fmla="*/ 156 h 377"/>
                <a:gd name="T66" fmla="*/ 655 w 826"/>
                <a:gd name="T67" fmla="*/ 208 h 377"/>
                <a:gd name="T68" fmla="*/ 681 w 826"/>
                <a:gd name="T69" fmla="*/ 190 h 377"/>
                <a:gd name="T70" fmla="*/ 366 w 826"/>
                <a:gd name="T71" fmla="*/ 164 h 377"/>
                <a:gd name="T72" fmla="*/ 396 w 826"/>
                <a:gd name="T73" fmla="*/ 187 h 377"/>
                <a:gd name="T74" fmla="*/ 287 w 826"/>
                <a:gd name="T75" fmla="*/ 194 h 377"/>
                <a:gd name="T76" fmla="*/ 268 w 826"/>
                <a:gd name="T77" fmla="*/ 189 h 377"/>
                <a:gd name="T78" fmla="*/ 292 w 826"/>
                <a:gd name="T79" fmla="*/ 173 h 377"/>
                <a:gd name="T80" fmla="*/ 196 w 826"/>
                <a:gd name="T81" fmla="*/ 132 h 377"/>
                <a:gd name="T82" fmla="*/ 450 w 826"/>
                <a:gd name="T83" fmla="*/ 163 h 377"/>
                <a:gd name="T84" fmla="*/ 479 w 826"/>
                <a:gd name="T85" fmla="*/ 187 h 377"/>
                <a:gd name="T86" fmla="*/ 526 w 826"/>
                <a:gd name="T87" fmla="*/ 326 h 377"/>
                <a:gd name="T88" fmla="*/ 507 w 826"/>
                <a:gd name="T89" fmla="*/ 321 h 377"/>
                <a:gd name="T90" fmla="*/ 531 w 826"/>
                <a:gd name="T91" fmla="*/ 305 h 377"/>
                <a:gd name="T92" fmla="*/ 363 w 826"/>
                <a:gd name="T93" fmla="*/ 353 h 377"/>
                <a:gd name="T94" fmla="*/ 403 w 826"/>
                <a:gd name="T95" fmla="*/ 295 h 377"/>
                <a:gd name="T96" fmla="*/ 326 w 826"/>
                <a:gd name="T97" fmla="*/ 262 h 377"/>
                <a:gd name="T98" fmla="*/ 142 w 826"/>
                <a:gd name="T99" fmla="*/ 321 h 377"/>
                <a:gd name="T100" fmla="*/ 166 w 826"/>
                <a:gd name="T101" fmla="*/ 308 h 377"/>
                <a:gd name="T102" fmla="*/ 606 w 826"/>
                <a:gd name="T103" fmla="*/ 289 h 377"/>
                <a:gd name="T104" fmla="*/ 635 w 826"/>
                <a:gd name="T105" fmla="*/ 353 h 377"/>
                <a:gd name="T106" fmla="*/ 459 w 826"/>
                <a:gd name="T107" fmla="*/ 377 h 377"/>
                <a:gd name="T108" fmla="*/ 456 w 826"/>
                <a:gd name="T109" fmla="*/ 350 h 377"/>
                <a:gd name="T110" fmla="*/ 476 w 826"/>
                <a:gd name="T111" fmla="*/ 319 h 377"/>
                <a:gd name="T112" fmla="*/ 114 w 826"/>
                <a:gd name="T113" fmla="*/ 297 h 377"/>
                <a:gd name="T114" fmla="*/ 136 w 826"/>
                <a:gd name="T115" fmla="*/ 288 h 377"/>
                <a:gd name="T116" fmla="*/ 22 w 826"/>
                <a:gd name="T117" fmla="*/ 273 h 377"/>
                <a:gd name="T118" fmla="*/ 62 w 826"/>
                <a:gd name="T119" fmla="*/ 310 h 377"/>
                <a:gd name="T120" fmla="*/ 327 w 826"/>
                <a:gd name="T121" fmla="*/ 353 h 377"/>
                <a:gd name="T122" fmla="*/ 226 w 826"/>
                <a:gd name="T123" fmla="*/ 353 h 377"/>
                <a:gd name="T124" fmla="*/ 292 w 826"/>
                <a:gd name="T125" fmla="*/ 316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6" h="377">
                  <a:moveTo>
                    <a:pt x="452" y="89"/>
                  </a:moveTo>
                  <a:cubicBezTo>
                    <a:pt x="433" y="89"/>
                    <a:pt x="433" y="89"/>
                    <a:pt x="433" y="89"/>
                  </a:cubicBezTo>
                  <a:cubicBezTo>
                    <a:pt x="433" y="0"/>
                    <a:pt x="433" y="0"/>
                    <a:pt x="433" y="0"/>
                  </a:cubicBezTo>
                  <a:cubicBezTo>
                    <a:pt x="452" y="0"/>
                    <a:pt x="452" y="0"/>
                    <a:pt x="452" y="0"/>
                  </a:cubicBezTo>
                  <a:lnTo>
                    <a:pt x="452" y="89"/>
                  </a:lnTo>
                  <a:close/>
                  <a:moveTo>
                    <a:pt x="416" y="39"/>
                  </a:moveTo>
                  <a:cubicBezTo>
                    <a:pt x="419" y="44"/>
                    <a:pt x="421" y="50"/>
                    <a:pt x="421" y="57"/>
                  </a:cubicBezTo>
                  <a:cubicBezTo>
                    <a:pt x="421" y="57"/>
                    <a:pt x="421" y="59"/>
                    <a:pt x="420" y="62"/>
                  </a:cubicBezTo>
                  <a:cubicBezTo>
                    <a:pt x="372" y="62"/>
                    <a:pt x="372" y="62"/>
                    <a:pt x="372" y="62"/>
                  </a:cubicBezTo>
                  <a:cubicBezTo>
                    <a:pt x="372" y="66"/>
                    <a:pt x="375" y="69"/>
                    <a:pt x="378" y="72"/>
                  </a:cubicBezTo>
                  <a:cubicBezTo>
                    <a:pt x="381" y="74"/>
                    <a:pt x="385" y="75"/>
                    <a:pt x="390" y="75"/>
                  </a:cubicBezTo>
                  <a:cubicBezTo>
                    <a:pt x="393" y="75"/>
                    <a:pt x="396" y="75"/>
                    <a:pt x="399" y="74"/>
                  </a:cubicBezTo>
                  <a:cubicBezTo>
                    <a:pt x="402" y="73"/>
                    <a:pt x="404" y="71"/>
                    <a:pt x="406" y="69"/>
                  </a:cubicBezTo>
                  <a:cubicBezTo>
                    <a:pt x="416" y="80"/>
                    <a:pt x="416" y="80"/>
                    <a:pt x="416" y="80"/>
                  </a:cubicBezTo>
                  <a:cubicBezTo>
                    <a:pt x="410" y="87"/>
                    <a:pt x="401" y="90"/>
                    <a:pt x="390" y="90"/>
                  </a:cubicBezTo>
                  <a:cubicBezTo>
                    <a:pt x="382" y="90"/>
                    <a:pt x="376" y="89"/>
                    <a:pt x="370" y="86"/>
                  </a:cubicBezTo>
                  <a:cubicBezTo>
                    <a:pt x="365" y="83"/>
                    <a:pt x="360" y="79"/>
                    <a:pt x="357" y="74"/>
                  </a:cubicBezTo>
                  <a:cubicBezTo>
                    <a:pt x="354" y="69"/>
                    <a:pt x="353" y="63"/>
                    <a:pt x="353" y="57"/>
                  </a:cubicBezTo>
                  <a:cubicBezTo>
                    <a:pt x="353" y="50"/>
                    <a:pt x="354" y="45"/>
                    <a:pt x="357" y="40"/>
                  </a:cubicBezTo>
                  <a:cubicBezTo>
                    <a:pt x="360" y="35"/>
                    <a:pt x="364" y="31"/>
                    <a:pt x="370" y="28"/>
                  </a:cubicBezTo>
                  <a:cubicBezTo>
                    <a:pt x="375" y="25"/>
                    <a:pt x="381" y="24"/>
                    <a:pt x="387" y="24"/>
                  </a:cubicBezTo>
                  <a:cubicBezTo>
                    <a:pt x="394" y="24"/>
                    <a:pt x="399" y="25"/>
                    <a:pt x="404" y="28"/>
                  </a:cubicBezTo>
                  <a:cubicBezTo>
                    <a:pt x="409" y="30"/>
                    <a:pt x="413" y="34"/>
                    <a:pt x="416" y="39"/>
                  </a:cubicBezTo>
                  <a:close/>
                  <a:moveTo>
                    <a:pt x="403" y="51"/>
                  </a:moveTo>
                  <a:cubicBezTo>
                    <a:pt x="403" y="47"/>
                    <a:pt x="401" y="44"/>
                    <a:pt x="398" y="41"/>
                  </a:cubicBezTo>
                  <a:cubicBezTo>
                    <a:pt x="395" y="39"/>
                    <a:pt x="391" y="38"/>
                    <a:pt x="387" y="38"/>
                  </a:cubicBezTo>
                  <a:cubicBezTo>
                    <a:pt x="383" y="38"/>
                    <a:pt x="380" y="39"/>
                    <a:pt x="377" y="41"/>
                  </a:cubicBezTo>
                  <a:cubicBezTo>
                    <a:pt x="374" y="44"/>
                    <a:pt x="372" y="47"/>
                    <a:pt x="371" y="51"/>
                  </a:cubicBezTo>
                  <a:lnTo>
                    <a:pt x="403" y="51"/>
                  </a:lnTo>
                  <a:close/>
                  <a:moveTo>
                    <a:pt x="6" y="69"/>
                  </a:moveTo>
                  <a:cubicBezTo>
                    <a:pt x="2" y="63"/>
                    <a:pt x="0" y="55"/>
                    <a:pt x="0" y="47"/>
                  </a:cubicBezTo>
                  <a:cubicBezTo>
                    <a:pt x="0" y="39"/>
                    <a:pt x="2" y="31"/>
                    <a:pt x="6" y="25"/>
                  </a:cubicBezTo>
                  <a:cubicBezTo>
                    <a:pt x="10" y="18"/>
                    <a:pt x="15" y="13"/>
                    <a:pt x="22" y="9"/>
                  </a:cubicBezTo>
                  <a:cubicBezTo>
                    <a:pt x="29" y="6"/>
                    <a:pt x="37" y="4"/>
                    <a:pt x="46" y="4"/>
                  </a:cubicBezTo>
                  <a:cubicBezTo>
                    <a:pt x="54" y="4"/>
                    <a:pt x="62" y="6"/>
                    <a:pt x="69" y="9"/>
                  </a:cubicBezTo>
                  <a:cubicBezTo>
                    <a:pt x="76" y="13"/>
                    <a:pt x="82" y="18"/>
                    <a:pt x="86" y="25"/>
                  </a:cubicBezTo>
                  <a:cubicBezTo>
                    <a:pt x="90" y="31"/>
                    <a:pt x="92" y="39"/>
                    <a:pt x="92" y="47"/>
                  </a:cubicBezTo>
                  <a:cubicBezTo>
                    <a:pt x="92" y="55"/>
                    <a:pt x="90" y="63"/>
                    <a:pt x="86" y="69"/>
                  </a:cubicBezTo>
                  <a:cubicBezTo>
                    <a:pt x="82" y="76"/>
                    <a:pt x="76" y="81"/>
                    <a:pt x="69" y="85"/>
                  </a:cubicBezTo>
                  <a:cubicBezTo>
                    <a:pt x="62" y="89"/>
                    <a:pt x="54" y="91"/>
                    <a:pt x="46" y="91"/>
                  </a:cubicBezTo>
                  <a:cubicBezTo>
                    <a:pt x="37" y="91"/>
                    <a:pt x="29" y="89"/>
                    <a:pt x="22" y="85"/>
                  </a:cubicBezTo>
                  <a:cubicBezTo>
                    <a:pt x="15" y="81"/>
                    <a:pt x="10" y="76"/>
                    <a:pt x="6" y="69"/>
                  </a:cubicBezTo>
                  <a:close/>
                  <a:moveTo>
                    <a:pt x="19" y="47"/>
                  </a:moveTo>
                  <a:cubicBezTo>
                    <a:pt x="19" y="52"/>
                    <a:pt x="21" y="57"/>
                    <a:pt x="23" y="61"/>
                  </a:cubicBezTo>
                  <a:cubicBezTo>
                    <a:pt x="25" y="65"/>
                    <a:pt x="28" y="68"/>
                    <a:pt x="32" y="71"/>
                  </a:cubicBezTo>
                  <a:cubicBezTo>
                    <a:pt x="36" y="73"/>
                    <a:pt x="41" y="74"/>
                    <a:pt x="46" y="74"/>
                  </a:cubicBezTo>
                  <a:cubicBezTo>
                    <a:pt x="51" y="74"/>
                    <a:pt x="55" y="73"/>
                    <a:pt x="59" y="71"/>
                  </a:cubicBezTo>
                  <a:cubicBezTo>
                    <a:pt x="63" y="68"/>
                    <a:pt x="66" y="65"/>
                    <a:pt x="69" y="61"/>
                  </a:cubicBezTo>
                  <a:cubicBezTo>
                    <a:pt x="71" y="57"/>
                    <a:pt x="72" y="52"/>
                    <a:pt x="72" y="47"/>
                  </a:cubicBezTo>
                  <a:cubicBezTo>
                    <a:pt x="72" y="42"/>
                    <a:pt x="71" y="37"/>
                    <a:pt x="69" y="33"/>
                  </a:cubicBezTo>
                  <a:cubicBezTo>
                    <a:pt x="66" y="29"/>
                    <a:pt x="63" y="26"/>
                    <a:pt x="59" y="24"/>
                  </a:cubicBezTo>
                  <a:cubicBezTo>
                    <a:pt x="55" y="21"/>
                    <a:pt x="51" y="20"/>
                    <a:pt x="46" y="20"/>
                  </a:cubicBezTo>
                  <a:cubicBezTo>
                    <a:pt x="41" y="20"/>
                    <a:pt x="36" y="21"/>
                    <a:pt x="32" y="24"/>
                  </a:cubicBezTo>
                  <a:cubicBezTo>
                    <a:pt x="28" y="26"/>
                    <a:pt x="25" y="29"/>
                    <a:pt x="23" y="33"/>
                  </a:cubicBezTo>
                  <a:cubicBezTo>
                    <a:pt x="21" y="37"/>
                    <a:pt x="19" y="42"/>
                    <a:pt x="19" y="47"/>
                  </a:cubicBezTo>
                  <a:close/>
                  <a:moveTo>
                    <a:pt x="124" y="57"/>
                  </a:moveTo>
                  <a:cubicBezTo>
                    <a:pt x="124" y="51"/>
                    <a:pt x="125" y="47"/>
                    <a:pt x="128" y="44"/>
                  </a:cubicBezTo>
                  <a:cubicBezTo>
                    <a:pt x="130" y="41"/>
                    <a:pt x="134" y="40"/>
                    <a:pt x="138" y="40"/>
                  </a:cubicBezTo>
                  <a:cubicBezTo>
                    <a:pt x="146" y="40"/>
                    <a:pt x="150" y="45"/>
                    <a:pt x="150" y="55"/>
                  </a:cubicBezTo>
                  <a:cubicBezTo>
                    <a:pt x="150" y="89"/>
                    <a:pt x="150" y="89"/>
                    <a:pt x="150" y="89"/>
                  </a:cubicBezTo>
                  <a:cubicBezTo>
                    <a:pt x="169" y="89"/>
                    <a:pt x="169" y="89"/>
                    <a:pt x="169" y="89"/>
                  </a:cubicBezTo>
                  <a:cubicBezTo>
                    <a:pt x="169" y="57"/>
                    <a:pt x="169" y="57"/>
                    <a:pt x="169" y="57"/>
                  </a:cubicBezTo>
                  <a:cubicBezTo>
                    <a:pt x="169" y="51"/>
                    <a:pt x="170" y="47"/>
                    <a:pt x="173" y="44"/>
                  </a:cubicBezTo>
                  <a:cubicBezTo>
                    <a:pt x="175" y="41"/>
                    <a:pt x="179" y="40"/>
                    <a:pt x="183" y="40"/>
                  </a:cubicBezTo>
                  <a:cubicBezTo>
                    <a:pt x="187" y="40"/>
                    <a:pt x="190" y="41"/>
                    <a:pt x="192" y="44"/>
                  </a:cubicBezTo>
                  <a:cubicBezTo>
                    <a:pt x="194" y="46"/>
                    <a:pt x="195" y="50"/>
                    <a:pt x="195" y="55"/>
                  </a:cubicBezTo>
                  <a:cubicBezTo>
                    <a:pt x="195" y="89"/>
                    <a:pt x="195" y="89"/>
                    <a:pt x="195" y="89"/>
                  </a:cubicBezTo>
                  <a:cubicBezTo>
                    <a:pt x="214" y="89"/>
                    <a:pt x="214" y="89"/>
                    <a:pt x="214" y="89"/>
                  </a:cubicBezTo>
                  <a:cubicBezTo>
                    <a:pt x="214" y="52"/>
                    <a:pt x="214" y="52"/>
                    <a:pt x="214" y="52"/>
                  </a:cubicBezTo>
                  <a:cubicBezTo>
                    <a:pt x="214" y="43"/>
                    <a:pt x="212" y="35"/>
                    <a:pt x="207" y="31"/>
                  </a:cubicBezTo>
                  <a:cubicBezTo>
                    <a:pt x="202" y="26"/>
                    <a:pt x="196" y="24"/>
                    <a:pt x="188" y="24"/>
                  </a:cubicBezTo>
                  <a:cubicBezTo>
                    <a:pt x="183" y="24"/>
                    <a:pt x="179" y="24"/>
                    <a:pt x="174" y="26"/>
                  </a:cubicBezTo>
                  <a:cubicBezTo>
                    <a:pt x="170" y="28"/>
                    <a:pt x="167" y="31"/>
                    <a:pt x="164" y="34"/>
                  </a:cubicBezTo>
                  <a:cubicBezTo>
                    <a:pt x="162" y="31"/>
                    <a:pt x="159" y="28"/>
                    <a:pt x="156" y="26"/>
                  </a:cubicBezTo>
                  <a:cubicBezTo>
                    <a:pt x="152" y="24"/>
                    <a:pt x="148" y="24"/>
                    <a:pt x="143" y="24"/>
                  </a:cubicBezTo>
                  <a:cubicBezTo>
                    <a:pt x="139" y="24"/>
                    <a:pt x="135" y="24"/>
                    <a:pt x="132" y="26"/>
                  </a:cubicBezTo>
                  <a:cubicBezTo>
                    <a:pt x="128" y="27"/>
                    <a:pt x="125" y="29"/>
                    <a:pt x="123" y="32"/>
                  </a:cubicBezTo>
                  <a:cubicBezTo>
                    <a:pt x="123" y="25"/>
                    <a:pt x="123" y="25"/>
                    <a:pt x="123" y="25"/>
                  </a:cubicBezTo>
                  <a:cubicBezTo>
                    <a:pt x="105" y="25"/>
                    <a:pt x="105" y="25"/>
                    <a:pt x="105" y="25"/>
                  </a:cubicBezTo>
                  <a:cubicBezTo>
                    <a:pt x="105" y="89"/>
                    <a:pt x="105" y="89"/>
                    <a:pt x="105" y="89"/>
                  </a:cubicBezTo>
                  <a:cubicBezTo>
                    <a:pt x="124" y="89"/>
                    <a:pt x="124" y="89"/>
                    <a:pt x="124" y="89"/>
                  </a:cubicBezTo>
                  <a:lnTo>
                    <a:pt x="124" y="57"/>
                  </a:lnTo>
                  <a:close/>
                  <a:moveTo>
                    <a:pt x="314" y="24"/>
                  </a:moveTo>
                  <a:cubicBezTo>
                    <a:pt x="309" y="24"/>
                    <a:pt x="304" y="24"/>
                    <a:pt x="300" y="26"/>
                  </a:cubicBezTo>
                  <a:cubicBezTo>
                    <a:pt x="296" y="28"/>
                    <a:pt x="293" y="31"/>
                    <a:pt x="290" y="34"/>
                  </a:cubicBezTo>
                  <a:cubicBezTo>
                    <a:pt x="288" y="31"/>
                    <a:pt x="285" y="28"/>
                    <a:pt x="281" y="26"/>
                  </a:cubicBezTo>
                  <a:cubicBezTo>
                    <a:pt x="278" y="24"/>
                    <a:pt x="274" y="24"/>
                    <a:pt x="269" y="24"/>
                  </a:cubicBezTo>
                  <a:cubicBezTo>
                    <a:pt x="265" y="24"/>
                    <a:pt x="261" y="24"/>
                    <a:pt x="258" y="26"/>
                  </a:cubicBezTo>
                  <a:cubicBezTo>
                    <a:pt x="254" y="27"/>
                    <a:pt x="251" y="29"/>
                    <a:pt x="249" y="32"/>
                  </a:cubicBezTo>
                  <a:cubicBezTo>
                    <a:pt x="249" y="25"/>
                    <a:pt x="249" y="25"/>
                    <a:pt x="249" y="25"/>
                  </a:cubicBezTo>
                  <a:cubicBezTo>
                    <a:pt x="231" y="25"/>
                    <a:pt x="231" y="25"/>
                    <a:pt x="231" y="25"/>
                  </a:cubicBezTo>
                  <a:cubicBezTo>
                    <a:pt x="231" y="89"/>
                    <a:pt x="231" y="89"/>
                    <a:pt x="231" y="89"/>
                  </a:cubicBezTo>
                  <a:cubicBezTo>
                    <a:pt x="250" y="89"/>
                    <a:pt x="250" y="89"/>
                    <a:pt x="250" y="89"/>
                  </a:cubicBezTo>
                  <a:cubicBezTo>
                    <a:pt x="250" y="57"/>
                    <a:pt x="250" y="57"/>
                    <a:pt x="250" y="57"/>
                  </a:cubicBezTo>
                  <a:cubicBezTo>
                    <a:pt x="250" y="51"/>
                    <a:pt x="251" y="47"/>
                    <a:pt x="253" y="44"/>
                  </a:cubicBezTo>
                  <a:cubicBezTo>
                    <a:pt x="256" y="41"/>
                    <a:pt x="259" y="40"/>
                    <a:pt x="264" y="40"/>
                  </a:cubicBezTo>
                  <a:cubicBezTo>
                    <a:pt x="272" y="40"/>
                    <a:pt x="276" y="45"/>
                    <a:pt x="276" y="55"/>
                  </a:cubicBezTo>
                  <a:cubicBezTo>
                    <a:pt x="276" y="89"/>
                    <a:pt x="276" y="89"/>
                    <a:pt x="276" y="89"/>
                  </a:cubicBezTo>
                  <a:cubicBezTo>
                    <a:pt x="295" y="89"/>
                    <a:pt x="295" y="89"/>
                    <a:pt x="295" y="89"/>
                  </a:cubicBezTo>
                  <a:cubicBezTo>
                    <a:pt x="295" y="57"/>
                    <a:pt x="295" y="57"/>
                    <a:pt x="295" y="57"/>
                  </a:cubicBezTo>
                  <a:cubicBezTo>
                    <a:pt x="295" y="51"/>
                    <a:pt x="296" y="47"/>
                    <a:pt x="299" y="44"/>
                  </a:cubicBezTo>
                  <a:cubicBezTo>
                    <a:pt x="301" y="41"/>
                    <a:pt x="305" y="40"/>
                    <a:pt x="309" y="40"/>
                  </a:cubicBezTo>
                  <a:cubicBezTo>
                    <a:pt x="313" y="40"/>
                    <a:pt x="316" y="41"/>
                    <a:pt x="318" y="44"/>
                  </a:cubicBezTo>
                  <a:cubicBezTo>
                    <a:pt x="320" y="46"/>
                    <a:pt x="321" y="50"/>
                    <a:pt x="321" y="55"/>
                  </a:cubicBezTo>
                  <a:cubicBezTo>
                    <a:pt x="321" y="89"/>
                    <a:pt x="321" y="89"/>
                    <a:pt x="321" y="89"/>
                  </a:cubicBezTo>
                  <a:cubicBezTo>
                    <a:pt x="340" y="89"/>
                    <a:pt x="340" y="89"/>
                    <a:pt x="340" y="89"/>
                  </a:cubicBezTo>
                  <a:cubicBezTo>
                    <a:pt x="340" y="52"/>
                    <a:pt x="340" y="52"/>
                    <a:pt x="340" y="52"/>
                  </a:cubicBezTo>
                  <a:cubicBezTo>
                    <a:pt x="340" y="43"/>
                    <a:pt x="338" y="35"/>
                    <a:pt x="333" y="31"/>
                  </a:cubicBezTo>
                  <a:cubicBezTo>
                    <a:pt x="328" y="26"/>
                    <a:pt x="322" y="24"/>
                    <a:pt x="314" y="24"/>
                  </a:cubicBezTo>
                  <a:close/>
                  <a:moveTo>
                    <a:pt x="674" y="0"/>
                  </a:moveTo>
                  <a:cubicBezTo>
                    <a:pt x="693" y="0"/>
                    <a:pt x="693" y="0"/>
                    <a:pt x="693" y="0"/>
                  </a:cubicBezTo>
                  <a:cubicBezTo>
                    <a:pt x="693" y="89"/>
                    <a:pt x="693" y="89"/>
                    <a:pt x="693" y="89"/>
                  </a:cubicBezTo>
                  <a:cubicBezTo>
                    <a:pt x="675" y="89"/>
                    <a:pt x="675" y="89"/>
                    <a:pt x="675" y="89"/>
                  </a:cubicBezTo>
                  <a:cubicBezTo>
                    <a:pt x="675" y="82"/>
                    <a:pt x="675" y="82"/>
                    <a:pt x="675" y="82"/>
                  </a:cubicBezTo>
                  <a:cubicBezTo>
                    <a:pt x="670" y="87"/>
                    <a:pt x="664" y="90"/>
                    <a:pt x="655" y="90"/>
                  </a:cubicBezTo>
                  <a:cubicBezTo>
                    <a:pt x="649" y="90"/>
                    <a:pt x="643" y="89"/>
                    <a:pt x="638" y="86"/>
                  </a:cubicBezTo>
                  <a:cubicBezTo>
                    <a:pt x="633" y="83"/>
                    <a:pt x="630" y="79"/>
                    <a:pt x="627" y="74"/>
                  </a:cubicBezTo>
                  <a:cubicBezTo>
                    <a:pt x="624" y="69"/>
                    <a:pt x="623" y="63"/>
                    <a:pt x="623" y="57"/>
                  </a:cubicBezTo>
                  <a:cubicBezTo>
                    <a:pt x="623" y="50"/>
                    <a:pt x="624" y="44"/>
                    <a:pt x="627" y="39"/>
                  </a:cubicBezTo>
                  <a:cubicBezTo>
                    <a:pt x="630" y="34"/>
                    <a:pt x="633" y="30"/>
                    <a:pt x="638" y="28"/>
                  </a:cubicBezTo>
                  <a:cubicBezTo>
                    <a:pt x="643" y="25"/>
                    <a:pt x="649" y="24"/>
                    <a:pt x="655" y="24"/>
                  </a:cubicBezTo>
                  <a:cubicBezTo>
                    <a:pt x="663" y="24"/>
                    <a:pt x="669" y="26"/>
                    <a:pt x="674" y="31"/>
                  </a:cubicBezTo>
                  <a:lnTo>
                    <a:pt x="674" y="0"/>
                  </a:lnTo>
                  <a:close/>
                  <a:moveTo>
                    <a:pt x="674" y="57"/>
                  </a:moveTo>
                  <a:cubicBezTo>
                    <a:pt x="674" y="51"/>
                    <a:pt x="673" y="47"/>
                    <a:pt x="670" y="44"/>
                  </a:cubicBezTo>
                  <a:cubicBezTo>
                    <a:pt x="667" y="41"/>
                    <a:pt x="663" y="39"/>
                    <a:pt x="658" y="39"/>
                  </a:cubicBezTo>
                  <a:cubicBezTo>
                    <a:pt x="653" y="39"/>
                    <a:pt x="649" y="41"/>
                    <a:pt x="646" y="44"/>
                  </a:cubicBezTo>
                  <a:cubicBezTo>
                    <a:pt x="643" y="47"/>
                    <a:pt x="641" y="51"/>
                    <a:pt x="641" y="57"/>
                  </a:cubicBezTo>
                  <a:cubicBezTo>
                    <a:pt x="641" y="62"/>
                    <a:pt x="643" y="67"/>
                    <a:pt x="646" y="70"/>
                  </a:cubicBezTo>
                  <a:cubicBezTo>
                    <a:pt x="649" y="73"/>
                    <a:pt x="653" y="75"/>
                    <a:pt x="658" y="75"/>
                  </a:cubicBezTo>
                  <a:cubicBezTo>
                    <a:pt x="663" y="75"/>
                    <a:pt x="667" y="73"/>
                    <a:pt x="670" y="70"/>
                  </a:cubicBezTo>
                  <a:cubicBezTo>
                    <a:pt x="673" y="67"/>
                    <a:pt x="674" y="62"/>
                    <a:pt x="674" y="57"/>
                  </a:cubicBezTo>
                  <a:close/>
                  <a:moveTo>
                    <a:pt x="769" y="39"/>
                  </a:moveTo>
                  <a:cubicBezTo>
                    <a:pt x="772" y="44"/>
                    <a:pt x="773" y="50"/>
                    <a:pt x="773" y="57"/>
                  </a:cubicBezTo>
                  <a:cubicBezTo>
                    <a:pt x="773" y="57"/>
                    <a:pt x="773" y="59"/>
                    <a:pt x="773" y="62"/>
                  </a:cubicBezTo>
                  <a:cubicBezTo>
                    <a:pt x="724" y="62"/>
                    <a:pt x="724" y="62"/>
                    <a:pt x="724" y="62"/>
                  </a:cubicBezTo>
                  <a:cubicBezTo>
                    <a:pt x="725" y="66"/>
                    <a:pt x="727" y="69"/>
                    <a:pt x="730" y="72"/>
                  </a:cubicBezTo>
                  <a:cubicBezTo>
                    <a:pt x="734" y="74"/>
                    <a:pt x="738" y="75"/>
                    <a:pt x="743" y="75"/>
                  </a:cubicBezTo>
                  <a:cubicBezTo>
                    <a:pt x="746" y="75"/>
                    <a:pt x="749" y="75"/>
                    <a:pt x="752" y="74"/>
                  </a:cubicBezTo>
                  <a:cubicBezTo>
                    <a:pt x="754" y="73"/>
                    <a:pt x="757" y="71"/>
                    <a:pt x="759" y="69"/>
                  </a:cubicBezTo>
                  <a:cubicBezTo>
                    <a:pt x="769" y="80"/>
                    <a:pt x="769" y="80"/>
                    <a:pt x="769" y="80"/>
                  </a:cubicBezTo>
                  <a:cubicBezTo>
                    <a:pt x="763" y="87"/>
                    <a:pt x="754" y="90"/>
                    <a:pt x="742" y="90"/>
                  </a:cubicBezTo>
                  <a:cubicBezTo>
                    <a:pt x="735" y="90"/>
                    <a:pt x="728" y="89"/>
                    <a:pt x="723" y="86"/>
                  </a:cubicBezTo>
                  <a:cubicBezTo>
                    <a:pt x="717" y="83"/>
                    <a:pt x="713" y="79"/>
                    <a:pt x="710" y="74"/>
                  </a:cubicBezTo>
                  <a:cubicBezTo>
                    <a:pt x="707" y="69"/>
                    <a:pt x="705" y="63"/>
                    <a:pt x="705" y="57"/>
                  </a:cubicBezTo>
                  <a:cubicBezTo>
                    <a:pt x="705" y="50"/>
                    <a:pt x="707" y="45"/>
                    <a:pt x="710" y="40"/>
                  </a:cubicBezTo>
                  <a:cubicBezTo>
                    <a:pt x="713" y="35"/>
                    <a:pt x="717" y="31"/>
                    <a:pt x="722" y="28"/>
                  </a:cubicBezTo>
                  <a:cubicBezTo>
                    <a:pt x="727" y="25"/>
                    <a:pt x="733" y="24"/>
                    <a:pt x="740" y="24"/>
                  </a:cubicBezTo>
                  <a:cubicBezTo>
                    <a:pt x="746" y="24"/>
                    <a:pt x="752" y="25"/>
                    <a:pt x="757" y="28"/>
                  </a:cubicBezTo>
                  <a:cubicBezTo>
                    <a:pt x="762" y="30"/>
                    <a:pt x="766" y="34"/>
                    <a:pt x="769" y="39"/>
                  </a:cubicBezTo>
                  <a:close/>
                  <a:moveTo>
                    <a:pt x="756" y="51"/>
                  </a:moveTo>
                  <a:cubicBezTo>
                    <a:pt x="755" y="47"/>
                    <a:pt x="753" y="44"/>
                    <a:pt x="750" y="41"/>
                  </a:cubicBezTo>
                  <a:cubicBezTo>
                    <a:pt x="748" y="39"/>
                    <a:pt x="744" y="38"/>
                    <a:pt x="740" y="38"/>
                  </a:cubicBezTo>
                  <a:cubicBezTo>
                    <a:pt x="736" y="38"/>
                    <a:pt x="732" y="39"/>
                    <a:pt x="729" y="41"/>
                  </a:cubicBezTo>
                  <a:cubicBezTo>
                    <a:pt x="726" y="44"/>
                    <a:pt x="725" y="47"/>
                    <a:pt x="724" y="51"/>
                  </a:cubicBezTo>
                  <a:lnTo>
                    <a:pt x="756" y="51"/>
                  </a:lnTo>
                  <a:close/>
                  <a:moveTo>
                    <a:pt x="813" y="26"/>
                  </a:moveTo>
                  <a:cubicBezTo>
                    <a:pt x="809" y="28"/>
                    <a:pt x="806" y="30"/>
                    <a:pt x="804" y="33"/>
                  </a:cubicBezTo>
                  <a:cubicBezTo>
                    <a:pt x="804" y="25"/>
                    <a:pt x="804" y="25"/>
                    <a:pt x="804" y="25"/>
                  </a:cubicBezTo>
                  <a:cubicBezTo>
                    <a:pt x="786" y="25"/>
                    <a:pt x="786" y="25"/>
                    <a:pt x="786" y="25"/>
                  </a:cubicBezTo>
                  <a:cubicBezTo>
                    <a:pt x="786" y="89"/>
                    <a:pt x="786" y="89"/>
                    <a:pt x="786" y="89"/>
                  </a:cubicBezTo>
                  <a:cubicBezTo>
                    <a:pt x="805" y="89"/>
                    <a:pt x="805" y="89"/>
                    <a:pt x="805" y="89"/>
                  </a:cubicBezTo>
                  <a:cubicBezTo>
                    <a:pt x="805" y="59"/>
                    <a:pt x="805" y="59"/>
                    <a:pt x="805" y="59"/>
                  </a:cubicBezTo>
                  <a:cubicBezTo>
                    <a:pt x="805" y="53"/>
                    <a:pt x="806" y="48"/>
                    <a:pt x="809" y="45"/>
                  </a:cubicBezTo>
                  <a:cubicBezTo>
                    <a:pt x="812" y="42"/>
                    <a:pt x="816" y="41"/>
                    <a:pt x="822" y="41"/>
                  </a:cubicBezTo>
                  <a:cubicBezTo>
                    <a:pt x="822" y="41"/>
                    <a:pt x="824" y="41"/>
                    <a:pt x="826" y="41"/>
                  </a:cubicBezTo>
                  <a:cubicBezTo>
                    <a:pt x="826" y="24"/>
                    <a:pt x="826" y="24"/>
                    <a:pt x="826" y="24"/>
                  </a:cubicBezTo>
                  <a:cubicBezTo>
                    <a:pt x="821" y="24"/>
                    <a:pt x="817" y="24"/>
                    <a:pt x="813" y="26"/>
                  </a:cubicBezTo>
                  <a:close/>
                  <a:moveTo>
                    <a:pt x="591" y="89"/>
                  </a:moveTo>
                  <a:cubicBezTo>
                    <a:pt x="609" y="89"/>
                    <a:pt x="609" y="89"/>
                    <a:pt x="609" y="89"/>
                  </a:cubicBezTo>
                  <a:cubicBezTo>
                    <a:pt x="609" y="52"/>
                    <a:pt x="609" y="52"/>
                    <a:pt x="609" y="52"/>
                  </a:cubicBezTo>
                  <a:cubicBezTo>
                    <a:pt x="609" y="43"/>
                    <a:pt x="607" y="36"/>
                    <a:pt x="602" y="31"/>
                  </a:cubicBezTo>
                  <a:cubicBezTo>
                    <a:pt x="597" y="26"/>
                    <a:pt x="591" y="24"/>
                    <a:pt x="583" y="24"/>
                  </a:cubicBezTo>
                  <a:cubicBezTo>
                    <a:pt x="578" y="24"/>
                    <a:pt x="574" y="24"/>
                    <a:pt x="571" y="26"/>
                  </a:cubicBezTo>
                  <a:cubicBezTo>
                    <a:pt x="567" y="27"/>
                    <a:pt x="564" y="29"/>
                    <a:pt x="561" y="32"/>
                  </a:cubicBezTo>
                  <a:cubicBezTo>
                    <a:pt x="561" y="25"/>
                    <a:pt x="561" y="25"/>
                    <a:pt x="561" y="25"/>
                  </a:cubicBezTo>
                  <a:cubicBezTo>
                    <a:pt x="543" y="25"/>
                    <a:pt x="543" y="25"/>
                    <a:pt x="543" y="25"/>
                  </a:cubicBezTo>
                  <a:cubicBezTo>
                    <a:pt x="543" y="89"/>
                    <a:pt x="543" y="89"/>
                    <a:pt x="543" y="89"/>
                  </a:cubicBezTo>
                  <a:cubicBezTo>
                    <a:pt x="562" y="89"/>
                    <a:pt x="562" y="89"/>
                    <a:pt x="562" y="89"/>
                  </a:cubicBezTo>
                  <a:cubicBezTo>
                    <a:pt x="562" y="57"/>
                    <a:pt x="562" y="57"/>
                    <a:pt x="562" y="57"/>
                  </a:cubicBezTo>
                  <a:cubicBezTo>
                    <a:pt x="562" y="51"/>
                    <a:pt x="564" y="47"/>
                    <a:pt x="566" y="44"/>
                  </a:cubicBezTo>
                  <a:cubicBezTo>
                    <a:pt x="569" y="41"/>
                    <a:pt x="573" y="40"/>
                    <a:pt x="578" y="40"/>
                  </a:cubicBezTo>
                  <a:cubicBezTo>
                    <a:pt x="582" y="40"/>
                    <a:pt x="585" y="41"/>
                    <a:pt x="587" y="44"/>
                  </a:cubicBezTo>
                  <a:cubicBezTo>
                    <a:pt x="590" y="46"/>
                    <a:pt x="591" y="50"/>
                    <a:pt x="591" y="55"/>
                  </a:cubicBezTo>
                  <a:lnTo>
                    <a:pt x="591" y="89"/>
                  </a:lnTo>
                  <a:close/>
                  <a:moveTo>
                    <a:pt x="509" y="81"/>
                  </a:moveTo>
                  <a:cubicBezTo>
                    <a:pt x="505" y="87"/>
                    <a:pt x="499" y="90"/>
                    <a:pt x="489" y="90"/>
                  </a:cubicBezTo>
                  <a:cubicBezTo>
                    <a:pt x="484" y="90"/>
                    <a:pt x="480" y="89"/>
                    <a:pt x="476" y="88"/>
                  </a:cubicBezTo>
                  <a:cubicBezTo>
                    <a:pt x="473" y="86"/>
                    <a:pt x="470" y="84"/>
                    <a:pt x="468" y="81"/>
                  </a:cubicBezTo>
                  <a:cubicBezTo>
                    <a:pt x="466" y="78"/>
                    <a:pt x="465" y="74"/>
                    <a:pt x="465" y="70"/>
                  </a:cubicBezTo>
                  <a:cubicBezTo>
                    <a:pt x="465" y="64"/>
                    <a:pt x="467" y="60"/>
                    <a:pt x="472" y="56"/>
                  </a:cubicBezTo>
                  <a:cubicBezTo>
                    <a:pt x="476" y="53"/>
                    <a:pt x="483" y="51"/>
                    <a:pt x="493" y="51"/>
                  </a:cubicBezTo>
                  <a:cubicBezTo>
                    <a:pt x="508" y="51"/>
                    <a:pt x="508" y="51"/>
                    <a:pt x="508" y="51"/>
                  </a:cubicBezTo>
                  <a:cubicBezTo>
                    <a:pt x="508" y="47"/>
                    <a:pt x="507" y="44"/>
                    <a:pt x="504" y="42"/>
                  </a:cubicBezTo>
                  <a:cubicBezTo>
                    <a:pt x="502" y="40"/>
                    <a:pt x="498" y="38"/>
                    <a:pt x="493" y="38"/>
                  </a:cubicBezTo>
                  <a:cubicBezTo>
                    <a:pt x="489" y="38"/>
                    <a:pt x="486" y="39"/>
                    <a:pt x="483" y="40"/>
                  </a:cubicBezTo>
                  <a:cubicBezTo>
                    <a:pt x="479" y="41"/>
                    <a:pt x="477" y="43"/>
                    <a:pt x="474" y="44"/>
                  </a:cubicBezTo>
                  <a:cubicBezTo>
                    <a:pt x="468" y="31"/>
                    <a:pt x="468" y="31"/>
                    <a:pt x="468" y="31"/>
                  </a:cubicBezTo>
                  <a:cubicBezTo>
                    <a:pt x="471" y="29"/>
                    <a:pt x="475" y="27"/>
                    <a:pt x="480" y="26"/>
                  </a:cubicBezTo>
                  <a:cubicBezTo>
                    <a:pt x="485" y="24"/>
                    <a:pt x="490" y="24"/>
                    <a:pt x="495" y="24"/>
                  </a:cubicBezTo>
                  <a:cubicBezTo>
                    <a:pt x="505" y="24"/>
                    <a:pt x="513" y="26"/>
                    <a:pt x="518" y="31"/>
                  </a:cubicBezTo>
                  <a:cubicBezTo>
                    <a:pt x="524" y="35"/>
                    <a:pt x="527" y="43"/>
                    <a:pt x="527" y="52"/>
                  </a:cubicBezTo>
                  <a:cubicBezTo>
                    <a:pt x="527" y="89"/>
                    <a:pt x="527" y="89"/>
                    <a:pt x="527" y="89"/>
                  </a:cubicBezTo>
                  <a:cubicBezTo>
                    <a:pt x="509" y="89"/>
                    <a:pt x="509" y="89"/>
                    <a:pt x="509" y="89"/>
                  </a:cubicBezTo>
                  <a:lnTo>
                    <a:pt x="509" y="81"/>
                  </a:lnTo>
                  <a:close/>
                  <a:moveTo>
                    <a:pt x="508" y="62"/>
                  </a:moveTo>
                  <a:cubicBezTo>
                    <a:pt x="495" y="62"/>
                    <a:pt x="495" y="62"/>
                    <a:pt x="495" y="62"/>
                  </a:cubicBezTo>
                  <a:cubicBezTo>
                    <a:pt x="487" y="62"/>
                    <a:pt x="483" y="65"/>
                    <a:pt x="483" y="70"/>
                  </a:cubicBezTo>
                  <a:cubicBezTo>
                    <a:pt x="483" y="72"/>
                    <a:pt x="484" y="74"/>
                    <a:pt x="486" y="75"/>
                  </a:cubicBezTo>
                  <a:cubicBezTo>
                    <a:pt x="488" y="77"/>
                    <a:pt x="491" y="77"/>
                    <a:pt x="494" y="77"/>
                  </a:cubicBezTo>
                  <a:cubicBezTo>
                    <a:pt x="497" y="77"/>
                    <a:pt x="500" y="77"/>
                    <a:pt x="503" y="75"/>
                  </a:cubicBezTo>
                  <a:cubicBezTo>
                    <a:pt x="505" y="74"/>
                    <a:pt x="507" y="72"/>
                    <a:pt x="508" y="69"/>
                  </a:cubicBezTo>
                  <a:lnTo>
                    <a:pt x="508" y="62"/>
                  </a:lnTo>
                  <a:close/>
                  <a:moveTo>
                    <a:pt x="94" y="148"/>
                  </a:moveTo>
                  <a:cubicBezTo>
                    <a:pt x="97" y="148"/>
                    <a:pt x="100" y="146"/>
                    <a:pt x="102" y="144"/>
                  </a:cubicBezTo>
                  <a:cubicBezTo>
                    <a:pt x="104" y="142"/>
                    <a:pt x="105" y="140"/>
                    <a:pt x="105" y="137"/>
                  </a:cubicBezTo>
                  <a:cubicBezTo>
                    <a:pt x="105" y="134"/>
                    <a:pt x="104" y="131"/>
                    <a:pt x="102" y="130"/>
                  </a:cubicBezTo>
                  <a:cubicBezTo>
                    <a:pt x="100" y="128"/>
                    <a:pt x="97" y="127"/>
                    <a:pt x="94" y="127"/>
                  </a:cubicBezTo>
                  <a:cubicBezTo>
                    <a:pt x="90" y="127"/>
                    <a:pt x="87" y="128"/>
                    <a:pt x="85" y="130"/>
                  </a:cubicBezTo>
                  <a:cubicBezTo>
                    <a:pt x="83" y="132"/>
                    <a:pt x="82" y="134"/>
                    <a:pt x="82" y="137"/>
                  </a:cubicBezTo>
                  <a:cubicBezTo>
                    <a:pt x="82" y="140"/>
                    <a:pt x="83" y="143"/>
                    <a:pt x="85" y="145"/>
                  </a:cubicBezTo>
                  <a:cubicBezTo>
                    <a:pt x="87" y="147"/>
                    <a:pt x="90" y="148"/>
                    <a:pt x="94" y="148"/>
                  </a:cubicBezTo>
                  <a:close/>
                  <a:moveTo>
                    <a:pt x="560" y="188"/>
                  </a:moveTo>
                  <a:cubicBezTo>
                    <a:pt x="560" y="194"/>
                    <a:pt x="559" y="199"/>
                    <a:pt x="556" y="201"/>
                  </a:cubicBezTo>
                  <a:cubicBezTo>
                    <a:pt x="554" y="204"/>
                    <a:pt x="550" y="206"/>
                    <a:pt x="546" y="206"/>
                  </a:cubicBezTo>
                  <a:cubicBezTo>
                    <a:pt x="537" y="206"/>
                    <a:pt x="533" y="201"/>
                    <a:pt x="533" y="190"/>
                  </a:cubicBezTo>
                  <a:cubicBezTo>
                    <a:pt x="533" y="157"/>
                    <a:pt x="533" y="157"/>
                    <a:pt x="533" y="157"/>
                  </a:cubicBezTo>
                  <a:cubicBezTo>
                    <a:pt x="514" y="157"/>
                    <a:pt x="514" y="157"/>
                    <a:pt x="514" y="157"/>
                  </a:cubicBezTo>
                  <a:cubicBezTo>
                    <a:pt x="514" y="193"/>
                    <a:pt x="514" y="193"/>
                    <a:pt x="514" y="193"/>
                  </a:cubicBezTo>
                  <a:cubicBezTo>
                    <a:pt x="514" y="203"/>
                    <a:pt x="516" y="210"/>
                    <a:pt x="521" y="215"/>
                  </a:cubicBezTo>
                  <a:cubicBezTo>
                    <a:pt x="526" y="220"/>
                    <a:pt x="533" y="222"/>
                    <a:pt x="541" y="222"/>
                  </a:cubicBezTo>
                  <a:cubicBezTo>
                    <a:pt x="545" y="222"/>
                    <a:pt x="549" y="221"/>
                    <a:pt x="553" y="220"/>
                  </a:cubicBezTo>
                  <a:cubicBezTo>
                    <a:pt x="556" y="218"/>
                    <a:pt x="559" y="216"/>
                    <a:pt x="561" y="213"/>
                  </a:cubicBezTo>
                  <a:cubicBezTo>
                    <a:pt x="561" y="221"/>
                    <a:pt x="561" y="221"/>
                    <a:pt x="561" y="221"/>
                  </a:cubicBezTo>
                  <a:cubicBezTo>
                    <a:pt x="579" y="221"/>
                    <a:pt x="579" y="221"/>
                    <a:pt x="579" y="221"/>
                  </a:cubicBezTo>
                  <a:cubicBezTo>
                    <a:pt x="579" y="157"/>
                    <a:pt x="579" y="157"/>
                    <a:pt x="579" y="157"/>
                  </a:cubicBezTo>
                  <a:cubicBezTo>
                    <a:pt x="560" y="157"/>
                    <a:pt x="560" y="157"/>
                    <a:pt x="560" y="157"/>
                  </a:cubicBezTo>
                  <a:lnTo>
                    <a:pt x="560" y="188"/>
                  </a:lnTo>
                  <a:close/>
                  <a:moveTo>
                    <a:pt x="183" y="194"/>
                  </a:moveTo>
                  <a:cubicBezTo>
                    <a:pt x="134" y="194"/>
                    <a:pt x="134" y="194"/>
                    <a:pt x="134" y="194"/>
                  </a:cubicBezTo>
                  <a:cubicBezTo>
                    <a:pt x="135" y="198"/>
                    <a:pt x="137" y="201"/>
                    <a:pt x="141" y="204"/>
                  </a:cubicBezTo>
                  <a:cubicBezTo>
                    <a:pt x="144" y="206"/>
                    <a:pt x="148" y="207"/>
                    <a:pt x="153" y="207"/>
                  </a:cubicBezTo>
                  <a:cubicBezTo>
                    <a:pt x="156" y="207"/>
                    <a:pt x="159" y="207"/>
                    <a:pt x="162" y="206"/>
                  </a:cubicBezTo>
                  <a:cubicBezTo>
                    <a:pt x="164" y="205"/>
                    <a:pt x="167" y="203"/>
                    <a:pt x="169" y="201"/>
                  </a:cubicBezTo>
                  <a:cubicBezTo>
                    <a:pt x="179" y="212"/>
                    <a:pt x="179" y="212"/>
                    <a:pt x="179" y="212"/>
                  </a:cubicBezTo>
                  <a:cubicBezTo>
                    <a:pt x="173" y="219"/>
                    <a:pt x="164" y="222"/>
                    <a:pt x="152" y="222"/>
                  </a:cubicBezTo>
                  <a:cubicBezTo>
                    <a:pt x="145" y="222"/>
                    <a:pt x="139" y="221"/>
                    <a:pt x="133" y="218"/>
                  </a:cubicBezTo>
                  <a:cubicBezTo>
                    <a:pt x="128" y="215"/>
                    <a:pt x="123" y="211"/>
                    <a:pt x="120" y="206"/>
                  </a:cubicBezTo>
                  <a:cubicBezTo>
                    <a:pt x="117" y="201"/>
                    <a:pt x="116" y="195"/>
                    <a:pt x="116" y="189"/>
                  </a:cubicBezTo>
                  <a:cubicBezTo>
                    <a:pt x="116" y="182"/>
                    <a:pt x="117" y="177"/>
                    <a:pt x="120" y="172"/>
                  </a:cubicBezTo>
                  <a:cubicBezTo>
                    <a:pt x="123" y="167"/>
                    <a:pt x="127" y="163"/>
                    <a:pt x="132" y="160"/>
                  </a:cubicBezTo>
                  <a:cubicBezTo>
                    <a:pt x="138" y="157"/>
                    <a:pt x="144" y="156"/>
                    <a:pt x="150" y="156"/>
                  </a:cubicBezTo>
                  <a:cubicBezTo>
                    <a:pt x="156" y="156"/>
                    <a:pt x="162" y="157"/>
                    <a:pt x="167" y="160"/>
                  </a:cubicBezTo>
                  <a:cubicBezTo>
                    <a:pt x="172" y="162"/>
                    <a:pt x="176" y="166"/>
                    <a:pt x="179" y="171"/>
                  </a:cubicBezTo>
                  <a:cubicBezTo>
                    <a:pt x="182" y="176"/>
                    <a:pt x="184" y="182"/>
                    <a:pt x="184" y="189"/>
                  </a:cubicBezTo>
                  <a:cubicBezTo>
                    <a:pt x="184" y="189"/>
                    <a:pt x="184" y="191"/>
                    <a:pt x="183" y="194"/>
                  </a:cubicBezTo>
                  <a:close/>
                  <a:moveTo>
                    <a:pt x="166" y="183"/>
                  </a:moveTo>
                  <a:cubicBezTo>
                    <a:pt x="165" y="179"/>
                    <a:pt x="164" y="176"/>
                    <a:pt x="161" y="173"/>
                  </a:cubicBezTo>
                  <a:cubicBezTo>
                    <a:pt x="158" y="171"/>
                    <a:pt x="154" y="170"/>
                    <a:pt x="150" y="170"/>
                  </a:cubicBezTo>
                  <a:cubicBezTo>
                    <a:pt x="146" y="170"/>
                    <a:pt x="142" y="171"/>
                    <a:pt x="139" y="173"/>
                  </a:cubicBezTo>
                  <a:cubicBezTo>
                    <a:pt x="137" y="176"/>
                    <a:pt x="135" y="179"/>
                    <a:pt x="134" y="183"/>
                  </a:cubicBezTo>
                  <a:lnTo>
                    <a:pt x="166" y="183"/>
                  </a:lnTo>
                  <a:close/>
                  <a:moveTo>
                    <a:pt x="73" y="205"/>
                  </a:moveTo>
                  <a:cubicBezTo>
                    <a:pt x="25" y="205"/>
                    <a:pt x="25" y="205"/>
                    <a:pt x="25" y="205"/>
                  </a:cubicBezTo>
                  <a:cubicBezTo>
                    <a:pt x="71" y="150"/>
                    <a:pt x="71" y="150"/>
                    <a:pt x="71" y="150"/>
                  </a:cubicBezTo>
                  <a:cubicBezTo>
                    <a:pt x="71" y="137"/>
                    <a:pt x="71" y="137"/>
                    <a:pt x="71" y="137"/>
                  </a:cubicBezTo>
                  <a:cubicBezTo>
                    <a:pt x="1" y="137"/>
                    <a:pt x="1" y="137"/>
                    <a:pt x="1" y="137"/>
                  </a:cubicBezTo>
                  <a:cubicBezTo>
                    <a:pt x="1" y="153"/>
                    <a:pt x="1" y="153"/>
                    <a:pt x="1" y="153"/>
                  </a:cubicBezTo>
                  <a:cubicBezTo>
                    <a:pt x="46" y="153"/>
                    <a:pt x="46" y="153"/>
                    <a:pt x="46" y="153"/>
                  </a:cubicBezTo>
                  <a:cubicBezTo>
                    <a:pt x="0" y="208"/>
                    <a:pt x="0" y="208"/>
                    <a:pt x="0" y="208"/>
                  </a:cubicBezTo>
                  <a:cubicBezTo>
                    <a:pt x="0" y="221"/>
                    <a:pt x="0" y="221"/>
                    <a:pt x="0" y="221"/>
                  </a:cubicBezTo>
                  <a:cubicBezTo>
                    <a:pt x="73" y="221"/>
                    <a:pt x="73" y="221"/>
                    <a:pt x="73" y="221"/>
                  </a:cubicBezTo>
                  <a:lnTo>
                    <a:pt x="73" y="205"/>
                  </a:lnTo>
                  <a:close/>
                  <a:moveTo>
                    <a:pt x="598" y="130"/>
                  </a:moveTo>
                  <a:cubicBezTo>
                    <a:pt x="595" y="132"/>
                    <a:pt x="594" y="134"/>
                    <a:pt x="594" y="137"/>
                  </a:cubicBezTo>
                  <a:cubicBezTo>
                    <a:pt x="594" y="140"/>
                    <a:pt x="595" y="143"/>
                    <a:pt x="598" y="145"/>
                  </a:cubicBezTo>
                  <a:cubicBezTo>
                    <a:pt x="600" y="147"/>
                    <a:pt x="603" y="148"/>
                    <a:pt x="606" y="148"/>
                  </a:cubicBezTo>
                  <a:cubicBezTo>
                    <a:pt x="609" y="148"/>
                    <a:pt x="612" y="146"/>
                    <a:pt x="614" y="144"/>
                  </a:cubicBezTo>
                  <a:cubicBezTo>
                    <a:pt x="617" y="142"/>
                    <a:pt x="618" y="140"/>
                    <a:pt x="618" y="137"/>
                  </a:cubicBezTo>
                  <a:cubicBezTo>
                    <a:pt x="618" y="134"/>
                    <a:pt x="617" y="131"/>
                    <a:pt x="614" y="130"/>
                  </a:cubicBezTo>
                  <a:cubicBezTo>
                    <a:pt x="612" y="128"/>
                    <a:pt x="609" y="127"/>
                    <a:pt x="606" y="127"/>
                  </a:cubicBezTo>
                  <a:cubicBezTo>
                    <a:pt x="603" y="127"/>
                    <a:pt x="600" y="128"/>
                    <a:pt x="598" y="130"/>
                  </a:cubicBezTo>
                  <a:close/>
                  <a:moveTo>
                    <a:pt x="597" y="221"/>
                  </a:moveTo>
                  <a:cubicBezTo>
                    <a:pt x="615" y="221"/>
                    <a:pt x="615" y="221"/>
                    <a:pt x="615" y="221"/>
                  </a:cubicBezTo>
                  <a:cubicBezTo>
                    <a:pt x="615" y="157"/>
                    <a:pt x="615" y="157"/>
                    <a:pt x="615" y="157"/>
                  </a:cubicBezTo>
                  <a:cubicBezTo>
                    <a:pt x="597" y="157"/>
                    <a:pt x="597" y="157"/>
                    <a:pt x="597" y="157"/>
                  </a:cubicBezTo>
                  <a:lnTo>
                    <a:pt x="597" y="221"/>
                  </a:lnTo>
                  <a:close/>
                  <a:moveTo>
                    <a:pt x="672" y="185"/>
                  </a:moveTo>
                  <a:cubicBezTo>
                    <a:pt x="669" y="184"/>
                    <a:pt x="665" y="183"/>
                    <a:pt x="659" y="182"/>
                  </a:cubicBezTo>
                  <a:cubicBezTo>
                    <a:pt x="655" y="181"/>
                    <a:pt x="651" y="181"/>
                    <a:pt x="649" y="180"/>
                  </a:cubicBezTo>
                  <a:cubicBezTo>
                    <a:pt x="647" y="179"/>
                    <a:pt x="646" y="178"/>
                    <a:pt x="646" y="176"/>
                  </a:cubicBezTo>
                  <a:cubicBezTo>
                    <a:pt x="646" y="174"/>
                    <a:pt x="647" y="173"/>
                    <a:pt x="649" y="171"/>
                  </a:cubicBezTo>
                  <a:cubicBezTo>
                    <a:pt x="651" y="170"/>
                    <a:pt x="654" y="170"/>
                    <a:pt x="658" y="170"/>
                  </a:cubicBezTo>
                  <a:cubicBezTo>
                    <a:pt x="665" y="170"/>
                    <a:pt x="671" y="171"/>
                    <a:pt x="677" y="175"/>
                  </a:cubicBezTo>
                  <a:cubicBezTo>
                    <a:pt x="683" y="161"/>
                    <a:pt x="683" y="161"/>
                    <a:pt x="683" y="161"/>
                  </a:cubicBezTo>
                  <a:cubicBezTo>
                    <a:pt x="680" y="159"/>
                    <a:pt x="676" y="158"/>
                    <a:pt x="672" y="157"/>
                  </a:cubicBezTo>
                  <a:cubicBezTo>
                    <a:pt x="667" y="156"/>
                    <a:pt x="662" y="156"/>
                    <a:pt x="658" y="156"/>
                  </a:cubicBezTo>
                  <a:cubicBezTo>
                    <a:pt x="652" y="156"/>
                    <a:pt x="646" y="156"/>
                    <a:pt x="642" y="158"/>
                  </a:cubicBezTo>
                  <a:cubicBezTo>
                    <a:pt x="637" y="160"/>
                    <a:pt x="634" y="162"/>
                    <a:pt x="632" y="166"/>
                  </a:cubicBezTo>
                  <a:cubicBezTo>
                    <a:pt x="629" y="169"/>
                    <a:pt x="628" y="172"/>
                    <a:pt x="628" y="176"/>
                  </a:cubicBezTo>
                  <a:cubicBezTo>
                    <a:pt x="628" y="181"/>
                    <a:pt x="629" y="185"/>
                    <a:pt x="632" y="188"/>
                  </a:cubicBezTo>
                  <a:cubicBezTo>
                    <a:pt x="634" y="190"/>
                    <a:pt x="637" y="192"/>
                    <a:pt x="641" y="193"/>
                  </a:cubicBezTo>
                  <a:cubicBezTo>
                    <a:pt x="644" y="194"/>
                    <a:pt x="649" y="195"/>
                    <a:pt x="654" y="196"/>
                  </a:cubicBezTo>
                  <a:cubicBezTo>
                    <a:pt x="658" y="197"/>
                    <a:pt x="662" y="197"/>
                    <a:pt x="664" y="198"/>
                  </a:cubicBezTo>
                  <a:cubicBezTo>
                    <a:pt x="666" y="199"/>
                    <a:pt x="667" y="200"/>
                    <a:pt x="667" y="202"/>
                  </a:cubicBezTo>
                  <a:cubicBezTo>
                    <a:pt x="667" y="206"/>
                    <a:pt x="663" y="208"/>
                    <a:pt x="655" y="208"/>
                  </a:cubicBezTo>
                  <a:cubicBezTo>
                    <a:pt x="651" y="208"/>
                    <a:pt x="647" y="207"/>
                    <a:pt x="643" y="206"/>
                  </a:cubicBezTo>
                  <a:cubicBezTo>
                    <a:pt x="639" y="205"/>
                    <a:pt x="636" y="203"/>
                    <a:pt x="633" y="202"/>
                  </a:cubicBezTo>
                  <a:cubicBezTo>
                    <a:pt x="626" y="215"/>
                    <a:pt x="626" y="215"/>
                    <a:pt x="626" y="215"/>
                  </a:cubicBezTo>
                  <a:cubicBezTo>
                    <a:pt x="630" y="217"/>
                    <a:pt x="634" y="219"/>
                    <a:pt x="639" y="220"/>
                  </a:cubicBezTo>
                  <a:cubicBezTo>
                    <a:pt x="644" y="221"/>
                    <a:pt x="649" y="222"/>
                    <a:pt x="654" y="222"/>
                  </a:cubicBezTo>
                  <a:cubicBezTo>
                    <a:pt x="661" y="222"/>
                    <a:pt x="666" y="221"/>
                    <a:pt x="671" y="219"/>
                  </a:cubicBezTo>
                  <a:cubicBezTo>
                    <a:pt x="675" y="218"/>
                    <a:pt x="679" y="215"/>
                    <a:pt x="681" y="212"/>
                  </a:cubicBezTo>
                  <a:cubicBezTo>
                    <a:pt x="684" y="209"/>
                    <a:pt x="685" y="206"/>
                    <a:pt x="685" y="202"/>
                  </a:cubicBezTo>
                  <a:cubicBezTo>
                    <a:pt x="685" y="197"/>
                    <a:pt x="684" y="193"/>
                    <a:pt x="681" y="190"/>
                  </a:cubicBezTo>
                  <a:cubicBezTo>
                    <a:pt x="679" y="188"/>
                    <a:pt x="676" y="186"/>
                    <a:pt x="672" y="185"/>
                  </a:cubicBezTo>
                  <a:close/>
                  <a:moveTo>
                    <a:pt x="103" y="157"/>
                  </a:moveTo>
                  <a:cubicBezTo>
                    <a:pt x="84" y="157"/>
                    <a:pt x="84" y="157"/>
                    <a:pt x="84" y="157"/>
                  </a:cubicBezTo>
                  <a:cubicBezTo>
                    <a:pt x="84" y="221"/>
                    <a:pt x="84" y="221"/>
                    <a:pt x="84" y="221"/>
                  </a:cubicBezTo>
                  <a:cubicBezTo>
                    <a:pt x="103" y="221"/>
                    <a:pt x="103" y="221"/>
                    <a:pt x="103" y="221"/>
                  </a:cubicBezTo>
                  <a:lnTo>
                    <a:pt x="103" y="157"/>
                  </a:lnTo>
                  <a:close/>
                  <a:moveTo>
                    <a:pt x="388" y="156"/>
                  </a:moveTo>
                  <a:cubicBezTo>
                    <a:pt x="383" y="156"/>
                    <a:pt x="379" y="156"/>
                    <a:pt x="375" y="158"/>
                  </a:cubicBezTo>
                  <a:cubicBezTo>
                    <a:pt x="372" y="159"/>
                    <a:pt x="369" y="161"/>
                    <a:pt x="366" y="164"/>
                  </a:cubicBezTo>
                  <a:cubicBezTo>
                    <a:pt x="366" y="157"/>
                    <a:pt x="366" y="157"/>
                    <a:pt x="366" y="157"/>
                  </a:cubicBezTo>
                  <a:cubicBezTo>
                    <a:pt x="348" y="157"/>
                    <a:pt x="348" y="157"/>
                    <a:pt x="348" y="157"/>
                  </a:cubicBezTo>
                  <a:cubicBezTo>
                    <a:pt x="348" y="221"/>
                    <a:pt x="348" y="221"/>
                    <a:pt x="348" y="221"/>
                  </a:cubicBezTo>
                  <a:cubicBezTo>
                    <a:pt x="367" y="221"/>
                    <a:pt x="367" y="221"/>
                    <a:pt x="367" y="221"/>
                  </a:cubicBezTo>
                  <a:cubicBezTo>
                    <a:pt x="367" y="189"/>
                    <a:pt x="367" y="189"/>
                    <a:pt x="367" y="189"/>
                  </a:cubicBezTo>
                  <a:cubicBezTo>
                    <a:pt x="367" y="183"/>
                    <a:pt x="368" y="179"/>
                    <a:pt x="371" y="176"/>
                  </a:cubicBezTo>
                  <a:cubicBezTo>
                    <a:pt x="374" y="173"/>
                    <a:pt x="378" y="172"/>
                    <a:pt x="383" y="172"/>
                  </a:cubicBezTo>
                  <a:cubicBezTo>
                    <a:pt x="387" y="172"/>
                    <a:pt x="390" y="173"/>
                    <a:pt x="392" y="176"/>
                  </a:cubicBezTo>
                  <a:cubicBezTo>
                    <a:pt x="394" y="178"/>
                    <a:pt x="396" y="182"/>
                    <a:pt x="396" y="187"/>
                  </a:cubicBezTo>
                  <a:cubicBezTo>
                    <a:pt x="396" y="221"/>
                    <a:pt x="396" y="221"/>
                    <a:pt x="396" y="221"/>
                  </a:cubicBezTo>
                  <a:cubicBezTo>
                    <a:pt x="414" y="221"/>
                    <a:pt x="414" y="221"/>
                    <a:pt x="414" y="221"/>
                  </a:cubicBezTo>
                  <a:cubicBezTo>
                    <a:pt x="414" y="184"/>
                    <a:pt x="414" y="184"/>
                    <a:pt x="414" y="184"/>
                  </a:cubicBezTo>
                  <a:cubicBezTo>
                    <a:pt x="414" y="175"/>
                    <a:pt x="412" y="168"/>
                    <a:pt x="407" y="163"/>
                  </a:cubicBezTo>
                  <a:cubicBezTo>
                    <a:pt x="402" y="158"/>
                    <a:pt x="396" y="156"/>
                    <a:pt x="388" y="156"/>
                  </a:cubicBezTo>
                  <a:close/>
                  <a:moveTo>
                    <a:pt x="331" y="171"/>
                  </a:moveTo>
                  <a:cubicBezTo>
                    <a:pt x="334" y="176"/>
                    <a:pt x="336" y="182"/>
                    <a:pt x="336" y="189"/>
                  </a:cubicBezTo>
                  <a:cubicBezTo>
                    <a:pt x="336" y="189"/>
                    <a:pt x="336" y="191"/>
                    <a:pt x="335" y="194"/>
                  </a:cubicBezTo>
                  <a:cubicBezTo>
                    <a:pt x="287" y="194"/>
                    <a:pt x="287" y="194"/>
                    <a:pt x="287" y="194"/>
                  </a:cubicBezTo>
                  <a:cubicBezTo>
                    <a:pt x="287" y="198"/>
                    <a:pt x="290" y="201"/>
                    <a:pt x="293" y="204"/>
                  </a:cubicBezTo>
                  <a:cubicBezTo>
                    <a:pt x="296" y="206"/>
                    <a:pt x="300" y="207"/>
                    <a:pt x="305" y="207"/>
                  </a:cubicBezTo>
                  <a:cubicBezTo>
                    <a:pt x="308" y="207"/>
                    <a:pt x="311" y="207"/>
                    <a:pt x="314" y="206"/>
                  </a:cubicBezTo>
                  <a:cubicBezTo>
                    <a:pt x="317" y="205"/>
                    <a:pt x="319" y="203"/>
                    <a:pt x="321" y="201"/>
                  </a:cubicBezTo>
                  <a:cubicBezTo>
                    <a:pt x="331" y="212"/>
                    <a:pt x="331" y="212"/>
                    <a:pt x="331" y="212"/>
                  </a:cubicBezTo>
                  <a:cubicBezTo>
                    <a:pt x="325" y="219"/>
                    <a:pt x="316" y="222"/>
                    <a:pt x="305" y="222"/>
                  </a:cubicBezTo>
                  <a:cubicBezTo>
                    <a:pt x="297" y="222"/>
                    <a:pt x="291" y="221"/>
                    <a:pt x="285" y="218"/>
                  </a:cubicBezTo>
                  <a:cubicBezTo>
                    <a:pt x="280" y="215"/>
                    <a:pt x="275" y="211"/>
                    <a:pt x="272" y="206"/>
                  </a:cubicBezTo>
                  <a:cubicBezTo>
                    <a:pt x="269" y="201"/>
                    <a:pt x="268" y="195"/>
                    <a:pt x="268" y="189"/>
                  </a:cubicBezTo>
                  <a:cubicBezTo>
                    <a:pt x="268" y="182"/>
                    <a:pt x="269" y="177"/>
                    <a:pt x="272" y="172"/>
                  </a:cubicBezTo>
                  <a:cubicBezTo>
                    <a:pt x="275" y="167"/>
                    <a:pt x="279" y="163"/>
                    <a:pt x="285" y="160"/>
                  </a:cubicBezTo>
                  <a:cubicBezTo>
                    <a:pt x="290" y="157"/>
                    <a:pt x="296" y="156"/>
                    <a:pt x="302" y="156"/>
                  </a:cubicBezTo>
                  <a:cubicBezTo>
                    <a:pt x="309" y="156"/>
                    <a:pt x="314" y="157"/>
                    <a:pt x="319" y="160"/>
                  </a:cubicBezTo>
                  <a:cubicBezTo>
                    <a:pt x="324" y="162"/>
                    <a:pt x="329" y="166"/>
                    <a:pt x="331" y="171"/>
                  </a:cubicBezTo>
                  <a:close/>
                  <a:moveTo>
                    <a:pt x="318" y="183"/>
                  </a:moveTo>
                  <a:cubicBezTo>
                    <a:pt x="318" y="179"/>
                    <a:pt x="316" y="176"/>
                    <a:pt x="313" y="173"/>
                  </a:cubicBezTo>
                  <a:cubicBezTo>
                    <a:pt x="310" y="171"/>
                    <a:pt x="306" y="170"/>
                    <a:pt x="302" y="170"/>
                  </a:cubicBezTo>
                  <a:cubicBezTo>
                    <a:pt x="298" y="170"/>
                    <a:pt x="295" y="171"/>
                    <a:pt x="292" y="173"/>
                  </a:cubicBezTo>
                  <a:cubicBezTo>
                    <a:pt x="289" y="176"/>
                    <a:pt x="287" y="179"/>
                    <a:pt x="286" y="183"/>
                  </a:cubicBezTo>
                  <a:lnTo>
                    <a:pt x="318" y="183"/>
                  </a:lnTo>
                  <a:close/>
                  <a:moveTo>
                    <a:pt x="267" y="221"/>
                  </a:moveTo>
                  <a:cubicBezTo>
                    <a:pt x="238" y="184"/>
                    <a:pt x="238" y="184"/>
                    <a:pt x="238" y="184"/>
                  </a:cubicBezTo>
                  <a:cubicBezTo>
                    <a:pt x="265" y="157"/>
                    <a:pt x="265" y="157"/>
                    <a:pt x="265" y="157"/>
                  </a:cubicBezTo>
                  <a:cubicBezTo>
                    <a:pt x="242" y="157"/>
                    <a:pt x="242" y="157"/>
                    <a:pt x="242" y="157"/>
                  </a:cubicBezTo>
                  <a:cubicBezTo>
                    <a:pt x="215" y="182"/>
                    <a:pt x="215" y="182"/>
                    <a:pt x="215" y="182"/>
                  </a:cubicBezTo>
                  <a:cubicBezTo>
                    <a:pt x="215" y="132"/>
                    <a:pt x="215" y="132"/>
                    <a:pt x="215" y="132"/>
                  </a:cubicBezTo>
                  <a:cubicBezTo>
                    <a:pt x="196" y="132"/>
                    <a:pt x="196" y="132"/>
                    <a:pt x="196" y="132"/>
                  </a:cubicBezTo>
                  <a:cubicBezTo>
                    <a:pt x="196" y="221"/>
                    <a:pt x="196" y="221"/>
                    <a:pt x="196" y="221"/>
                  </a:cubicBezTo>
                  <a:cubicBezTo>
                    <a:pt x="215" y="221"/>
                    <a:pt x="215" y="221"/>
                    <a:pt x="215" y="221"/>
                  </a:cubicBezTo>
                  <a:cubicBezTo>
                    <a:pt x="215" y="205"/>
                    <a:pt x="215" y="205"/>
                    <a:pt x="215" y="205"/>
                  </a:cubicBezTo>
                  <a:cubicBezTo>
                    <a:pt x="224" y="196"/>
                    <a:pt x="224" y="196"/>
                    <a:pt x="224" y="196"/>
                  </a:cubicBezTo>
                  <a:cubicBezTo>
                    <a:pt x="244" y="221"/>
                    <a:pt x="244" y="221"/>
                    <a:pt x="244" y="221"/>
                  </a:cubicBezTo>
                  <a:lnTo>
                    <a:pt x="267" y="221"/>
                  </a:lnTo>
                  <a:close/>
                  <a:moveTo>
                    <a:pt x="470" y="156"/>
                  </a:moveTo>
                  <a:cubicBezTo>
                    <a:pt x="466" y="156"/>
                    <a:pt x="462" y="156"/>
                    <a:pt x="459" y="158"/>
                  </a:cubicBezTo>
                  <a:cubicBezTo>
                    <a:pt x="455" y="159"/>
                    <a:pt x="452" y="161"/>
                    <a:pt x="450" y="163"/>
                  </a:cubicBezTo>
                  <a:cubicBezTo>
                    <a:pt x="450" y="132"/>
                    <a:pt x="450" y="132"/>
                    <a:pt x="450" y="132"/>
                  </a:cubicBezTo>
                  <a:cubicBezTo>
                    <a:pt x="431" y="132"/>
                    <a:pt x="431" y="132"/>
                    <a:pt x="431" y="132"/>
                  </a:cubicBezTo>
                  <a:cubicBezTo>
                    <a:pt x="431" y="221"/>
                    <a:pt x="431" y="221"/>
                    <a:pt x="431" y="221"/>
                  </a:cubicBezTo>
                  <a:cubicBezTo>
                    <a:pt x="450" y="221"/>
                    <a:pt x="450" y="221"/>
                    <a:pt x="450" y="221"/>
                  </a:cubicBezTo>
                  <a:cubicBezTo>
                    <a:pt x="450" y="189"/>
                    <a:pt x="450" y="189"/>
                    <a:pt x="450" y="189"/>
                  </a:cubicBezTo>
                  <a:cubicBezTo>
                    <a:pt x="450" y="183"/>
                    <a:pt x="451" y="179"/>
                    <a:pt x="454" y="176"/>
                  </a:cubicBezTo>
                  <a:cubicBezTo>
                    <a:pt x="457" y="173"/>
                    <a:pt x="461" y="172"/>
                    <a:pt x="465" y="172"/>
                  </a:cubicBezTo>
                  <a:cubicBezTo>
                    <a:pt x="470" y="172"/>
                    <a:pt x="473" y="173"/>
                    <a:pt x="475" y="176"/>
                  </a:cubicBezTo>
                  <a:cubicBezTo>
                    <a:pt x="477" y="178"/>
                    <a:pt x="479" y="182"/>
                    <a:pt x="479" y="187"/>
                  </a:cubicBezTo>
                  <a:cubicBezTo>
                    <a:pt x="479" y="221"/>
                    <a:pt x="479" y="221"/>
                    <a:pt x="479" y="221"/>
                  </a:cubicBezTo>
                  <a:cubicBezTo>
                    <a:pt x="497" y="221"/>
                    <a:pt x="497" y="221"/>
                    <a:pt x="497" y="221"/>
                  </a:cubicBezTo>
                  <a:cubicBezTo>
                    <a:pt x="497" y="184"/>
                    <a:pt x="497" y="184"/>
                    <a:pt x="497" y="184"/>
                  </a:cubicBezTo>
                  <a:cubicBezTo>
                    <a:pt x="497" y="175"/>
                    <a:pt x="495" y="168"/>
                    <a:pt x="490" y="163"/>
                  </a:cubicBezTo>
                  <a:cubicBezTo>
                    <a:pt x="485" y="158"/>
                    <a:pt x="478" y="156"/>
                    <a:pt x="470" y="156"/>
                  </a:cubicBezTo>
                  <a:close/>
                  <a:moveTo>
                    <a:pt x="571" y="303"/>
                  </a:moveTo>
                  <a:cubicBezTo>
                    <a:pt x="574" y="308"/>
                    <a:pt x="575" y="314"/>
                    <a:pt x="575" y="321"/>
                  </a:cubicBezTo>
                  <a:cubicBezTo>
                    <a:pt x="575" y="321"/>
                    <a:pt x="575" y="323"/>
                    <a:pt x="575" y="326"/>
                  </a:cubicBezTo>
                  <a:cubicBezTo>
                    <a:pt x="526" y="326"/>
                    <a:pt x="526" y="326"/>
                    <a:pt x="526" y="326"/>
                  </a:cubicBezTo>
                  <a:cubicBezTo>
                    <a:pt x="527" y="330"/>
                    <a:pt x="529" y="333"/>
                    <a:pt x="533" y="336"/>
                  </a:cubicBezTo>
                  <a:cubicBezTo>
                    <a:pt x="536" y="338"/>
                    <a:pt x="540" y="339"/>
                    <a:pt x="545" y="339"/>
                  </a:cubicBezTo>
                  <a:cubicBezTo>
                    <a:pt x="548" y="339"/>
                    <a:pt x="551" y="339"/>
                    <a:pt x="554" y="338"/>
                  </a:cubicBezTo>
                  <a:cubicBezTo>
                    <a:pt x="556" y="337"/>
                    <a:pt x="559" y="335"/>
                    <a:pt x="561" y="333"/>
                  </a:cubicBezTo>
                  <a:cubicBezTo>
                    <a:pt x="571" y="344"/>
                    <a:pt x="571" y="344"/>
                    <a:pt x="571" y="344"/>
                  </a:cubicBezTo>
                  <a:cubicBezTo>
                    <a:pt x="565" y="351"/>
                    <a:pt x="556" y="354"/>
                    <a:pt x="544" y="354"/>
                  </a:cubicBezTo>
                  <a:cubicBezTo>
                    <a:pt x="537" y="354"/>
                    <a:pt x="531" y="353"/>
                    <a:pt x="525" y="350"/>
                  </a:cubicBezTo>
                  <a:cubicBezTo>
                    <a:pt x="519" y="347"/>
                    <a:pt x="515" y="343"/>
                    <a:pt x="512" y="338"/>
                  </a:cubicBezTo>
                  <a:cubicBezTo>
                    <a:pt x="509" y="333"/>
                    <a:pt x="507" y="327"/>
                    <a:pt x="507" y="321"/>
                  </a:cubicBezTo>
                  <a:cubicBezTo>
                    <a:pt x="507" y="314"/>
                    <a:pt x="509" y="309"/>
                    <a:pt x="512" y="304"/>
                  </a:cubicBezTo>
                  <a:cubicBezTo>
                    <a:pt x="515" y="299"/>
                    <a:pt x="519" y="295"/>
                    <a:pt x="524" y="292"/>
                  </a:cubicBezTo>
                  <a:cubicBezTo>
                    <a:pt x="530" y="289"/>
                    <a:pt x="535" y="288"/>
                    <a:pt x="542" y="288"/>
                  </a:cubicBezTo>
                  <a:cubicBezTo>
                    <a:pt x="548" y="288"/>
                    <a:pt x="554" y="289"/>
                    <a:pt x="559" y="292"/>
                  </a:cubicBezTo>
                  <a:cubicBezTo>
                    <a:pt x="564" y="294"/>
                    <a:pt x="568" y="298"/>
                    <a:pt x="571" y="303"/>
                  </a:cubicBezTo>
                  <a:close/>
                  <a:moveTo>
                    <a:pt x="558" y="315"/>
                  </a:moveTo>
                  <a:cubicBezTo>
                    <a:pt x="557" y="311"/>
                    <a:pt x="555" y="308"/>
                    <a:pt x="553" y="305"/>
                  </a:cubicBezTo>
                  <a:cubicBezTo>
                    <a:pt x="550" y="303"/>
                    <a:pt x="546" y="302"/>
                    <a:pt x="542" y="302"/>
                  </a:cubicBezTo>
                  <a:cubicBezTo>
                    <a:pt x="538" y="302"/>
                    <a:pt x="534" y="303"/>
                    <a:pt x="531" y="305"/>
                  </a:cubicBezTo>
                  <a:cubicBezTo>
                    <a:pt x="528" y="308"/>
                    <a:pt x="527" y="311"/>
                    <a:pt x="526" y="315"/>
                  </a:cubicBezTo>
                  <a:lnTo>
                    <a:pt x="558" y="315"/>
                  </a:lnTo>
                  <a:close/>
                  <a:moveTo>
                    <a:pt x="384" y="288"/>
                  </a:moveTo>
                  <a:cubicBezTo>
                    <a:pt x="379" y="288"/>
                    <a:pt x="375" y="288"/>
                    <a:pt x="372" y="290"/>
                  </a:cubicBezTo>
                  <a:cubicBezTo>
                    <a:pt x="368" y="291"/>
                    <a:pt x="365" y="293"/>
                    <a:pt x="362" y="296"/>
                  </a:cubicBezTo>
                  <a:cubicBezTo>
                    <a:pt x="362" y="289"/>
                    <a:pt x="362" y="289"/>
                    <a:pt x="362" y="289"/>
                  </a:cubicBezTo>
                  <a:cubicBezTo>
                    <a:pt x="345" y="289"/>
                    <a:pt x="345" y="289"/>
                    <a:pt x="345" y="289"/>
                  </a:cubicBezTo>
                  <a:cubicBezTo>
                    <a:pt x="345" y="353"/>
                    <a:pt x="345" y="353"/>
                    <a:pt x="345" y="353"/>
                  </a:cubicBezTo>
                  <a:cubicBezTo>
                    <a:pt x="363" y="353"/>
                    <a:pt x="363" y="353"/>
                    <a:pt x="363" y="353"/>
                  </a:cubicBezTo>
                  <a:cubicBezTo>
                    <a:pt x="363" y="321"/>
                    <a:pt x="363" y="321"/>
                    <a:pt x="363" y="321"/>
                  </a:cubicBezTo>
                  <a:cubicBezTo>
                    <a:pt x="363" y="315"/>
                    <a:pt x="365" y="311"/>
                    <a:pt x="368" y="308"/>
                  </a:cubicBezTo>
                  <a:cubicBezTo>
                    <a:pt x="370" y="305"/>
                    <a:pt x="374" y="304"/>
                    <a:pt x="379" y="304"/>
                  </a:cubicBezTo>
                  <a:cubicBezTo>
                    <a:pt x="383" y="304"/>
                    <a:pt x="386" y="305"/>
                    <a:pt x="389" y="308"/>
                  </a:cubicBezTo>
                  <a:cubicBezTo>
                    <a:pt x="391" y="310"/>
                    <a:pt x="392" y="314"/>
                    <a:pt x="392" y="319"/>
                  </a:cubicBezTo>
                  <a:cubicBezTo>
                    <a:pt x="392" y="353"/>
                    <a:pt x="392" y="353"/>
                    <a:pt x="392" y="353"/>
                  </a:cubicBezTo>
                  <a:cubicBezTo>
                    <a:pt x="411" y="353"/>
                    <a:pt x="411" y="353"/>
                    <a:pt x="411" y="353"/>
                  </a:cubicBezTo>
                  <a:cubicBezTo>
                    <a:pt x="411" y="316"/>
                    <a:pt x="411" y="316"/>
                    <a:pt x="411" y="316"/>
                  </a:cubicBezTo>
                  <a:cubicBezTo>
                    <a:pt x="411" y="307"/>
                    <a:pt x="408" y="300"/>
                    <a:pt x="403" y="295"/>
                  </a:cubicBezTo>
                  <a:cubicBezTo>
                    <a:pt x="398" y="290"/>
                    <a:pt x="392" y="288"/>
                    <a:pt x="384" y="288"/>
                  </a:cubicBezTo>
                  <a:close/>
                  <a:moveTo>
                    <a:pt x="318" y="259"/>
                  </a:moveTo>
                  <a:cubicBezTo>
                    <a:pt x="314" y="259"/>
                    <a:pt x="312" y="260"/>
                    <a:pt x="309" y="262"/>
                  </a:cubicBezTo>
                  <a:cubicBezTo>
                    <a:pt x="307" y="264"/>
                    <a:pt x="306" y="266"/>
                    <a:pt x="306" y="269"/>
                  </a:cubicBezTo>
                  <a:cubicBezTo>
                    <a:pt x="306" y="272"/>
                    <a:pt x="307" y="275"/>
                    <a:pt x="309" y="277"/>
                  </a:cubicBezTo>
                  <a:cubicBezTo>
                    <a:pt x="312" y="279"/>
                    <a:pt x="314" y="280"/>
                    <a:pt x="318" y="280"/>
                  </a:cubicBezTo>
                  <a:cubicBezTo>
                    <a:pt x="321" y="280"/>
                    <a:pt x="324" y="279"/>
                    <a:pt x="326" y="276"/>
                  </a:cubicBezTo>
                  <a:cubicBezTo>
                    <a:pt x="328" y="274"/>
                    <a:pt x="329" y="272"/>
                    <a:pt x="329" y="269"/>
                  </a:cubicBezTo>
                  <a:cubicBezTo>
                    <a:pt x="329" y="266"/>
                    <a:pt x="328" y="263"/>
                    <a:pt x="326" y="262"/>
                  </a:cubicBezTo>
                  <a:cubicBezTo>
                    <a:pt x="324" y="260"/>
                    <a:pt x="321" y="259"/>
                    <a:pt x="318" y="259"/>
                  </a:cubicBezTo>
                  <a:close/>
                  <a:moveTo>
                    <a:pt x="208" y="304"/>
                  </a:moveTo>
                  <a:cubicBezTo>
                    <a:pt x="212" y="309"/>
                    <a:pt x="213" y="314"/>
                    <a:pt x="213" y="321"/>
                  </a:cubicBezTo>
                  <a:cubicBezTo>
                    <a:pt x="213" y="327"/>
                    <a:pt x="212" y="333"/>
                    <a:pt x="208" y="338"/>
                  </a:cubicBezTo>
                  <a:cubicBezTo>
                    <a:pt x="205" y="343"/>
                    <a:pt x="201" y="347"/>
                    <a:pt x="196" y="350"/>
                  </a:cubicBezTo>
                  <a:cubicBezTo>
                    <a:pt x="191" y="353"/>
                    <a:pt x="184" y="354"/>
                    <a:pt x="178" y="354"/>
                  </a:cubicBezTo>
                  <a:cubicBezTo>
                    <a:pt x="171" y="354"/>
                    <a:pt x="165" y="353"/>
                    <a:pt x="159" y="350"/>
                  </a:cubicBezTo>
                  <a:cubicBezTo>
                    <a:pt x="154" y="347"/>
                    <a:pt x="150" y="343"/>
                    <a:pt x="147" y="338"/>
                  </a:cubicBezTo>
                  <a:cubicBezTo>
                    <a:pt x="144" y="333"/>
                    <a:pt x="142" y="327"/>
                    <a:pt x="142" y="321"/>
                  </a:cubicBezTo>
                  <a:cubicBezTo>
                    <a:pt x="142" y="314"/>
                    <a:pt x="144" y="309"/>
                    <a:pt x="147" y="304"/>
                  </a:cubicBezTo>
                  <a:cubicBezTo>
                    <a:pt x="150" y="299"/>
                    <a:pt x="154" y="295"/>
                    <a:pt x="159" y="292"/>
                  </a:cubicBezTo>
                  <a:cubicBezTo>
                    <a:pt x="165" y="289"/>
                    <a:pt x="171" y="288"/>
                    <a:pt x="178" y="288"/>
                  </a:cubicBezTo>
                  <a:cubicBezTo>
                    <a:pt x="184" y="288"/>
                    <a:pt x="191" y="289"/>
                    <a:pt x="196" y="292"/>
                  </a:cubicBezTo>
                  <a:cubicBezTo>
                    <a:pt x="201" y="295"/>
                    <a:pt x="205" y="299"/>
                    <a:pt x="208" y="304"/>
                  </a:cubicBezTo>
                  <a:close/>
                  <a:moveTo>
                    <a:pt x="194" y="321"/>
                  </a:moveTo>
                  <a:cubicBezTo>
                    <a:pt x="194" y="315"/>
                    <a:pt x="193" y="311"/>
                    <a:pt x="189" y="308"/>
                  </a:cubicBezTo>
                  <a:cubicBezTo>
                    <a:pt x="186" y="305"/>
                    <a:pt x="182" y="303"/>
                    <a:pt x="178" y="303"/>
                  </a:cubicBezTo>
                  <a:cubicBezTo>
                    <a:pt x="173" y="303"/>
                    <a:pt x="169" y="305"/>
                    <a:pt x="166" y="308"/>
                  </a:cubicBezTo>
                  <a:cubicBezTo>
                    <a:pt x="163" y="311"/>
                    <a:pt x="161" y="315"/>
                    <a:pt x="161" y="321"/>
                  </a:cubicBezTo>
                  <a:cubicBezTo>
                    <a:pt x="161" y="326"/>
                    <a:pt x="163" y="331"/>
                    <a:pt x="166" y="334"/>
                  </a:cubicBezTo>
                  <a:cubicBezTo>
                    <a:pt x="169" y="337"/>
                    <a:pt x="173" y="339"/>
                    <a:pt x="178" y="339"/>
                  </a:cubicBezTo>
                  <a:cubicBezTo>
                    <a:pt x="182" y="339"/>
                    <a:pt x="186" y="337"/>
                    <a:pt x="189" y="334"/>
                  </a:cubicBezTo>
                  <a:cubicBezTo>
                    <a:pt x="193" y="331"/>
                    <a:pt x="194" y="326"/>
                    <a:pt x="194" y="321"/>
                  </a:cubicBezTo>
                  <a:close/>
                  <a:moveTo>
                    <a:pt x="627" y="288"/>
                  </a:moveTo>
                  <a:cubicBezTo>
                    <a:pt x="623" y="288"/>
                    <a:pt x="619" y="288"/>
                    <a:pt x="615" y="290"/>
                  </a:cubicBezTo>
                  <a:cubicBezTo>
                    <a:pt x="611" y="291"/>
                    <a:pt x="608" y="293"/>
                    <a:pt x="606" y="296"/>
                  </a:cubicBezTo>
                  <a:cubicBezTo>
                    <a:pt x="606" y="289"/>
                    <a:pt x="606" y="289"/>
                    <a:pt x="606" y="289"/>
                  </a:cubicBezTo>
                  <a:cubicBezTo>
                    <a:pt x="588" y="289"/>
                    <a:pt x="588" y="289"/>
                    <a:pt x="588" y="289"/>
                  </a:cubicBezTo>
                  <a:cubicBezTo>
                    <a:pt x="588" y="353"/>
                    <a:pt x="588" y="353"/>
                    <a:pt x="588" y="353"/>
                  </a:cubicBezTo>
                  <a:cubicBezTo>
                    <a:pt x="607" y="353"/>
                    <a:pt x="607" y="353"/>
                    <a:pt x="607" y="353"/>
                  </a:cubicBezTo>
                  <a:cubicBezTo>
                    <a:pt x="607" y="321"/>
                    <a:pt x="607" y="321"/>
                    <a:pt x="607" y="321"/>
                  </a:cubicBezTo>
                  <a:cubicBezTo>
                    <a:pt x="607" y="315"/>
                    <a:pt x="608" y="311"/>
                    <a:pt x="611" y="308"/>
                  </a:cubicBezTo>
                  <a:cubicBezTo>
                    <a:pt x="614" y="305"/>
                    <a:pt x="617" y="304"/>
                    <a:pt x="622" y="304"/>
                  </a:cubicBezTo>
                  <a:cubicBezTo>
                    <a:pt x="626" y="304"/>
                    <a:pt x="630" y="305"/>
                    <a:pt x="632" y="308"/>
                  </a:cubicBezTo>
                  <a:cubicBezTo>
                    <a:pt x="634" y="310"/>
                    <a:pt x="635" y="314"/>
                    <a:pt x="635" y="319"/>
                  </a:cubicBezTo>
                  <a:cubicBezTo>
                    <a:pt x="635" y="353"/>
                    <a:pt x="635" y="353"/>
                    <a:pt x="635" y="353"/>
                  </a:cubicBezTo>
                  <a:cubicBezTo>
                    <a:pt x="654" y="353"/>
                    <a:pt x="654" y="353"/>
                    <a:pt x="654" y="353"/>
                  </a:cubicBezTo>
                  <a:cubicBezTo>
                    <a:pt x="654" y="316"/>
                    <a:pt x="654" y="316"/>
                    <a:pt x="654" y="316"/>
                  </a:cubicBezTo>
                  <a:cubicBezTo>
                    <a:pt x="654" y="307"/>
                    <a:pt x="652" y="300"/>
                    <a:pt x="647" y="295"/>
                  </a:cubicBezTo>
                  <a:cubicBezTo>
                    <a:pt x="642" y="290"/>
                    <a:pt x="635" y="288"/>
                    <a:pt x="627" y="288"/>
                  </a:cubicBezTo>
                  <a:close/>
                  <a:moveTo>
                    <a:pt x="477" y="289"/>
                  </a:moveTo>
                  <a:cubicBezTo>
                    <a:pt x="495" y="289"/>
                    <a:pt x="495" y="289"/>
                    <a:pt x="495" y="289"/>
                  </a:cubicBezTo>
                  <a:cubicBezTo>
                    <a:pt x="495" y="342"/>
                    <a:pt x="495" y="342"/>
                    <a:pt x="495" y="342"/>
                  </a:cubicBezTo>
                  <a:cubicBezTo>
                    <a:pt x="495" y="354"/>
                    <a:pt x="492" y="363"/>
                    <a:pt x="486" y="369"/>
                  </a:cubicBezTo>
                  <a:cubicBezTo>
                    <a:pt x="479" y="374"/>
                    <a:pt x="470" y="377"/>
                    <a:pt x="459" y="377"/>
                  </a:cubicBezTo>
                  <a:cubicBezTo>
                    <a:pt x="452" y="377"/>
                    <a:pt x="446" y="377"/>
                    <a:pt x="441" y="375"/>
                  </a:cubicBezTo>
                  <a:cubicBezTo>
                    <a:pt x="435" y="374"/>
                    <a:pt x="431" y="371"/>
                    <a:pt x="427" y="368"/>
                  </a:cubicBezTo>
                  <a:cubicBezTo>
                    <a:pt x="434" y="355"/>
                    <a:pt x="434" y="355"/>
                    <a:pt x="434" y="355"/>
                  </a:cubicBezTo>
                  <a:cubicBezTo>
                    <a:pt x="437" y="357"/>
                    <a:pt x="441" y="359"/>
                    <a:pt x="445" y="360"/>
                  </a:cubicBezTo>
                  <a:cubicBezTo>
                    <a:pt x="449" y="362"/>
                    <a:pt x="453" y="362"/>
                    <a:pt x="457" y="362"/>
                  </a:cubicBezTo>
                  <a:cubicBezTo>
                    <a:pt x="464" y="362"/>
                    <a:pt x="468" y="361"/>
                    <a:pt x="471" y="358"/>
                  </a:cubicBezTo>
                  <a:cubicBezTo>
                    <a:pt x="475" y="355"/>
                    <a:pt x="476" y="351"/>
                    <a:pt x="476" y="345"/>
                  </a:cubicBezTo>
                  <a:cubicBezTo>
                    <a:pt x="476" y="342"/>
                    <a:pt x="476" y="342"/>
                    <a:pt x="476" y="342"/>
                  </a:cubicBezTo>
                  <a:cubicBezTo>
                    <a:pt x="471" y="347"/>
                    <a:pt x="464" y="350"/>
                    <a:pt x="456" y="350"/>
                  </a:cubicBezTo>
                  <a:cubicBezTo>
                    <a:pt x="450" y="350"/>
                    <a:pt x="444" y="349"/>
                    <a:pt x="439" y="346"/>
                  </a:cubicBezTo>
                  <a:cubicBezTo>
                    <a:pt x="435" y="343"/>
                    <a:pt x="431" y="340"/>
                    <a:pt x="428" y="335"/>
                  </a:cubicBezTo>
                  <a:cubicBezTo>
                    <a:pt x="425" y="330"/>
                    <a:pt x="423" y="325"/>
                    <a:pt x="423" y="319"/>
                  </a:cubicBezTo>
                  <a:cubicBezTo>
                    <a:pt x="423" y="313"/>
                    <a:pt x="425" y="307"/>
                    <a:pt x="428" y="302"/>
                  </a:cubicBezTo>
                  <a:cubicBezTo>
                    <a:pt x="431" y="298"/>
                    <a:pt x="435" y="294"/>
                    <a:pt x="439" y="291"/>
                  </a:cubicBezTo>
                  <a:cubicBezTo>
                    <a:pt x="444" y="289"/>
                    <a:pt x="450" y="288"/>
                    <a:pt x="456" y="288"/>
                  </a:cubicBezTo>
                  <a:cubicBezTo>
                    <a:pt x="465" y="288"/>
                    <a:pt x="472" y="291"/>
                    <a:pt x="477" y="297"/>
                  </a:cubicBezTo>
                  <a:lnTo>
                    <a:pt x="477" y="289"/>
                  </a:lnTo>
                  <a:close/>
                  <a:moveTo>
                    <a:pt x="476" y="319"/>
                  </a:moveTo>
                  <a:cubicBezTo>
                    <a:pt x="476" y="314"/>
                    <a:pt x="475" y="310"/>
                    <a:pt x="472" y="307"/>
                  </a:cubicBezTo>
                  <a:cubicBezTo>
                    <a:pt x="468" y="304"/>
                    <a:pt x="464" y="303"/>
                    <a:pt x="459" y="303"/>
                  </a:cubicBezTo>
                  <a:cubicBezTo>
                    <a:pt x="454" y="303"/>
                    <a:pt x="450" y="304"/>
                    <a:pt x="447" y="307"/>
                  </a:cubicBezTo>
                  <a:cubicBezTo>
                    <a:pt x="444" y="310"/>
                    <a:pt x="442" y="314"/>
                    <a:pt x="442" y="319"/>
                  </a:cubicBezTo>
                  <a:cubicBezTo>
                    <a:pt x="442" y="323"/>
                    <a:pt x="444" y="327"/>
                    <a:pt x="447" y="330"/>
                  </a:cubicBezTo>
                  <a:cubicBezTo>
                    <a:pt x="450" y="333"/>
                    <a:pt x="454" y="335"/>
                    <a:pt x="459" y="335"/>
                  </a:cubicBezTo>
                  <a:cubicBezTo>
                    <a:pt x="464" y="335"/>
                    <a:pt x="468" y="333"/>
                    <a:pt x="472" y="330"/>
                  </a:cubicBezTo>
                  <a:cubicBezTo>
                    <a:pt x="475" y="327"/>
                    <a:pt x="476" y="323"/>
                    <a:pt x="476" y="319"/>
                  </a:cubicBezTo>
                  <a:close/>
                  <a:moveTo>
                    <a:pt x="114" y="297"/>
                  </a:moveTo>
                  <a:cubicBezTo>
                    <a:pt x="114" y="289"/>
                    <a:pt x="114" y="289"/>
                    <a:pt x="114" y="289"/>
                  </a:cubicBezTo>
                  <a:cubicBezTo>
                    <a:pt x="96" y="289"/>
                    <a:pt x="96" y="289"/>
                    <a:pt x="96" y="289"/>
                  </a:cubicBezTo>
                  <a:cubicBezTo>
                    <a:pt x="96" y="353"/>
                    <a:pt x="96" y="353"/>
                    <a:pt x="96" y="353"/>
                  </a:cubicBezTo>
                  <a:cubicBezTo>
                    <a:pt x="115" y="353"/>
                    <a:pt x="115" y="353"/>
                    <a:pt x="115" y="353"/>
                  </a:cubicBezTo>
                  <a:cubicBezTo>
                    <a:pt x="115" y="323"/>
                    <a:pt x="115" y="323"/>
                    <a:pt x="115" y="323"/>
                  </a:cubicBezTo>
                  <a:cubicBezTo>
                    <a:pt x="115" y="317"/>
                    <a:pt x="117" y="312"/>
                    <a:pt x="120" y="309"/>
                  </a:cubicBezTo>
                  <a:cubicBezTo>
                    <a:pt x="123" y="306"/>
                    <a:pt x="127" y="305"/>
                    <a:pt x="132" y="305"/>
                  </a:cubicBezTo>
                  <a:cubicBezTo>
                    <a:pt x="133" y="305"/>
                    <a:pt x="134" y="305"/>
                    <a:pt x="136" y="305"/>
                  </a:cubicBezTo>
                  <a:cubicBezTo>
                    <a:pt x="136" y="288"/>
                    <a:pt x="136" y="288"/>
                    <a:pt x="136" y="288"/>
                  </a:cubicBezTo>
                  <a:cubicBezTo>
                    <a:pt x="131" y="288"/>
                    <a:pt x="127" y="288"/>
                    <a:pt x="123" y="290"/>
                  </a:cubicBezTo>
                  <a:cubicBezTo>
                    <a:pt x="119" y="292"/>
                    <a:pt x="116" y="294"/>
                    <a:pt x="114" y="297"/>
                  </a:cubicBezTo>
                  <a:close/>
                  <a:moveTo>
                    <a:pt x="33" y="288"/>
                  </a:moveTo>
                  <a:cubicBezTo>
                    <a:pt x="37" y="285"/>
                    <a:pt x="42" y="284"/>
                    <a:pt x="47" y="284"/>
                  </a:cubicBezTo>
                  <a:cubicBezTo>
                    <a:pt x="55" y="284"/>
                    <a:pt x="63" y="287"/>
                    <a:pt x="69" y="294"/>
                  </a:cubicBezTo>
                  <a:cubicBezTo>
                    <a:pt x="81" y="282"/>
                    <a:pt x="81" y="282"/>
                    <a:pt x="81" y="282"/>
                  </a:cubicBezTo>
                  <a:cubicBezTo>
                    <a:pt x="77" y="277"/>
                    <a:pt x="72" y="274"/>
                    <a:pt x="66" y="271"/>
                  </a:cubicBezTo>
                  <a:cubicBezTo>
                    <a:pt x="60" y="269"/>
                    <a:pt x="53" y="268"/>
                    <a:pt x="46" y="268"/>
                  </a:cubicBezTo>
                  <a:cubicBezTo>
                    <a:pt x="37" y="268"/>
                    <a:pt x="29" y="270"/>
                    <a:pt x="22" y="273"/>
                  </a:cubicBezTo>
                  <a:cubicBezTo>
                    <a:pt x="15" y="277"/>
                    <a:pt x="10" y="282"/>
                    <a:pt x="6" y="289"/>
                  </a:cubicBezTo>
                  <a:cubicBezTo>
                    <a:pt x="2" y="295"/>
                    <a:pt x="0" y="303"/>
                    <a:pt x="0" y="311"/>
                  </a:cubicBezTo>
                  <a:cubicBezTo>
                    <a:pt x="0" y="319"/>
                    <a:pt x="2" y="327"/>
                    <a:pt x="6" y="333"/>
                  </a:cubicBezTo>
                  <a:cubicBezTo>
                    <a:pt x="10" y="340"/>
                    <a:pt x="15" y="345"/>
                    <a:pt x="22" y="349"/>
                  </a:cubicBezTo>
                  <a:cubicBezTo>
                    <a:pt x="29" y="353"/>
                    <a:pt x="37" y="355"/>
                    <a:pt x="46" y="355"/>
                  </a:cubicBezTo>
                  <a:cubicBezTo>
                    <a:pt x="52" y="355"/>
                    <a:pt x="58" y="354"/>
                    <a:pt x="64" y="352"/>
                  </a:cubicBezTo>
                  <a:cubicBezTo>
                    <a:pt x="70" y="350"/>
                    <a:pt x="75" y="347"/>
                    <a:pt x="80" y="344"/>
                  </a:cubicBezTo>
                  <a:cubicBezTo>
                    <a:pt x="80" y="310"/>
                    <a:pt x="80" y="310"/>
                    <a:pt x="80" y="310"/>
                  </a:cubicBezTo>
                  <a:cubicBezTo>
                    <a:pt x="62" y="310"/>
                    <a:pt x="62" y="310"/>
                    <a:pt x="62" y="310"/>
                  </a:cubicBezTo>
                  <a:cubicBezTo>
                    <a:pt x="62" y="334"/>
                    <a:pt x="62" y="334"/>
                    <a:pt x="62" y="334"/>
                  </a:cubicBezTo>
                  <a:cubicBezTo>
                    <a:pt x="57" y="337"/>
                    <a:pt x="52" y="338"/>
                    <a:pt x="47" y="338"/>
                  </a:cubicBezTo>
                  <a:cubicBezTo>
                    <a:pt x="41" y="338"/>
                    <a:pt x="37" y="337"/>
                    <a:pt x="33" y="335"/>
                  </a:cubicBezTo>
                  <a:cubicBezTo>
                    <a:pt x="28" y="332"/>
                    <a:pt x="25" y="329"/>
                    <a:pt x="23" y="325"/>
                  </a:cubicBezTo>
                  <a:cubicBezTo>
                    <a:pt x="21" y="321"/>
                    <a:pt x="19" y="316"/>
                    <a:pt x="19" y="311"/>
                  </a:cubicBezTo>
                  <a:cubicBezTo>
                    <a:pt x="19" y="306"/>
                    <a:pt x="21" y="301"/>
                    <a:pt x="23" y="297"/>
                  </a:cubicBezTo>
                  <a:cubicBezTo>
                    <a:pt x="25" y="293"/>
                    <a:pt x="29" y="290"/>
                    <a:pt x="33" y="288"/>
                  </a:cubicBezTo>
                  <a:close/>
                  <a:moveTo>
                    <a:pt x="308" y="353"/>
                  </a:moveTo>
                  <a:cubicBezTo>
                    <a:pt x="327" y="353"/>
                    <a:pt x="327" y="353"/>
                    <a:pt x="327" y="353"/>
                  </a:cubicBezTo>
                  <a:cubicBezTo>
                    <a:pt x="327" y="289"/>
                    <a:pt x="327" y="289"/>
                    <a:pt x="327" y="289"/>
                  </a:cubicBezTo>
                  <a:cubicBezTo>
                    <a:pt x="308" y="289"/>
                    <a:pt x="308" y="289"/>
                    <a:pt x="308" y="289"/>
                  </a:cubicBezTo>
                  <a:lnTo>
                    <a:pt x="308" y="353"/>
                  </a:lnTo>
                  <a:close/>
                  <a:moveTo>
                    <a:pt x="265" y="288"/>
                  </a:moveTo>
                  <a:cubicBezTo>
                    <a:pt x="260" y="288"/>
                    <a:pt x="256" y="288"/>
                    <a:pt x="253" y="290"/>
                  </a:cubicBezTo>
                  <a:cubicBezTo>
                    <a:pt x="249" y="291"/>
                    <a:pt x="246" y="293"/>
                    <a:pt x="243" y="296"/>
                  </a:cubicBezTo>
                  <a:cubicBezTo>
                    <a:pt x="243" y="289"/>
                    <a:pt x="243" y="289"/>
                    <a:pt x="243" y="289"/>
                  </a:cubicBezTo>
                  <a:cubicBezTo>
                    <a:pt x="226" y="289"/>
                    <a:pt x="226" y="289"/>
                    <a:pt x="226" y="289"/>
                  </a:cubicBezTo>
                  <a:cubicBezTo>
                    <a:pt x="226" y="353"/>
                    <a:pt x="226" y="353"/>
                    <a:pt x="226" y="353"/>
                  </a:cubicBezTo>
                  <a:cubicBezTo>
                    <a:pt x="244" y="353"/>
                    <a:pt x="244" y="353"/>
                    <a:pt x="244" y="353"/>
                  </a:cubicBezTo>
                  <a:cubicBezTo>
                    <a:pt x="244" y="321"/>
                    <a:pt x="244" y="321"/>
                    <a:pt x="244" y="321"/>
                  </a:cubicBezTo>
                  <a:cubicBezTo>
                    <a:pt x="244" y="315"/>
                    <a:pt x="246" y="311"/>
                    <a:pt x="248" y="308"/>
                  </a:cubicBezTo>
                  <a:cubicBezTo>
                    <a:pt x="251" y="305"/>
                    <a:pt x="255" y="304"/>
                    <a:pt x="260" y="304"/>
                  </a:cubicBezTo>
                  <a:cubicBezTo>
                    <a:pt x="264" y="304"/>
                    <a:pt x="267" y="305"/>
                    <a:pt x="269" y="308"/>
                  </a:cubicBezTo>
                  <a:cubicBezTo>
                    <a:pt x="272" y="310"/>
                    <a:pt x="273" y="314"/>
                    <a:pt x="273" y="319"/>
                  </a:cubicBezTo>
                  <a:cubicBezTo>
                    <a:pt x="273" y="353"/>
                    <a:pt x="273" y="353"/>
                    <a:pt x="273" y="353"/>
                  </a:cubicBezTo>
                  <a:cubicBezTo>
                    <a:pt x="292" y="353"/>
                    <a:pt x="292" y="353"/>
                    <a:pt x="292" y="353"/>
                  </a:cubicBezTo>
                  <a:cubicBezTo>
                    <a:pt x="292" y="316"/>
                    <a:pt x="292" y="316"/>
                    <a:pt x="292" y="316"/>
                  </a:cubicBezTo>
                  <a:cubicBezTo>
                    <a:pt x="292" y="307"/>
                    <a:pt x="289" y="300"/>
                    <a:pt x="284" y="295"/>
                  </a:cubicBezTo>
                  <a:cubicBezTo>
                    <a:pt x="279" y="290"/>
                    <a:pt x="273" y="288"/>
                    <a:pt x="265" y="288"/>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4" name="Freeform 18">
              <a:extLst>
                <a:ext uri="{FF2B5EF4-FFF2-40B4-BE49-F238E27FC236}">
                  <a16:creationId xmlns:a16="http://schemas.microsoft.com/office/drawing/2014/main" id="{A3D14348-D330-458A-8D66-B10D2D61AC6D}"/>
                </a:ext>
              </a:extLst>
            </p:cNvPr>
            <p:cNvSpPr>
              <a:spLocks noSelect="1"/>
            </p:cNvSpPr>
            <p:nvPr userDrawn="1"/>
          </p:nvSpPr>
          <p:spPr bwMode="ltGray">
            <a:xfrm>
              <a:off x="6587" y="679"/>
              <a:ext cx="98" cy="99"/>
            </a:xfrm>
            <a:custGeom>
              <a:avLst/>
              <a:gdLst>
                <a:gd name="T0" fmla="*/ 164 w 164"/>
                <a:gd name="T1" fmla="*/ 70 h 164"/>
                <a:gd name="T2" fmla="*/ 164 w 164"/>
                <a:gd name="T3" fmla="*/ 94 h 164"/>
                <a:gd name="T4" fmla="*/ 163 w 164"/>
                <a:gd name="T5" fmla="*/ 102 h 164"/>
                <a:gd name="T6" fmla="*/ 158 w 164"/>
                <a:gd name="T7" fmla="*/ 107 h 164"/>
                <a:gd name="T8" fmla="*/ 150 w 164"/>
                <a:gd name="T9" fmla="*/ 108 h 164"/>
                <a:gd name="T10" fmla="*/ 118 w 164"/>
                <a:gd name="T11" fmla="*/ 108 h 164"/>
                <a:gd name="T12" fmla="*/ 112 w 164"/>
                <a:gd name="T13" fmla="*/ 108 h 164"/>
                <a:gd name="T14" fmla="*/ 112 w 164"/>
                <a:gd name="T15" fmla="*/ 115 h 164"/>
                <a:gd name="T16" fmla="*/ 112 w 164"/>
                <a:gd name="T17" fmla="*/ 150 h 164"/>
                <a:gd name="T18" fmla="*/ 111 w 164"/>
                <a:gd name="T19" fmla="*/ 158 h 164"/>
                <a:gd name="T20" fmla="*/ 106 w 164"/>
                <a:gd name="T21" fmla="*/ 163 h 164"/>
                <a:gd name="T22" fmla="*/ 97 w 164"/>
                <a:gd name="T23" fmla="*/ 164 h 164"/>
                <a:gd name="T24" fmla="*/ 66 w 164"/>
                <a:gd name="T25" fmla="*/ 164 h 164"/>
                <a:gd name="T26" fmla="*/ 58 w 164"/>
                <a:gd name="T27" fmla="*/ 163 h 164"/>
                <a:gd name="T28" fmla="*/ 53 w 164"/>
                <a:gd name="T29" fmla="*/ 158 h 164"/>
                <a:gd name="T30" fmla="*/ 52 w 164"/>
                <a:gd name="T31" fmla="*/ 150 h 164"/>
                <a:gd name="T32" fmla="*/ 52 w 164"/>
                <a:gd name="T33" fmla="*/ 115 h 164"/>
                <a:gd name="T34" fmla="*/ 52 w 164"/>
                <a:gd name="T35" fmla="*/ 108 h 164"/>
                <a:gd name="T36" fmla="*/ 45 w 164"/>
                <a:gd name="T37" fmla="*/ 108 h 164"/>
                <a:gd name="T38" fmla="*/ 14 w 164"/>
                <a:gd name="T39" fmla="*/ 108 h 164"/>
                <a:gd name="T40" fmla="*/ 6 w 164"/>
                <a:gd name="T41" fmla="*/ 107 h 164"/>
                <a:gd name="T42" fmla="*/ 0 w 164"/>
                <a:gd name="T43" fmla="*/ 102 h 164"/>
                <a:gd name="T44" fmla="*/ 0 w 164"/>
                <a:gd name="T45" fmla="*/ 94 h 164"/>
                <a:gd name="T46" fmla="*/ 0 w 164"/>
                <a:gd name="T47" fmla="*/ 70 h 164"/>
                <a:gd name="T48" fmla="*/ 0 w 164"/>
                <a:gd name="T49" fmla="*/ 62 h 164"/>
                <a:gd name="T50" fmla="*/ 6 w 164"/>
                <a:gd name="T51" fmla="*/ 57 h 164"/>
                <a:gd name="T52" fmla="*/ 14 w 164"/>
                <a:gd name="T53" fmla="*/ 56 h 164"/>
                <a:gd name="T54" fmla="*/ 45 w 164"/>
                <a:gd name="T55" fmla="*/ 56 h 164"/>
                <a:gd name="T56" fmla="*/ 52 w 164"/>
                <a:gd name="T57" fmla="*/ 56 h 164"/>
                <a:gd name="T58" fmla="*/ 52 w 164"/>
                <a:gd name="T59" fmla="*/ 49 h 164"/>
                <a:gd name="T60" fmla="*/ 52 w 164"/>
                <a:gd name="T61" fmla="*/ 14 h 164"/>
                <a:gd name="T62" fmla="*/ 53 w 164"/>
                <a:gd name="T63" fmla="*/ 6 h 164"/>
                <a:gd name="T64" fmla="*/ 58 w 164"/>
                <a:gd name="T65" fmla="*/ 0 h 164"/>
                <a:gd name="T66" fmla="*/ 66 w 164"/>
                <a:gd name="T67" fmla="*/ 0 h 164"/>
                <a:gd name="T68" fmla="*/ 97 w 164"/>
                <a:gd name="T69" fmla="*/ 0 h 164"/>
                <a:gd name="T70" fmla="*/ 106 w 164"/>
                <a:gd name="T71" fmla="*/ 0 h 164"/>
                <a:gd name="T72" fmla="*/ 111 w 164"/>
                <a:gd name="T73" fmla="*/ 6 h 164"/>
                <a:gd name="T74" fmla="*/ 112 w 164"/>
                <a:gd name="T75" fmla="*/ 14 h 164"/>
                <a:gd name="T76" fmla="*/ 112 w 164"/>
                <a:gd name="T77" fmla="*/ 49 h 164"/>
                <a:gd name="T78" fmla="*/ 112 w 164"/>
                <a:gd name="T79" fmla="*/ 56 h 164"/>
                <a:gd name="T80" fmla="*/ 118 w 164"/>
                <a:gd name="T81" fmla="*/ 56 h 164"/>
                <a:gd name="T82" fmla="*/ 150 w 164"/>
                <a:gd name="T83" fmla="*/ 56 h 164"/>
                <a:gd name="T84" fmla="*/ 158 w 164"/>
                <a:gd name="T85" fmla="*/ 57 h 164"/>
                <a:gd name="T86" fmla="*/ 163 w 164"/>
                <a:gd name="T87" fmla="*/ 62 h 164"/>
                <a:gd name="T88" fmla="*/ 164 w 164"/>
                <a:gd name="T89" fmla="*/ 7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4" y="70"/>
                  </a:moveTo>
                  <a:cubicBezTo>
                    <a:pt x="164" y="94"/>
                    <a:pt x="164" y="94"/>
                    <a:pt x="164" y="94"/>
                  </a:cubicBezTo>
                  <a:cubicBezTo>
                    <a:pt x="164" y="98"/>
                    <a:pt x="164" y="100"/>
                    <a:pt x="163" y="102"/>
                  </a:cubicBezTo>
                  <a:cubicBezTo>
                    <a:pt x="162" y="104"/>
                    <a:pt x="160" y="106"/>
                    <a:pt x="158" y="107"/>
                  </a:cubicBezTo>
                  <a:cubicBezTo>
                    <a:pt x="156" y="108"/>
                    <a:pt x="154" y="108"/>
                    <a:pt x="150" y="108"/>
                  </a:cubicBezTo>
                  <a:cubicBezTo>
                    <a:pt x="118" y="108"/>
                    <a:pt x="118" y="108"/>
                    <a:pt x="118" y="108"/>
                  </a:cubicBezTo>
                  <a:cubicBezTo>
                    <a:pt x="112" y="108"/>
                    <a:pt x="112" y="108"/>
                    <a:pt x="112" y="108"/>
                  </a:cubicBezTo>
                  <a:cubicBezTo>
                    <a:pt x="112" y="115"/>
                    <a:pt x="112" y="115"/>
                    <a:pt x="112" y="115"/>
                  </a:cubicBezTo>
                  <a:cubicBezTo>
                    <a:pt x="112" y="150"/>
                    <a:pt x="112" y="150"/>
                    <a:pt x="112" y="150"/>
                  </a:cubicBezTo>
                  <a:cubicBezTo>
                    <a:pt x="112" y="154"/>
                    <a:pt x="112" y="156"/>
                    <a:pt x="111" y="158"/>
                  </a:cubicBezTo>
                  <a:cubicBezTo>
                    <a:pt x="110" y="160"/>
                    <a:pt x="108" y="162"/>
                    <a:pt x="106" y="163"/>
                  </a:cubicBezTo>
                  <a:cubicBezTo>
                    <a:pt x="104" y="164"/>
                    <a:pt x="102" y="164"/>
                    <a:pt x="97" y="164"/>
                  </a:cubicBezTo>
                  <a:cubicBezTo>
                    <a:pt x="66" y="164"/>
                    <a:pt x="66" y="164"/>
                    <a:pt x="66" y="164"/>
                  </a:cubicBezTo>
                  <a:cubicBezTo>
                    <a:pt x="62" y="164"/>
                    <a:pt x="59" y="164"/>
                    <a:pt x="58" y="163"/>
                  </a:cubicBezTo>
                  <a:cubicBezTo>
                    <a:pt x="55" y="162"/>
                    <a:pt x="54" y="160"/>
                    <a:pt x="53" y="158"/>
                  </a:cubicBezTo>
                  <a:cubicBezTo>
                    <a:pt x="52" y="156"/>
                    <a:pt x="52" y="154"/>
                    <a:pt x="52" y="150"/>
                  </a:cubicBezTo>
                  <a:cubicBezTo>
                    <a:pt x="52" y="115"/>
                    <a:pt x="52" y="115"/>
                    <a:pt x="52" y="115"/>
                  </a:cubicBezTo>
                  <a:cubicBezTo>
                    <a:pt x="52" y="108"/>
                    <a:pt x="52" y="108"/>
                    <a:pt x="52" y="108"/>
                  </a:cubicBezTo>
                  <a:cubicBezTo>
                    <a:pt x="45" y="108"/>
                    <a:pt x="45" y="108"/>
                    <a:pt x="45" y="108"/>
                  </a:cubicBezTo>
                  <a:cubicBezTo>
                    <a:pt x="14" y="108"/>
                    <a:pt x="14" y="108"/>
                    <a:pt x="14" y="108"/>
                  </a:cubicBezTo>
                  <a:cubicBezTo>
                    <a:pt x="10" y="108"/>
                    <a:pt x="7" y="108"/>
                    <a:pt x="6" y="107"/>
                  </a:cubicBezTo>
                  <a:cubicBezTo>
                    <a:pt x="3" y="106"/>
                    <a:pt x="1" y="104"/>
                    <a:pt x="0" y="102"/>
                  </a:cubicBezTo>
                  <a:cubicBezTo>
                    <a:pt x="0" y="100"/>
                    <a:pt x="0" y="98"/>
                    <a:pt x="0" y="94"/>
                  </a:cubicBezTo>
                  <a:cubicBezTo>
                    <a:pt x="0" y="70"/>
                    <a:pt x="0" y="70"/>
                    <a:pt x="0" y="70"/>
                  </a:cubicBezTo>
                  <a:cubicBezTo>
                    <a:pt x="0" y="66"/>
                    <a:pt x="0" y="63"/>
                    <a:pt x="0" y="62"/>
                  </a:cubicBezTo>
                  <a:cubicBezTo>
                    <a:pt x="1" y="59"/>
                    <a:pt x="3" y="57"/>
                    <a:pt x="6" y="57"/>
                  </a:cubicBezTo>
                  <a:cubicBezTo>
                    <a:pt x="7" y="56"/>
                    <a:pt x="10" y="56"/>
                    <a:pt x="14" y="56"/>
                  </a:cubicBezTo>
                  <a:cubicBezTo>
                    <a:pt x="45" y="56"/>
                    <a:pt x="45" y="56"/>
                    <a:pt x="45" y="56"/>
                  </a:cubicBezTo>
                  <a:cubicBezTo>
                    <a:pt x="52" y="56"/>
                    <a:pt x="52" y="56"/>
                    <a:pt x="52" y="56"/>
                  </a:cubicBezTo>
                  <a:cubicBezTo>
                    <a:pt x="52" y="49"/>
                    <a:pt x="52" y="49"/>
                    <a:pt x="52" y="49"/>
                  </a:cubicBezTo>
                  <a:cubicBezTo>
                    <a:pt x="52" y="14"/>
                    <a:pt x="52" y="14"/>
                    <a:pt x="52" y="14"/>
                  </a:cubicBezTo>
                  <a:cubicBezTo>
                    <a:pt x="52" y="10"/>
                    <a:pt x="52" y="7"/>
                    <a:pt x="53" y="6"/>
                  </a:cubicBezTo>
                  <a:cubicBezTo>
                    <a:pt x="54" y="3"/>
                    <a:pt x="55" y="1"/>
                    <a:pt x="58" y="0"/>
                  </a:cubicBezTo>
                  <a:cubicBezTo>
                    <a:pt x="59" y="0"/>
                    <a:pt x="62" y="0"/>
                    <a:pt x="66" y="0"/>
                  </a:cubicBezTo>
                  <a:cubicBezTo>
                    <a:pt x="97" y="0"/>
                    <a:pt x="97" y="0"/>
                    <a:pt x="97" y="0"/>
                  </a:cubicBezTo>
                  <a:cubicBezTo>
                    <a:pt x="102" y="0"/>
                    <a:pt x="104" y="0"/>
                    <a:pt x="106" y="0"/>
                  </a:cubicBezTo>
                  <a:cubicBezTo>
                    <a:pt x="108" y="1"/>
                    <a:pt x="110" y="3"/>
                    <a:pt x="111" y="6"/>
                  </a:cubicBezTo>
                  <a:cubicBezTo>
                    <a:pt x="112" y="7"/>
                    <a:pt x="112" y="10"/>
                    <a:pt x="112" y="14"/>
                  </a:cubicBezTo>
                  <a:cubicBezTo>
                    <a:pt x="112" y="49"/>
                    <a:pt x="112" y="49"/>
                    <a:pt x="112" y="49"/>
                  </a:cubicBezTo>
                  <a:cubicBezTo>
                    <a:pt x="112" y="56"/>
                    <a:pt x="112" y="56"/>
                    <a:pt x="112" y="56"/>
                  </a:cubicBezTo>
                  <a:cubicBezTo>
                    <a:pt x="118" y="56"/>
                    <a:pt x="118" y="56"/>
                    <a:pt x="118" y="56"/>
                  </a:cubicBezTo>
                  <a:cubicBezTo>
                    <a:pt x="150" y="56"/>
                    <a:pt x="150" y="56"/>
                    <a:pt x="150" y="56"/>
                  </a:cubicBezTo>
                  <a:cubicBezTo>
                    <a:pt x="154" y="56"/>
                    <a:pt x="156" y="56"/>
                    <a:pt x="158" y="57"/>
                  </a:cubicBezTo>
                  <a:cubicBezTo>
                    <a:pt x="160" y="57"/>
                    <a:pt x="162" y="59"/>
                    <a:pt x="163" y="62"/>
                  </a:cubicBezTo>
                  <a:cubicBezTo>
                    <a:pt x="164" y="63"/>
                    <a:pt x="164" y="66"/>
                    <a:pt x="164" y="70"/>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5" name="Freeform 19">
              <a:extLst>
                <a:ext uri="{FF2B5EF4-FFF2-40B4-BE49-F238E27FC236}">
                  <a16:creationId xmlns:a16="http://schemas.microsoft.com/office/drawing/2014/main" id="{56B434E8-13EB-4042-8AB2-A2A0097AA780}"/>
                </a:ext>
              </a:extLst>
            </p:cNvPr>
            <p:cNvSpPr>
              <a:spLocks noSelect="1"/>
            </p:cNvSpPr>
            <p:nvPr userDrawn="1"/>
          </p:nvSpPr>
          <p:spPr bwMode="ltGray">
            <a:xfrm>
              <a:off x="6343" y="2327"/>
              <a:ext cx="98" cy="99"/>
            </a:xfrm>
            <a:custGeom>
              <a:avLst/>
              <a:gdLst>
                <a:gd name="T0" fmla="*/ 163 w 164"/>
                <a:gd name="T1" fmla="*/ 62 h 164"/>
                <a:gd name="T2" fmla="*/ 158 w 164"/>
                <a:gd name="T3" fmla="*/ 56 h 164"/>
                <a:gd name="T4" fmla="*/ 150 w 164"/>
                <a:gd name="T5" fmla="*/ 56 h 164"/>
                <a:gd name="T6" fmla="*/ 119 w 164"/>
                <a:gd name="T7" fmla="*/ 56 h 164"/>
                <a:gd name="T8" fmla="*/ 112 w 164"/>
                <a:gd name="T9" fmla="*/ 56 h 164"/>
                <a:gd name="T10" fmla="*/ 112 w 164"/>
                <a:gd name="T11" fmla="*/ 49 h 164"/>
                <a:gd name="T12" fmla="*/ 112 w 164"/>
                <a:gd name="T13" fmla="*/ 14 h 164"/>
                <a:gd name="T14" fmla="*/ 111 w 164"/>
                <a:gd name="T15" fmla="*/ 6 h 164"/>
                <a:gd name="T16" fmla="*/ 106 w 164"/>
                <a:gd name="T17" fmla="*/ 0 h 164"/>
                <a:gd name="T18" fmla="*/ 98 w 164"/>
                <a:gd name="T19" fmla="*/ 0 h 164"/>
                <a:gd name="T20" fmla="*/ 66 w 164"/>
                <a:gd name="T21" fmla="*/ 0 h 164"/>
                <a:gd name="T22" fmla="*/ 58 w 164"/>
                <a:gd name="T23" fmla="*/ 0 h 164"/>
                <a:gd name="T24" fmla="*/ 53 w 164"/>
                <a:gd name="T25" fmla="*/ 6 h 164"/>
                <a:gd name="T26" fmla="*/ 52 w 164"/>
                <a:gd name="T27" fmla="*/ 14 h 164"/>
                <a:gd name="T28" fmla="*/ 52 w 164"/>
                <a:gd name="T29" fmla="*/ 49 h 164"/>
                <a:gd name="T30" fmla="*/ 52 w 164"/>
                <a:gd name="T31" fmla="*/ 56 h 164"/>
                <a:gd name="T32" fmla="*/ 46 w 164"/>
                <a:gd name="T33" fmla="*/ 56 h 164"/>
                <a:gd name="T34" fmla="*/ 14 w 164"/>
                <a:gd name="T35" fmla="*/ 56 h 164"/>
                <a:gd name="T36" fmla="*/ 6 w 164"/>
                <a:gd name="T37" fmla="*/ 56 h 164"/>
                <a:gd name="T38" fmla="*/ 1 w 164"/>
                <a:gd name="T39" fmla="*/ 62 h 164"/>
                <a:gd name="T40" fmla="*/ 0 w 164"/>
                <a:gd name="T41" fmla="*/ 70 h 164"/>
                <a:gd name="T42" fmla="*/ 0 w 164"/>
                <a:gd name="T43" fmla="*/ 94 h 164"/>
                <a:gd name="T44" fmla="*/ 1 w 164"/>
                <a:gd name="T45" fmla="*/ 102 h 164"/>
                <a:gd name="T46" fmla="*/ 6 w 164"/>
                <a:gd name="T47" fmla="*/ 107 h 164"/>
                <a:gd name="T48" fmla="*/ 14 w 164"/>
                <a:gd name="T49" fmla="*/ 108 h 164"/>
                <a:gd name="T50" fmla="*/ 46 w 164"/>
                <a:gd name="T51" fmla="*/ 108 h 164"/>
                <a:gd name="T52" fmla="*/ 52 w 164"/>
                <a:gd name="T53" fmla="*/ 108 h 164"/>
                <a:gd name="T54" fmla="*/ 52 w 164"/>
                <a:gd name="T55" fmla="*/ 114 h 164"/>
                <a:gd name="T56" fmla="*/ 52 w 164"/>
                <a:gd name="T57" fmla="*/ 150 h 164"/>
                <a:gd name="T58" fmla="*/ 53 w 164"/>
                <a:gd name="T59" fmla="*/ 158 h 164"/>
                <a:gd name="T60" fmla="*/ 58 w 164"/>
                <a:gd name="T61" fmla="*/ 163 h 164"/>
                <a:gd name="T62" fmla="*/ 66 w 164"/>
                <a:gd name="T63" fmla="*/ 164 h 164"/>
                <a:gd name="T64" fmla="*/ 98 w 164"/>
                <a:gd name="T65" fmla="*/ 164 h 164"/>
                <a:gd name="T66" fmla="*/ 106 w 164"/>
                <a:gd name="T67" fmla="*/ 163 h 164"/>
                <a:gd name="T68" fmla="*/ 111 w 164"/>
                <a:gd name="T69" fmla="*/ 158 h 164"/>
                <a:gd name="T70" fmla="*/ 112 w 164"/>
                <a:gd name="T71" fmla="*/ 150 h 164"/>
                <a:gd name="T72" fmla="*/ 112 w 164"/>
                <a:gd name="T73" fmla="*/ 114 h 164"/>
                <a:gd name="T74" fmla="*/ 112 w 164"/>
                <a:gd name="T75" fmla="*/ 108 h 164"/>
                <a:gd name="T76" fmla="*/ 119 w 164"/>
                <a:gd name="T77" fmla="*/ 108 h 164"/>
                <a:gd name="T78" fmla="*/ 150 w 164"/>
                <a:gd name="T79" fmla="*/ 108 h 164"/>
                <a:gd name="T80" fmla="*/ 158 w 164"/>
                <a:gd name="T81" fmla="*/ 107 h 164"/>
                <a:gd name="T82" fmla="*/ 163 w 164"/>
                <a:gd name="T83" fmla="*/ 102 h 164"/>
                <a:gd name="T84" fmla="*/ 164 w 164"/>
                <a:gd name="T85" fmla="*/ 94 h 164"/>
                <a:gd name="T86" fmla="*/ 164 w 164"/>
                <a:gd name="T87" fmla="*/ 70 h 164"/>
                <a:gd name="T88" fmla="*/ 163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3" y="62"/>
                  </a:moveTo>
                  <a:cubicBezTo>
                    <a:pt x="163" y="59"/>
                    <a:pt x="161" y="57"/>
                    <a:pt x="158" y="56"/>
                  </a:cubicBezTo>
                  <a:cubicBezTo>
                    <a:pt x="157" y="56"/>
                    <a:pt x="154" y="56"/>
                    <a:pt x="150" y="56"/>
                  </a:cubicBezTo>
                  <a:cubicBezTo>
                    <a:pt x="119" y="56"/>
                    <a:pt x="119" y="56"/>
                    <a:pt x="119" y="56"/>
                  </a:cubicBezTo>
                  <a:cubicBezTo>
                    <a:pt x="112" y="56"/>
                    <a:pt x="112" y="56"/>
                    <a:pt x="112" y="56"/>
                  </a:cubicBezTo>
                  <a:cubicBezTo>
                    <a:pt x="112" y="49"/>
                    <a:pt x="112" y="49"/>
                    <a:pt x="112" y="49"/>
                  </a:cubicBezTo>
                  <a:cubicBezTo>
                    <a:pt x="112" y="14"/>
                    <a:pt x="112" y="14"/>
                    <a:pt x="112" y="14"/>
                  </a:cubicBezTo>
                  <a:cubicBezTo>
                    <a:pt x="112" y="10"/>
                    <a:pt x="112" y="7"/>
                    <a:pt x="111" y="6"/>
                  </a:cubicBezTo>
                  <a:cubicBezTo>
                    <a:pt x="110" y="3"/>
                    <a:pt x="108" y="1"/>
                    <a:pt x="106" y="0"/>
                  </a:cubicBezTo>
                  <a:cubicBezTo>
                    <a:pt x="104" y="0"/>
                    <a:pt x="102" y="0"/>
                    <a:pt x="98" y="0"/>
                  </a:cubicBezTo>
                  <a:cubicBezTo>
                    <a:pt x="66" y="0"/>
                    <a:pt x="66" y="0"/>
                    <a:pt x="66" y="0"/>
                  </a:cubicBezTo>
                  <a:cubicBezTo>
                    <a:pt x="62" y="0"/>
                    <a:pt x="60" y="0"/>
                    <a:pt x="58" y="0"/>
                  </a:cubicBezTo>
                  <a:cubicBezTo>
                    <a:pt x="56" y="1"/>
                    <a:pt x="54" y="3"/>
                    <a:pt x="53" y="6"/>
                  </a:cubicBezTo>
                  <a:cubicBezTo>
                    <a:pt x="52" y="7"/>
                    <a:pt x="52" y="10"/>
                    <a:pt x="52" y="14"/>
                  </a:cubicBezTo>
                  <a:cubicBezTo>
                    <a:pt x="52" y="49"/>
                    <a:pt x="52" y="49"/>
                    <a:pt x="52" y="49"/>
                  </a:cubicBezTo>
                  <a:cubicBezTo>
                    <a:pt x="52" y="56"/>
                    <a:pt x="52" y="56"/>
                    <a:pt x="52" y="56"/>
                  </a:cubicBezTo>
                  <a:cubicBezTo>
                    <a:pt x="46" y="56"/>
                    <a:pt x="46" y="56"/>
                    <a:pt x="46" y="56"/>
                  </a:cubicBezTo>
                  <a:cubicBezTo>
                    <a:pt x="14" y="56"/>
                    <a:pt x="14" y="56"/>
                    <a:pt x="14" y="56"/>
                  </a:cubicBezTo>
                  <a:cubicBezTo>
                    <a:pt x="10" y="56"/>
                    <a:pt x="8" y="56"/>
                    <a:pt x="6" y="56"/>
                  </a:cubicBezTo>
                  <a:cubicBezTo>
                    <a:pt x="3" y="57"/>
                    <a:pt x="2" y="59"/>
                    <a:pt x="1" y="62"/>
                  </a:cubicBezTo>
                  <a:cubicBezTo>
                    <a:pt x="0" y="63"/>
                    <a:pt x="0" y="66"/>
                    <a:pt x="0" y="70"/>
                  </a:cubicBezTo>
                  <a:cubicBezTo>
                    <a:pt x="0" y="94"/>
                    <a:pt x="0" y="94"/>
                    <a:pt x="0" y="94"/>
                  </a:cubicBezTo>
                  <a:cubicBezTo>
                    <a:pt x="0" y="98"/>
                    <a:pt x="0" y="100"/>
                    <a:pt x="1" y="102"/>
                  </a:cubicBezTo>
                  <a:cubicBezTo>
                    <a:pt x="2" y="104"/>
                    <a:pt x="3" y="106"/>
                    <a:pt x="6" y="107"/>
                  </a:cubicBezTo>
                  <a:cubicBezTo>
                    <a:pt x="8" y="108"/>
                    <a:pt x="10" y="108"/>
                    <a:pt x="14" y="108"/>
                  </a:cubicBezTo>
                  <a:cubicBezTo>
                    <a:pt x="46" y="108"/>
                    <a:pt x="46" y="108"/>
                    <a:pt x="46" y="108"/>
                  </a:cubicBezTo>
                  <a:cubicBezTo>
                    <a:pt x="52" y="108"/>
                    <a:pt x="52" y="108"/>
                    <a:pt x="52" y="108"/>
                  </a:cubicBezTo>
                  <a:cubicBezTo>
                    <a:pt x="52" y="114"/>
                    <a:pt x="52" y="114"/>
                    <a:pt x="52" y="114"/>
                  </a:cubicBezTo>
                  <a:cubicBezTo>
                    <a:pt x="52" y="150"/>
                    <a:pt x="52" y="150"/>
                    <a:pt x="52" y="150"/>
                  </a:cubicBezTo>
                  <a:cubicBezTo>
                    <a:pt x="52" y="154"/>
                    <a:pt x="52" y="156"/>
                    <a:pt x="53" y="158"/>
                  </a:cubicBezTo>
                  <a:cubicBezTo>
                    <a:pt x="54" y="160"/>
                    <a:pt x="56" y="162"/>
                    <a:pt x="58" y="163"/>
                  </a:cubicBezTo>
                  <a:cubicBezTo>
                    <a:pt x="60" y="164"/>
                    <a:pt x="62" y="164"/>
                    <a:pt x="66" y="164"/>
                  </a:cubicBezTo>
                  <a:cubicBezTo>
                    <a:pt x="98" y="164"/>
                    <a:pt x="98" y="164"/>
                    <a:pt x="98" y="164"/>
                  </a:cubicBezTo>
                  <a:cubicBezTo>
                    <a:pt x="102" y="164"/>
                    <a:pt x="104" y="164"/>
                    <a:pt x="106" y="163"/>
                  </a:cubicBezTo>
                  <a:cubicBezTo>
                    <a:pt x="108" y="162"/>
                    <a:pt x="110" y="160"/>
                    <a:pt x="111" y="158"/>
                  </a:cubicBezTo>
                  <a:cubicBezTo>
                    <a:pt x="112" y="156"/>
                    <a:pt x="112" y="154"/>
                    <a:pt x="112" y="150"/>
                  </a:cubicBezTo>
                  <a:cubicBezTo>
                    <a:pt x="112" y="114"/>
                    <a:pt x="112" y="114"/>
                    <a:pt x="112" y="114"/>
                  </a:cubicBezTo>
                  <a:cubicBezTo>
                    <a:pt x="112" y="108"/>
                    <a:pt x="112" y="108"/>
                    <a:pt x="112" y="108"/>
                  </a:cubicBezTo>
                  <a:cubicBezTo>
                    <a:pt x="119" y="108"/>
                    <a:pt x="119" y="108"/>
                    <a:pt x="119" y="108"/>
                  </a:cubicBezTo>
                  <a:cubicBezTo>
                    <a:pt x="150" y="108"/>
                    <a:pt x="150" y="108"/>
                    <a:pt x="150" y="108"/>
                  </a:cubicBezTo>
                  <a:cubicBezTo>
                    <a:pt x="154" y="108"/>
                    <a:pt x="157" y="108"/>
                    <a:pt x="158" y="107"/>
                  </a:cubicBezTo>
                  <a:cubicBezTo>
                    <a:pt x="161" y="106"/>
                    <a:pt x="163" y="104"/>
                    <a:pt x="163" y="102"/>
                  </a:cubicBezTo>
                  <a:cubicBezTo>
                    <a:pt x="164" y="100"/>
                    <a:pt x="164" y="98"/>
                    <a:pt x="164" y="94"/>
                  </a:cubicBezTo>
                  <a:cubicBezTo>
                    <a:pt x="164" y="70"/>
                    <a:pt x="164" y="70"/>
                    <a:pt x="164" y="70"/>
                  </a:cubicBezTo>
                  <a:cubicBezTo>
                    <a:pt x="164" y="66"/>
                    <a:pt x="164" y="63"/>
                    <a:pt x="163"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6" name="Freeform 20">
              <a:extLst>
                <a:ext uri="{FF2B5EF4-FFF2-40B4-BE49-F238E27FC236}">
                  <a16:creationId xmlns:a16="http://schemas.microsoft.com/office/drawing/2014/main" id="{0E0D2FA4-03FB-4A9A-AC23-D83B49815958}"/>
                </a:ext>
              </a:extLst>
            </p:cNvPr>
            <p:cNvSpPr>
              <a:spLocks noSelect="1"/>
            </p:cNvSpPr>
            <p:nvPr userDrawn="1"/>
          </p:nvSpPr>
          <p:spPr bwMode="ltGray">
            <a:xfrm>
              <a:off x="5675" y="2515"/>
              <a:ext cx="99" cy="99"/>
            </a:xfrm>
            <a:custGeom>
              <a:avLst/>
              <a:gdLst>
                <a:gd name="T0" fmla="*/ 163 w 164"/>
                <a:gd name="T1" fmla="*/ 62 h 164"/>
                <a:gd name="T2" fmla="*/ 158 w 164"/>
                <a:gd name="T3" fmla="*/ 57 h 164"/>
                <a:gd name="T4" fmla="*/ 149 w 164"/>
                <a:gd name="T5" fmla="*/ 56 h 164"/>
                <a:gd name="T6" fmla="*/ 118 w 164"/>
                <a:gd name="T7" fmla="*/ 56 h 164"/>
                <a:gd name="T8" fmla="*/ 112 w 164"/>
                <a:gd name="T9" fmla="*/ 56 h 164"/>
                <a:gd name="T10" fmla="*/ 112 w 164"/>
                <a:gd name="T11" fmla="*/ 49 h 164"/>
                <a:gd name="T12" fmla="*/ 112 w 164"/>
                <a:gd name="T13" fmla="*/ 14 h 164"/>
                <a:gd name="T14" fmla="*/ 111 w 164"/>
                <a:gd name="T15" fmla="*/ 6 h 164"/>
                <a:gd name="T16" fmla="*/ 106 w 164"/>
                <a:gd name="T17" fmla="*/ 1 h 164"/>
                <a:gd name="T18" fmla="*/ 97 w 164"/>
                <a:gd name="T19" fmla="*/ 0 h 164"/>
                <a:gd name="T20" fmla="*/ 66 w 164"/>
                <a:gd name="T21" fmla="*/ 0 h 164"/>
                <a:gd name="T22" fmla="*/ 58 w 164"/>
                <a:gd name="T23" fmla="*/ 1 h 164"/>
                <a:gd name="T24" fmla="*/ 52 w 164"/>
                <a:gd name="T25" fmla="*/ 6 h 164"/>
                <a:gd name="T26" fmla="*/ 52 w 164"/>
                <a:gd name="T27" fmla="*/ 14 h 164"/>
                <a:gd name="T28" fmla="*/ 52 w 164"/>
                <a:gd name="T29" fmla="*/ 49 h 164"/>
                <a:gd name="T30" fmla="*/ 52 w 164"/>
                <a:gd name="T31" fmla="*/ 56 h 164"/>
                <a:gd name="T32" fmla="*/ 45 w 164"/>
                <a:gd name="T33" fmla="*/ 56 h 164"/>
                <a:gd name="T34" fmla="*/ 14 w 164"/>
                <a:gd name="T35" fmla="*/ 56 h 164"/>
                <a:gd name="T36" fmla="*/ 5 w 164"/>
                <a:gd name="T37" fmla="*/ 57 h 164"/>
                <a:gd name="T38" fmla="*/ 0 w 164"/>
                <a:gd name="T39" fmla="*/ 62 h 164"/>
                <a:gd name="T40" fmla="*/ 0 w 164"/>
                <a:gd name="T41" fmla="*/ 70 h 164"/>
                <a:gd name="T42" fmla="*/ 0 w 164"/>
                <a:gd name="T43" fmla="*/ 94 h 164"/>
                <a:gd name="T44" fmla="*/ 0 w 164"/>
                <a:gd name="T45" fmla="*/ 102 h 164"/>
                <a:gd name="T46" fmla="*/ 5 w 164"/>
                <a:gd name="T47" fmla="*/ 107 h 164"/>
                <a:gd name="T48" fmla="*/ 14 w 164"/>
                <a:gd name="T49" fmla="*/ 108 h 164"/>
                <a:gd name="T50" fmla="*/ 45 w 164"/>
                <a:gd name="T51" fmla="*/ 108 h 164"/>
                <a:gd name="T52" fmla="*/ 52 w 164"/>
                <a:gd name="T53" fmla="*/ 108 h 164"/>
                <a:gd name="T54" fmla="*/ 52 w 164"/>
                <a:gd name="T55" fmla="*/ 115 h 164"/>
                <a:gd name="T56" fmla="*/ 52 w 164"/>
                <a:gd name="T57" fmla="*/ 150 h 164"/>
                <a:gd name="T58" fmla="*/ 52 w 164"/>
                <a:gd name="T59" fmla="*/ 158 h 164"/>
                <a:gd name="T60" fmla="*/ 58 w 164"/>
                <a:gd name="T61" fmla="*/ 164 h 164"/>
                <a:gd name="T62" fmla="*/ 66 w 164"/>
                <a:gd name="T63" fmla="*/ 164 h 164"/>
                <a:gd name="T64" fmla="*/ 97 w 164"/>
                <a:gd name="T65" fmla="*/ 164 h 164"/>
                <a:gd name="T66" fmla="*/ 106 w 164"/>
                <a:gd name="T67" fmla="*/ 164 h 164"/>
                <a:gd name="T68" fmla="*/ 111 w 164"/>
                <a:gd name="T69" fmla="*/ 158 h 164"/>
                <a:gd name="T70" fmla="*/ 112 w 164"/>
                <a:gd name="T71" fmla="*/ 150 h 164"/>
                <a:gd name="T72" fmla="*/ 112 w 164"/>
                <a:gd name="T73" fmla="*/ 115 h 164"/>
                <a:gd name="T74" fmla="*/ 112 w 164"/>
                <a:gd name="T75" fmla="*/ 108 h 164"/>
                <a:gd name="T76" fmla="*/ 118 w 164"/>
                <a:gd name="T77" fmla="*/ 108 h 164"/>
                <a:gd name="T78" fmla="*/ 149 w 164"/>
                <a:gd name="T79" fmla="*/ 108 h 164"/>
                <a:gd name="T80" fmla="*/ 158 w 164"/>
                <a:gd name="T81" fmla="*/ 107 h 164"/>
                <a:gd name="T82" fmla="*/ 163 w 164"/>
                <a:gd name="T83" fmla="*/ 102 h 164"/>
                <a:gd name="T84" fmla="*/ 164 w 164"/>
                <a:gd name="T85" fmla="*/ 94 h 164"/>
                <a:gd name="T86" fmla="*/ 164 w 164"/>
                <a:gd name="T87" fmla="*/ 70 h 164"/>
                <a:gd name="T88" fmla="*/ 163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3" y="62"/>
                  </a:moveTo>
                  <a:cubicBezTo>
                    <a:pt x="162" y="60"/>
                    <a:pt x="160" y="58"/>
                    <a:pt x="158" y="57"/>
                  </a:cubicBezTo>
                  <a:cubicBezTo>
                    <a:pt x="156" y="56"/>
                    <a:pt x="154" y="56"/>
                    <a:pt x="149" y="56"/>
                  </a:cubicBezTo>
                  <a:cubicBezTo>
                    <a:pt x="118" y="56"/>
                    <a:pt x="118" y="56"/>
                    <a:pt x="118" y="56"/>
                  </a:cubicBezTo>
                  <a:cubicBezTo>
                    <a:pt x="112" y="56"/>
                    <a:pt x="112" y="56"/>
                    <a:pt x="112" y="56"/>
                  </a:cubicBezTo>
                  <a:cubicBezTo>
                    <a:pt x="112" y="49"/>
                    <a:pt x="112" y="49"/>
                    <a:pt x="112" y="49"/>
                  </a:cubicBezTo>
                  <a:cubicBezTo>
                    <a:pt x="112" y="14"/>
                    <a:pt x="112" y="14"/>
                    <a:pt x="112" y="14"/>
                  </a:cubicBezTo>
                  <a:cubicBezTo>
                    <a:pt x="112" y="10"/>
                    <a:pt x="112" y="8"/>
                    <a:pt x="111" y="6"/>
                  </a:cubicBezTo>
                  <a:cubicBezTo>
                    <a:pt x="110" y="4"/>
                    <a:pt x="108" y="2"/>
                    <a:pt x="106" y="1"/>
                  </a:cubicBezTo>
                  <a:cubicBezTo>
                    <a:pt x="104" y="0"/>
                    <a:pt x="101" y="0"/>
                    <a:pt x="97" y="0"/>
                  </a:cubicBezTo>
                  <a:cubicBezTo>
                    <a:pt x="66" y="0"/>
                    <a:pt x="66" y="0"/>
                    <a:pt x="66" y="0"/>
                  </a:cubicBezTo>
                  <a:cubicBezTo>
                    <a:pt x="62" y="0"/>
                    <a:pt x="59" y="0"/>
                    <a:pt x="58" y="1"/>
                  </a:cubicBezTo>
                  <a:cubicBezTo>
                    <a:pt x="55" y="2"/>
                    <a:pt x="53" y="4"/>
                    <a:pt x="52" y="6"/>
                  </a:cubicBezTo>
                  <a:cubicBezTo>
                    <a:pt x="52" y="8"/>
                    <a:pt x="52" y="10"/>
                    <a:pt x="52" y="14"/>
                  </a:cubicBezTo>
                  <a:cubicBezTo>
                    <a:pt x="52" y="49"/>
                    <a:pt x="52" y="49"/>
                    <a:pt x="52" y="49"/>
                  </a:cubicBezTo>
                  <a:cubicBezTo>
                    <a:pt x="52" y="56"/>
                    <a:pt x="52" y="56"/>
                    <a:pt x="52" y="56"/>
                  </a:cubicBezTo>
                  <a:cubicBezTo>
                    <a:pt x="45" y="56"/>
                    <a:pt x="45" y="56"/>
                    <a:pt x="45" y="56"/>
                  </a:cubicBezTo>
                  <a:cubicBezTo>
                    <a:pt x="14" y="56"/>
                    <a:pt x="14" y="56"/>
                    <a:pt x="14" y="56"/>
                  </a:cubicBezTo>
                  <a:cubicBezTo>
                    <a:pt x="10" y="56"/>
                    <a:pt x="7" y="56"/>
                    <a:pt x="5" y="57"/>
                  </a:cubicBezTo>
                  <a:cubicBezTo>
                    <a:pt x="3" y="58"/>
                    <a:pt x="1" y="60"/>
                    <a:pt x="0" y="62"/>
                  </a:cubicBezTo>
                  <a:cubicBezTo>
                    <a:pt x="0" y="64"/>
                    <a:pt x="0" y="66"/>
                    <a:pt x="0" y="70"/>
                  </a:cubicBezTo>
                  <a:cubicBezTo>
                    <a:pt x="0" y="94"/>
                    <a:pt x="0" y="94"/>
                    <a:pt x="0" y="94"/>
                  </a:cubicBezTo>
                  <a:cubicBezTo>
                    <a:pt x="0" y="98"/>
                    <a:pt x="0" y="101"/>
                    <a:pt x="0" y="102"/>
                  </a:cubicBezTo>
                  <a:cubicBezTo>
                    <a:pt x="1" y="105"/>
                    <a:pt x="3" y="107"/>
                    <a:pt x="5" y="107"/>
                  </a:cubicBezTo>
                  <a:cubicBezTo>
                    <a:pt x="7" y="108"/>
                    <a:pt x="10" y="108"/>
                    <a:pt x="14" y="108"/>
                  </a:cubicBezTo>
                  <a:cubicBezTo>
                    <a:pt x="45" y="108"/>
                    <a:pt x="45" y="108"/>
                    <a:pt x="45" y="108"/>
                  </a:cubicBezTo>
                  <a:cubicBezTo>
                    <a:pt x="52" y="108"/>
                    <a:pt x="52" y="108"/>
                    <a:pt x="52" y="108"/>
                  </a:cubicBezTo>
                  <a:cubicBezTo>
                    <a:pt x="52" y="115"/>
                    <a:pt x="52" y="115"/>
                    <a:pt x="52" y="115"/>
                  </a:cubicBezTo>
                  <a:cubicBezTo>
                    <a:pt x="52" y="150"/>
                    <a:pt x="52" y="150"/>
                    <a:pt x="52" y="150"/>
                  </a:cubicBezTo>
                  <a:cubicBezTo>
                    <a:pt x="52" y="154"/>
                    <a:pt x="52" y="157"/>
                    <a:pt x="52" y="158"/>
                  </a:cubicBezTo>
                  <a:cubicBezTo>
                    <a:pt x="53" y="161"/>
                    <a:pt x="55" y="163"/>
                    <a:pt x="58" y="164"/>
                  </a:cubicBezTo>
                  <a:cubicBezTo>
                    <a:pt x="59" y="164"/>
                    <a:pt x="62" y="164"/>
                    <a:pt x="66" y="164"/>
                  </a:cubicBezTo>
                  <a:cubicBezTo>
                    <a:pt x="97" y="164"/>
                    <a:pt x="97" y="164"/>
                    <a:pt x="97" y="164"/>
                  </a:cubicBezTo>
                  <a:cubicBezTo>
                    <a:pt x="101" y="164"/>
                    <a:pt x="104" y="164"/>
                    <a:pt x="106" y="164"/>
                  </a:cubicBezTo>
                  <a:cubicBezTo>
                    <a:pt x="108" y="163"/>
                    <a:pt x="110" y="161"/>
                    <a:pt x="111" y="158"/>
                  </a:cubicBezTo>
                  <a:cubicBezTo>
                    <a:pt x="112" y="157"/>
                    <a:pt x="112" y="154"/>
                    <a:pt x="112" y="150"/>
                  </a:cubicBezTo>
                  <a:cubicBezTo>
                    <a:pt x="112" y="115"/>
                    <a:pt x="112" y="115"/>
                    <a:pt x="112" y="115"/>
                  </a:cubicBezTo>
                  <a:cubicBezTo>
                    <a:pt x="112" y="108"/>
                    <a:pt x="112" y="108"/>
                    <a:pt x="112" y="108"/>
                  </a:cubicBezTo>
                  <a:cubicBezTo>
                    <a:pt x="118" y="108"/>
                    <a:pt x="118" y="108"/>
                    <a:pt x="118" y="108"/>
                  </a:cubicBezTo>
                  <a:cubicBezTo>
                    <a:pt x="149" y="108"/>
                    <a:pt x="149" y="108"/>
                    <a:pt x="149" y="108"/>
                  </a:cubicBezTo>
                  <a:cubicBezTo>
                    <a:pt x="154" y="108"/>
                    <a:pt x="156" y="108"/>
                    <a:pt x="158" y="107"/>
                  </a:cubicBezTo>
                  <a:cubicBezTo>
                    <a:pt x="160" y="107"/>
                    <a:pt x="162" y="105"/>
                    <a:pt x="163" y="102"/>
                  </a:cubicBezTo>
                  <a:cubicBezTo>
                    <a:pt x="164" y="101"/>
                    <a:pt x="164" y="98"/>
                    <a:pt x="164" y="94"/>
                  </a:cubicBezTo>
                  <a:cubicBezTo>
                    <a:pt x="164" y="70"/>
                    <a:pt x="164" y="70"/>
                    <a:pt x="164" y="70"/>
                  </a:cubicBezTo>
                  <a:cubicBezTo>
                    <a:pt x="164" y="66"/>
                    <a:pt x="164" y="64"/>
                    <a:pt x="163"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7" name="Freeform 21">
              <a:extLst>
                <a:ext uri="{FF2B5EF4-FFF2-40B4-BE49-F238E27FC236}">
                  <a16:creationId xmlns:a16="http://schemas.microsoft.com/office/drawing/2014/main" id="{2D0919A8-F7D8-48D9-A78A-8D2451EE431E}"/>
                </a:ext>
              </a:extLst>
            </p:cNvPr>
            <p:cNvSpPr>
              <a:spLocks noSelect="1"/>
            </p:cNvSpPr>
            <p:nvPr userDrawn="1"/>
          </p:nvSpPr>
          <p:spPr bwMode="ltGray">
            <a:xfrm>
              <a:off x="5719" y="2703"/>
              <a:ext cx="98" cy="99"/>
            </a:xfrm>
            <a:custGeom>
              <a:avLst/>
              <a:gdLst>
                <a:gd name="T0" fmla="*/ 163 w 164"/>
                <a:gd name="T1" fmla="*/ 62 h 165"/>
                <a:gd name="T2" fmla="*/ 158 w 164"/>
                <a:gd name="T3" fmla="*/ 57 h 165"/>
                <a:gd name="T4" fmla="*/ 150 w 164"/>
                <a:gd name="T5" fmla="*/ 57 h 165"/>
                <a:gd name="T6" fmla="*/ 119 w 164"/>
                <a:gd name="T7" fmla="*/ 57 h 165"/>
                <a:gd name="T8" fmla="*/ 112 w 164"/>
                <a:gd name="T9" fmla="*/ 57 h 165"/>
                <a:gd name="T10" fmla="*/ 112 w 164"/>
                <a:gd name="T11" fmla="*/ 50 h 165"/>
                <a:gd name="T12" fmla="*/ 112 w 164"/>
                <a:gd name="T13" fmla="*/ 15 h 165"/>
                <a:gd name="T14" fmla="*/ 111 w 164"/>
                <a:gd name="T15" fmla="*/ 6 h 165"/>
                <a:gd name="T16" fmla="*/ 106 w 164"/>
                <a:gd name="T17" fmla="*/ 1 h 165"/>
                <a:gd name="T18" fmla="*/ 98 w 164"/>
                <a:gd name="T19" fmla="*/ 0 h 165"/>
                <a:gd name="T20" fmla="*/ 66 w 164"/>
                <a:gd name="T21" fmla="*/ 0 h 165"/>
                <a:gd name="T22" fmla="*/ 58 w 164"/>
                <a:gd name="T23" fmla="*/ 1 h 165"/>
                <a:gd name="T24" fmla="*/ 53 w 164"/>
                <a:gd name="T25" fmla="*/ 6 h 165"/>
                <a:gd name="T26" fmla="*/ 52 w 164"/>
                <a:gd name="T27" fmla="*/ 15 h 165"/>
                <a:gd name="T28" fmla="*/ 52 w 164"/>
                <a:gd name="T29" fmla="*/ 50 h 165"/>
                <a:gd name="T30" fmla="*/ 52 w 164"/>
                <a:gd name="T31" fmla="*/ 57 h 165"/>
                <a:gd name="T32" fmla="*/ 45 w 164"/>
                <a:gd name="T33" fmla="*/ 57 h 165"/>
                <a:gd name="T34" fmla="*/ 14 w 164"/>
                <a:gd name="T35" fmla="*/ 57 h 165"/>
                <a:gd name="T36" fmla="*/ 6 w 164"/>
                <a:gd name="T37" fmla="*/ 57 h 165"/>
                <a:gd name="T38" fmla="*/ 1 w 164"/>
                <a:gd name="T39" fmla="*/ 62 h 165"/>
                <a:gd name="T40" fmla="*/ 0 w 164"/>
                <a:gd name="T41" fmla="*/ 71 h 165"/>
                <a:gd name="T42" fmla="*/ 0 w 164"/>
                <a:gd name="T43" fmla="*/ 94 h 165"/>
                <a:gd name="T44" fmla="*/ 1 w 164"/>
                <a:gd name="T45" fmla="*/ 103 h 165"/>
                <a:gd name="T46" fmla="*/ 6 w 164"/>
                <a:gd name="T47" fmla="*/ 108 h 165"/>
                <a:gd name="T48" fmla="*/ 14 w 164"/>
                <a:gd name="T49" fmla="*/ 109 h 165"/>
                <a:gd name="T50" fmla="*/ 45 w 164"/>
                <a:gd name="T51" fmla="*/ 109 h 165"/>
                <a:gd name="T52" fmla="*/ 52 w 164"/>
                <a:gd name="T53" fmla="*/ 109 h 165"/>
                <a:gd name="T54" fmla="*/ 52 w 164"/>
                <a:gd name="T55" fmla="*/ 115 h 165"/>
                <a:gd name="T56" fmla="*/ 52 w 164"/>
                <a:gd name="T57" fmla="*/ 150 h 165"/>
                <a:gd name="T58" fmla="*/ 53 w 164"/>
                <a:gd name="T59" fmla="*/ 159 h 165"/>
                <a:gd name="T60" fmla="*/ 58 w 164"/>
                <a:gd name="T61" fmla="*/ 164 h 165"/>
                <a:gd name="T62" fmla="*/ 66 w 164"/>
                <a:gd name="T63" fmla="*/ 165 h 165"/>
                <a:gd name="T64" fmla="*/ 98 w 164"/>
                <a:gd name="T65" fmla="*/ 165 h 165"/>
                <a:gd name="T66" fmla="*/ 106 w 164"/>
                <a:gd name="T67" fmla="*/ 164 h 165"/>
                <a:gd name="T68" fmla="*/ 111 w 164"/>
                <a:gd name="T69" fmla="*/ 159 h 165"/>
                <a:gd name="T70" fmla="*/ 112 w 164"/>
                <a:gd name="T71" fmla="*/ 150 h 165"/>
                <a:gd name="T72" fmla="*/ 112 w 164"/>
                <a:gd name="T73" fmla="*/ 115 h 165"/>
                <a:gd name="T74" fmla="*/ 112 w 164"/>
                <a:gd name="T75" fmla="*/ 109 h 165"/>
                <a:gd name="T76" fmla="*/ 119 w 164"/>
                <a:gd name="T77" fmla="*/ 109 h 165"/>
                <a:gd name="T78" fmla="*/ 150 w 164"/>
                <a:gd name="T79" fmla="*/ 109 h 165"/>
                <a:gd name="T80" fmla="*/ 158 w 164"/>
                <a:gd name="T81" fmla="*/ 108 h 165"/>
                <a:gd name="T82" fmla="*/ 163 w 164"/>
                <a:gd name="T83" fmla="*/ 103 h 165"/>
                <a:gd name="T84" fmla="*/ 164 w 164"/>
                <a:gd name="T85" fmla="*/ 94 h 165"/>
                <a:gd name="T86" fmla="*/ 164 w 164"/>
                <a:gd name="T87" fmla="*/ 71 h 165"/>
                <a:gd name="T88" fmla="*/ 163 w 164"/>
                <a:gd name="T89" fmla="*/ 6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5">
                  <a:moveTo>
                    <a:pt x="163" y="62"/>
                  </a:moveTo>
                  <a:cubicBezTo>
                    <a:pt x="162" y="60"/>
                    <a:pt x="161" y="58"/>
                    <a:pt x="158" y="57"/>
                  </a:cubicBezTo>
                  <a:cubicBezTo>
                    <a:pt x="157" y="57"/>
                    <a:pt x="154" y="57"/>
                    <a:pt x="150" y="57"/>
                  </a:cubicBezTo>
                  <a:cubicBezTo>
                    <a:pt x="119" y="57"/>
                    <a:pt x="119" y="57"/>
                    <a:pt x="119" y="57"/>
                  </a:cubicBezTo>
                  <a:cubicBezTo>
                    <a:pt x="112" y="57"/>
                    <a:pt x="112" y="57"/>
                    <a:pt x="112" y="57"/>
                  </a:cubicBezTo>
                  <a:cubicBezTo>
                    <a:pt x="112" y="50"/>
                    <a:pt x="112" y="50"/>
                    <a:pt x="112" y="50"/>
                  </a:cubicBezTo>
                  <a:cubicBezTo>
                    <a:pt x="112" y="15"/>
                    <a:pt x="112" y="15"/>
                    <a:pt x="112" y="15"/>
                  </a:cubicBezTo>
                  <a:cubicBezTo>
                    <a:pt x="112" y="11"/>
                    <a:pt x="112" y="8"/>
                    <a:pt x="111" y="6"/>
                  </a:cubicBezTo>
                  <a:cubicBezTo>
                    <a:pt x="110" y="4"/>
                    <a:pt x="108" y="2"/>
                    <a:pt x="106" y="1"/>
                  </a:cubicBezTo>
                  <a:cubicBezTo>
                    <a:pt x="104" y="0"/>
                    <a:pt x="102" y="0"/>
                    <a:pt x="98" y="0"/>
                  </a:cubicBezTo>
                  <a:cubicBezTo>
                    <a:pt x="66" y="0"/>
                    <a:pt x="66" y="0"/>
                    <a:pt x="66" y="0"/>
                  </a:cubicBezTo>
                  <a:cubicBezTo>
                    <a:pt x="62" y="0"/>
                    <a:pt x="60" y="0"/>
                    <a:pt x="58" y="1"/>
                  </a:cubicBezTo>
                  <a:cubicBezTo>
                    <a:pt x="56" y="2"/>
                    <a:pt x="54" y="4"/>
                    <a:pt x="53" y="6"/>
                  </a:cubicBezTo>
                  <a:cubicBezTo>
                    <a:pt x="52" y="8"/>
                    <a:pt x="52" y="11"/>
                    <a:pt x="52" y="15"/>
                  </a:cubicBezTo>
                  <a:cubicBezTo>
                    <a:pt x="52" y="50"/>
                    <a:pt x="52" y="50"/>
                    <a:pt x="52" y="50"/>
                  </a:cubicBezTo>
                  <a:cubicBezTo>
                    <a:pt x="52" y="57"/>
                    <a:pt x="52" y="57"/>
                    <a:pt x="52" y="57"/>
                  </a:cubicBezTo>
                  <a:cubicBezTo>
                    <a:pt x="45" y="57"/>
                    <a:pt x="45" y="57"/>
                    <a:pt x="45" y="57"/>
                  </a:cubicBezTo>
                  <a:cubicBezTo>
                    <a:pt x="14" y="57"/>
                    <a:pt x="14" y="57"/>
                    <a:pt x="14" y="57"/>
                  </a:cubicBezTo>
                  <a:cubicBezTo>
                    <a:pt x="10" y="57"/>
                    <a:pt x="7" y="57"/>
                    <a:pt x="6" y="57"/>
                  </a:cubicBezTo>
                  <a:cubicBezTo>
                    <a:pt x="3" y="58"/>
                    <a:pt x="1" y="60"/>
                    <a:pt x="1" y="62"/>
                  </a:cubicBezTo>
                  <a:cubicBezTo>
                    <a:pt x="0" y="64"/>
                    <a:pt x="0" y="67"/>
                    <a:pt x="0" y="71"/>
                  </a:cubicBezTo>
                  <a:cubicBezTo>
                    <a:pt x="0" y="94"/>
                    <a:pt x="0" y="94"/>
                    <a:pt x="0" y="94"/>
                  </a:cubicBezTo>
                  <a:cubicBezTo>
                    <a:pt x="0" y="98"/>
                    <a:pt x="0" y="101"/>
                    <a:pt x="1" y="103"/>
                  </a:cubicBezTo>
                  <a:cubicBezTo>
                    <a:pt x="1" y="105"/>
                    <a:pt x="3" y="107"/>
                    <a:pt x="6" y="108"/>
                  </a:cubicBezTo>
                  <a:cubicBezTo>
                    <a:pt x="7" y="109"/>
                    <a:pt x="10" y="109"/>
                    <a:pt x="14" y="109"/>
                  </a:cubicBezTo>
                  <a:cubicBezTo>
                    <a:pt x="45" y="109"/>
                    <a:pt x="45" y="109"/>
                    <a:pt x="45" y="109"/>
                  </a:cubicBezTo>
                  <a:cubicBezTo>
                    <a:pt x="52" y="109"/>
                    <a:pt x="52" y="109"/>
                    <a:pt x="52" y="109"/>
                  </a:cubicBezTo>
                  <a:cubicBezTo>
                    <a:pt x="52" y="115"/>
                    <a:pt x="52" y="115"/>
                    <a:pt x="52" y="115"/>
                  </a:cubicBezTo>
                  <a:cubicBezTo>
                    <a:pt x="52" y="150"/>
                    <a:pt x="52" y="150"/>
                    <a:pt x="52" y="150"/>
                  </a:cubicBezTo>
                  <a:cubicBezTo>
                    <a:pt x="52" y="155"/>
                    <a:pt x="52" y="157"/>
                    <a:pt x="53" y="159"/>
                  </a:cubicBezTo>
                  <a:cubicBezTo>
                    <a:pt x="54" y="161"/>
                    <a:pt x="56" y="163"/>
                    <a:pt x="58" y="164"/>
                  </a:cubicBezTo>
                  <a:cubicBezTo>
                    <a:pt x="60" y="165"/>
                    <a:pt x="62" y="165"/>
                    <a:pt x="66" y="165"/>
                  </a:cubicBezTo>
                  <a:cubicBezTo>
                    <a:pt x="98" y="165"/>
                    <a:pt x="98" y="165"/>
                    <a:pt x="98" y="165"/>
                  </a:cubicBezTo>
                  <a:cubicBezTo>
                    <a:pt x="102" y="165"/>
                    <a:pt x="104" y="165"/>
                    <a:pt x="106" y="164"/>
                  </a:cubicBezTo>
                  <a:cubicBezTo>
                    <a:pt x="108" y="163"/>
                    <a:pt x="110" y="161"/>
                    <a:pt x="111" y="159"/>
                  </a:cubicBezTo>
                  <a:cubicBezTo>
                    <a:pt x="112" y="157"/>
                    <a:pt x="112" y="155"/>
                    <a:pt x="112" y="150"/>
                  </a:cubicBezTo>
                  <a:cubicBezTo>
                    <a:pt x="112" y="115"/>
                    <a:pt x="112" y="115"/>
                    <a:pt x="112" y="115"/>
                  </a:cubicBezTo>
                  <a:cubicBezTo>
                    <a:pt x="112" y="109"/>
                    <a:pt x="112" y="109"/>
                    <a:pt x="112" y="109"/>
                  </a:cubicBezTo>
                  <a:cubicBezTo>
                    <a:pt x="119" y="109"/>
                    <a:pt x="119" y="109"/>
                    <a:pt x="119" y="109"/>
                  </a:cubicBezTo>
                  <a:cubicBezTo>
                    <a:pt x="150" y="109"/>
                    <a:pt x="150" y="109"/>
                    <a:pt x="150" y="109"/>
                  </a:cubicBezTo>
                  <a:cubicBezTo>
                    <a:pt x="154" y="109"/>
                    <a:pt x="157" y="109"/>
                    <a:pt x="158" y="108"/>
                  </a:cubicBezTo>
                  <a:cubicBezTo>
                    <a:pt x="161" y="107"/>
                    <a:pt x="162" y="105"/>
                    <a:pt x="163" y="103"/>
                  </a:cubicBezTo>
                  <a:cubicBezTo>
                    <a:pt x="164" y="101"/>
                    <a:pt x="164" y="98"/>
                    <a:pt x="164" y="94"/>
                  </a:cubicBezTo>
                  <a:cubicBezTo>
                    <a:pt x="164" y="71"/>
                    <a:pt x="164" y="71"/>
                    <a:pt x="164" y="71"/>
                  </a:cubicBezTo>
                  <a:cubicBezTo>
                    <a:pt x="164" y="67"/>
                    <a:pt x="164" y="64"/>
                    <a:pt x="163"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8" name="Freeform 22">
              <a:extLst>
                <a:ext uri="{FF2B5EF4-FFF2-40B4-BE49-F238E27FC236}">
                  <a16:creationId xmlns:a16="http://schemas.microsoft.com/office/drawing/2014/main" id="{6DD74505-CDB0-475C-A5BA-60540AC3D42A}"/>
                </a:ext>
              </a:extLst>
            </p:cNvPr>
            <p:cNvSpPr>
              <a:spLocks noSelect="1"/>
            </p:cNvSpPr>
            <p:nvPr userDrawn="1"/>
          </p:nvSpPr>
          <p:spPr bwMode="ltGray">
            <a:xfrm>
              <a:off x="5559" y="3263"/>
              <a:ext cx="98" cy="99"/>
            </a:xfrm>
            <a:custGeom>
              <a:avLst/>
              <a:gdLst>
                <a:gd name="T0" fmla="*/ 164 w 164"/>
                <a:gd name="T1" fmla="*/ 62 h 164"/>
                <a:gd name="T2" fmla="*/ 159 w 164"/>
                <a:gd name="T3" fmla="*/ 57 h 164"/>
                <a:gd name="T4" fmla="*/ 150 w 164"/>
                <a:gd name="T5" fmla="*/ 56 h 164"/>
                <a:gd name="T6" fmla="*/ 119 w 164"/>
                <a:gd name="T7" fmla="*/ 56 h 164"/>
                <a:gd name="T8" fmla="*/ 112 w 164"/>
                <a:gd name="T9" fmla="*/ 56 h 164"/>
                <a:gd name="T10" fmla="*/ 112 w 164"/>
                <a:gd name="T11" fmla="*/ 49 h 164"/>
                <a:gd name="T12" fmla="*/ 112 w 164"/>
                <a:gd name="T13" fmla="*/ 14 h 164"/>
                <a:gd name="T14" fmla="*/ 111 w 164"/>
                <a:gd name="T15" fmla="*/ 6 h 164"/>
                <a:gd name="T16" fmla="*/ 106 w 164"/>
                <a:gd name="T17" fmla="*/ 1 h 164"/>
                <a:gd name="T18" fmla="*/ 98 w 164"/>
                <a:gd name="T19" fmla="*/ 0 h 164"/>
                <a:gd name="T20" fmla="*/ 67 w 164"/>
                <a:gd name="T21" fmla="*/ 0 h 164"/>
                <a:gd name="T22" fmla="*/ 58 w 164"/>
                <a:gd name="T23" fmla="*/ 1 h 164"/>
                <a:gd name="T24" fmla="*/ 53 w 164"/>
                <a:gd name="T25" fmla="*/ 6 h 164"/>
                <a:gd name="T26" fmla="*/ 52 w 164"/>
                <a:gd name="T27" fmla="*/ 14 h 164"/>
                <a:gd name="T28" fmla="*/ 52 w 164"/>
                <a:gd name="T29" fmla="*/ 49 h 164"/>
                <a:gd name="T30" fmla="*/ 52 w 164"/>
                <a:gd name="T31" fmla="*/ 56 h 164"/>
                <a:gd name="T32" fmla="*/ 46 w 164"/>
                <a:gd name="T33" fmla="*/ 56 h 164"/>
                <a:gd name="T34" fmla="*/ 14 w 164"/>
                <a:gd name="T35" fmla="*/ 56 h 164"/>
                <a:gd name="T36" fmla="*/ 6 w 164"/>
                <a:gd name="T37" fmla="*/ 57 h 164"/>
                <a:gd name="T38" fmla="*/ 1 w 164"/>
                <a:gd name="T39" fmla="*/ 62 h 164"/>
                <a:gd name="T40" fmla="*/ 0 w 164"/>
                <a:gd name="T41" fmla="*/ 70 h 164"/>
                <a:gd name="T42" fmla="*/ 0 w 164"/>
                <a:gd name="T43" fmla="*/ 94 h 164"/>
                <a:gd name="T44" fmla="*/ 1 w 164"/>
                <a:gd name="T45" fmla="*/ 102 h 164"/>
                <a:gd name="T46" fmla="*/ 6 w 164"/>
                <a:gd name="T47" fmla="*/ 107 h 164"/>
                <a:gd name="T48" fmla="*/ 14 w 164"/>
                <a:gd name="T49" fmla="*/ 108 h 164"/>
                <a:gd name="T50" fmla="*/ 46 w 164"/>
                <a:gd name="T51" fmla="*/ 108 h 164"/>
                <a:gd name="T52" fmla="*/ 52 w 164"/>
                <a:gd name="T53" fmla="*/ 108 h 164"/>
                <a:gd name="T54" fmla="*/ 52 w 164"/>
                <a:gd name="T55" fmla="*/ 115 h 164"/>
                <a:gd name="T56" fmla="*/ 52 w 164"/>
                <a:gd name="T57" fmla="*/ 150 h 164"/>
                <a:gd name="T58" fmla="*/ 53 w 164"/>
                <a:gd name="T59" fmla="*/ 158 h 164"/>
                <a:gd name="T60" fmla="*/ 58 w 164"/>
                <a:gd name="T61" fmla="*/ 163 h 164"/>
                <a:gd name="T62" fmla="*/ 67 w 164"/>
                <a:gd name="T63" fmla="*/ 164 h 164"/>
                <a:gd name="T64" fmla="*/ 98 w 164"/>
                <a:gd name="T65" fmla="*/ 164 h 164"/>
                <a:gd name="T66" fmla="*/ 106 w 164"/>
                <a:gd name="T67" fmla="*/ 163 h 164"/>
                <a:gd name="T68" fmla="*/ 111 w 164"/>
                <a:gd name="T69" fmla="*/ 158 h 164"/>
                <a:gd name="T70" fmla="*/ 112 w 164"/>
                <a:gd name="T71" fmla="*/ 150 h 164"/>
                <a:gd name="T72" fmla="*/ 112 w 164"/>
                <a:gd name="T73" fmla="*/ 115 h 164"/>
                <a:gd name="T74" fmla="*/ 112 w 164"/>
                <a:gd name="T75" fmla="*/ 108 h 164"/>
                <a:gd name="T76" fmla="*/ 119 w 164"/>
                <a:gd name="T77" fmla="*/ 108 h 164"/>
                <a:gd name="T78" fmla="*/ 150 w 164"/>
                <a:gd name="T79" fmla="*/ 108 h 164"/>
                <a:gd name="T80" fmla="*/ 159 w 164"/>
                <a:gd name="T81" fmla="*/ 107 h 164"/>
                <a:gd name="T82" fmla="*/ 164 w 164"/>
                <a:gd name="T83" fmla="*/ 102 h 164"/>
                <a:gd name="T84" fmla="*/ 164 w 164"/>
                <a:gd name="T85" fmla="*/ 94 h 164"/>
                <a:gd name="T86" fmla="*/ 164 w 164"/>
                <a:gd name="T87" fmla="*/ 70 h 164"/>
                <a:gd name="T88" fmla="*/ 164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4" y="62"/>
                  </a:moveTo>
                  <a:cubicBezTo>
                    <a:pt x="163" y="59"/>
                    <a:pt x="161" y="58"/>
                    <a:pt x="159" y="57"/>
                  </a:cubicBezTo>
                  <a:cubicBezTo>
                    <a:pt x="157" y="56"/>
                    <a:pt x="154" y="56"/>
                    <a:pt x="150" y="56"/>
                  </a:cubicBezTo>
                  <a:cubicBezTo>
                    <a:pt x="119" y="56"/>
                    <a:pt x="119" y="56"/>
                    <a:pt x="119" y="56"/>
                  </a:cubicBezTo>
                  <a:cubicBezTo>
                    <a:pt x="112" y="56"/>
                    <a:pt x="112" y="56"/>
                    <a:pt x="112" y="56"/>
                  </a:cubicBezTo>
                  <a:cubicBezTo>
                    <a:pt x="112" y="49"/>
                    <a:pt x="112" y="49"/>
                    <a:pt x="112" y="49"/>
                  </a:cubicBezTo>
                  <a:cubicBezTo>
                    <a:pt x="112" y="14"/>
                    <a:pt x="112" y="14"/>
                    <a:pt x="112" y="14"/>
                  </a:cubicBezTo>
                  <a:cubicBezTo>
                    <a:pt x="112" y="10"/>
                    <a:pt x="112" y="7"/>
                    <a:pt x="111" y="6"/>
                  </a:cubicBezTo>
                  <a:cubicBezTo>
                    <a:pt x="111" y="3"/>
                    <a:pt x="109" y="1"/>
                    <a:pt x="106" y="1"/>
                  </a:cubicBezTo>
                  <a:cubicBezTo>
                    <a:pt x="105" y="0"/>
                    <a:pt x="102" y="0"/>
                    <a:pt x="98" y="0"/>
                  </a:cubicBezTo>
                  <a:cubicBezTo>
                    <a:pt x="67" y="0"/>
                    <a:pt x="67" y="0"/>
                    <a:pt x="67" y="0"/>
                  </a:cubicBezTo>
                  <a:cubicBezTo>
                    <a:pt x="62" y="0"/>
                    <a:pt x="60" y="0"/>
                    <a:pt x="58" y="1"/>
                  </a:cubicBezTo>
                  <a:cubicBezTo>
                    <a:pt x="56" y="1"/>
                    <a:pt x="54" y="3"/>
                    <a:pt x="53" y="6"/>
                  </a:cubicBezTo>
                  <a:cubicBezTo>
                    <a:pt x="52" y="7"/>
                    <a:pt x="52" y="10"/>
                    <a:pt x="52" y="14"/>
                  </a:cubicBezTo>
                  <a:cubicBezTo>
                    <a:pt x="52" y="49"/>
                    <a:pt x="52" y="49"/>
                    <a:pt x="52" y="49"/>
                  </a:cubicBezTo>
                  <a:cubicBezTo>
                    <a:pt x="52" y="56"/>
                    <a:pt x="52" y="56"/>
                    <a:pt x="52" y="56"/>
                  </a:cubicBezTo>
                  <a:cubicBezTo>
                    <a:pt x="46" y="56"/>
                    <a:pt x="46" y="56"/>
                    <a:pt x="46" y="56"/>
                  </a:cubicBezTo>
                  <a:cubicBezTo>
                    <a:pt x="14" y="56"/>
                    <a:pt x="14" y="56"/>
                    <a:pt x="14" y="56"/>
                  </a:cubicBezTo>
                  <a:cubicBezTo>
                    <a:pt x="10" y="56"/>
                    <a:pt x="8" y="56"/>
                    <a:pt x="6" y="57"/>
                  </a:cubicBezTo>
                  <a:cubicBezTo>
                    <a:pt x="4" y="58"/>
                    <a:pt x="2" y="59"/>
                    <a:pt x="1" y="62"/>
                  </a:cubicBezTo>
                  <a:cubicBezTo>
                    <a:pt x="0" y="63"/>
                    <a:pt x="0" y="66"/>
                    <a:pt x="0" y="70"/>
                  </a:cubicBezTo>
                  <a:cubicBezTo>
                    <a:pt x="0" y="94"/>
                    <a:pt x="0" y="94"/>
                    <a:pt x="0" y="94"/>
                  </a:cubicBezTo>
                  <a:cubicBezTo>
                    <a:pt x="0" y="98"/>
                    <a:pt x="0" y="100"/>
                    <a:pt x="1" y="102"/>
                  </a:cubicBezTo>
                  <a:cubicBezTo>
                    <a:pt x="2" y="104"/>
                    <a:pt x="4" y="106"/>
                    <a:pt x="6" y="107"/>
                  </a:cubicBezTo>
                  <a:cubicBezTo>
                    <a:pt x="8" y="108"/>
                    <a:pt x="10" y="108"/>
                    <a:pt x="14" y="108"/>
                  </a:cubicBezTo>
                  <a:cubicBezTo>
                    <a:pt x="46" y="108"/>
                    <a:pt x="46" y="108"/>
                    <a:pt x="46" y="108"/>
                  </a:cubicBezTo>
                  <a:cubicBezTo>
                    <a:pt x="52" y="108"/>
                    <a:pt x="52" y="108"/>
                    <a:pt x="52" y="108"/>
                  </a:cubicBezTo>
                  <a:cubicBezTo>
                    <a:pt x="52" y="115"/>
                    <a:pt x="52" y="115"/>
                    <a:pt x="52" y="115"/>
                  </a:cubicBezTo>
                  <a:cubicBezTo>
                    <a:pt x="52" y="150"/>
                    <a:pt x="52" y="150"/>
                    <a:pt x="52" y="150"/>
                  </a:cubicBezTo>
                  <a:cubicBezTo>
                    <a:pt x="52" y="154"/>
                    <a:pt x="52" y="156"/>
                    <a:pt x="53" y="158"/>
                  </a:cubicBezTo>
                  <a:cubicBezTo>
                    <a:pt x="54" y="161"/>
                    <a:pt x="56" y="162"/>
                    <a:pt x="58" y="163"/>
                  </a:cubicBezTo>
                  <a:cubicBezTo>
                    <a:pt x="60" y="164"/>
                    <a:pt x="62" y="164"/>
                    <a:pt x="67" y="164"/>
                  </a:cubicBezTo>
                  <a:cubicBezTo>
                    <a:pt x="98" y="164"/>
                    <a:pt x="98" y="164"/>
                    <a:pt x="98" y="164"/>
                  </a:cubicBezTo>
                  <a:cubicBezTo>
                    <a:pt x="102" y="164"/>
                    <a:pt x="105" y="164"/>
                    <a:pt x="106" y="163"/>
                  </a:cubicBezTo>
                  <a:cubicBezTo>
                    <a:pt x="109" y="162"/>
                    <a:pt x="111" y="161"/>
                    <a:pt x="111" y="158"/>
                  </a:cubicBezTo>
                  <a:cubicBezTo>
                    <a:pt x="112" y="156"/>
                    <a:pt x="112" y="154"/>
                    <a:pt x="112" y="150"/>
                  </a:cubicBezTo>
                  <a:cubicBezTo>
                    <a:pt x="112" y="115"/>
                    <a:pt x="112" y="115"/>
                    <a:pt x="112" y="115"/>
                  </a:cubicBezTo>
                  <a:cubicBezTo>
                    <a:pt x="112" y="108"/>
                    <a:pt x="112" y="108"/>
                    <a:pt x="112" y="108"/>
                  </a:cubicBezTo>
                  <a:cubicBezTo>
                    <a:pt x="119" y="108"/>
                    <a:pt x="119" y="108"/>
                    <a:pt x="119" y="108"/>
                  </a:cubicBezTo>
                  <a:cubicBezTo>
                    <a:pt x="150" y="108"/>
                    <a:pt x="150" y="108"/>
                    <a:pt x="150" y="108"/>
                  </a:cubicBezTo>
                  <a:cubicBezTo>
                    <a:pt x="154" y="108"/>
                    <a:pt x="157" y="108"/>
                    <a:pt x="159" y="107"/>
                  </a:cubicBezTo>
                  <a:cubicBezTo>
                    <a:pt x="161" y="106"/>
                    <a:pt x="163" y="104"/>
                    <a:pt x="164" y="102"/>
                  </a:cubicBezTo>
                  <a:cubicBezTo>
                    <a:pt x="164" y="100"/>
                    <a:pt x="164" y="98"/>
                    <a:pt x="164" y="94"/>
                  </a:cubicBezTo>
                  <a:cubicBezTo>
                    <a:pt x="164" y="70"/>
                    <a:pt x="164" y="70"/>
                    <a:pt x="164" y="70"/>
                  </a:cubicBezTo>
                  <a:cubicBezTo>
                    <a:pt x="164" y="66"/>
                    <a:pt x="164" y="63"/>
                    <a:pt x="164"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9" name="Freeform 23">
              <a:extLst>
                <a:ext uri="{FF2B5EF4-FFF2-40B4-BE49-F238E27FC236}">
                  <a16:creationId xmlns:a16="http://schemas.microsoft.com/office/drawing/2014/main" id="{F33D806C-58BF-47BD-931B-50BCB0EAD738}"/>
                </a:ext>
              </a:extLst>
            </p:cNvPr>
            <p:cNvSpPr>
              <a:spLocks noSelect="1"/>
            </p:cNvSpPr>
            <p:nvPr userDrawn="1"/>
          </p:nvSpPr>
          <p:spPr bwMode="ltGray">
            <a:xfrm>
              <a:off x="4515" y="2891"/>
              <a:ext cx="98" cy="99"/>
            </a:xfrm>
            <a:custGeom>
              <a:avLst/>
              <a:gdLst>
                <a:gd name="T0" fmla="*/ 164 w 164"/>
                <a:gd name="T1" fmla="*/ 62 h 164"/>
                <a:gd name="T2" fmla="*/ 158 w 164"/>
                <a:gd name="T3" fmla="*/ 57 h 164"/>
                <a:gd name="T4" fmla="*/ 150 w 164"/>
                <a:gd name="T5" fmla="*/ 56 h 164"/>
                <a:gd name="T6" fmla="*/ 119 w 164"/>
                <a:gd name="T7" fmla="*/ 56 h 164"/>
                <a:gd name="T8" fmla="*/ 112 w 164"/>
                <a:gd name="T9" fmla="*/ 56 h 164"/>
                <a:gd name="T10" fmla="*/ 112 w 164"/>
                <a:gd name="T11" fmla="*/ 49 h 164"/>
                <a:gd name="T12" fmla="*/ 112 w 164"/>
                <a:gd name="T13" fmla="*/ 14 h 164"/>
                <a:gd name="T14" fmla="*/ 111 w 164"/>
                <a:gd name="T15" fmla="*/ 6 h 164"/>
                <a:gd name="T16" fmla="*/ 106 w 164"/>
                <a:gd name="T17" fmla="*/ 1 h 164"/>
                <a:gd name="T18" fmla="*/ 98 w 164"/>
                <a:gd name="T19" fmla="*/ 0 h 164"/>
                <a:gd name="T20" fmla="*/ 67 w 164"/>
                <a:gd name="T21" fmla="*/ 0 h 164"/>
                <a:gd name="T22" fmla="*/ 58 w 164"/>
                <a:gd name="T23" fmla="*/ 1 h 164"/>
                <a:gd name="T24" fmla="*/ 53 w 164"/>
                <a:gd name="T25" fmla="*/ 6 h 164"/>
                <a:gd name="T26" fmla="*/ 52 w 164"/>
                <a:gd name="T27" fmla="*/ 14 h 164"/>
                <a:gd name="T28" fmla="*/ 52 w 164"/>
                <a:gd name="T29" fmla="*/ 49 h 164"/>
                <a:gd name="T30" fmla="*/ 52 w 164"/>
                <a:gd name="T31" fmla="*/ 56 h 164"/>
                <a:gd name="T32" fmla="*/ 46 w 164"/>
                <a:gd name="T33" fmla="*/ 56 h 164"/>
                <a:gd name="T34" fmla="*/ 14 w 164"/>
                <a:gd name="T35" fmla="*/ 56 h 164"/>
                <a:gd name="T36" fmla="*/ 6 w 164"/>
                <a:gd name="T37" fmla="*/ 57 h 164"/>
                <a:gd name="T38" fmla="*/ 1 w 164"/>
                <a:gd name="T39" fmla="*/ 62 h 164"/>
                <a:gd name="T40" fmla="*/ 0 w 164"/>
                <a:gd name="T41" fmla="*/ 70 h 164"/>
                <a:gd name="T42" fmla="*/ 0 w 164"/>
                <a:gd name="T43" fmla="*/ 94 h 164"/>
                <a:gd name="T44" fmla="*/ 1 w 164"/>
                <a:gd name="T45" fmla="*/ 102 h 164"/>
                <a:gd name="T46" fmla="*/ 6 w 164"/>
                <a:gd name="T47" fmla="*/ 107 h 164"/>
                <a:gd name="T48" fmla="*/ 14 w 164"/>
                <a:gd name="T49" fmla="*/ 108 h 164"/>
                <a:gd name="T50" fmla="*/ 46 w 164"/>
                <a:gd name="T51" fmla="*/ 108 h 164"/>
                <a:gd name="T52" fmla="*/ 52 w 164"/>
                <a:gd name="T53" fmla="*/ 108 h 164"/>
                <a:gd name="T54" fmla="*/ 52 w 164"/>
                <a:gd name="T55" fmla="*/ 115 h 164"/>
                <a:gd name="T56" fmla="*/ 52 w 164"/>
                <a:gd name="T57" fmla="*/ 150 h 164"/>
                <a:gd name="T58" fmla="*/ 53 w 164"/>
                <a:gd name="T59" fmla="*/ 158 h 164"/>
                <a:gd name="T60" fmla="*/ 58 w 164"/>
                <a:gd name="T61" fmla="*/ 163 h 164"/>
                <a:gd name="T62" fmla="*/ 67 w 164"/>
                <a:gd name="T63" fmla="*/ 164 h 164"/>
                <a:gd name="T64" fmla="*/ 98 w 164"/>
                <a:gd name="T65" fmla="*/ 164 h 164"/>
                <a:gd name="T66" fmla="*/ 106 w 164"/>
                <a:gd name="T67" fmla="*/ 163 h 164"/>
                <a:gd name="T68" fmla="*/ 111 w 164"/>
                <a:gd name="T69" fmla="*/ 158 h 164"/>
                <a:gd name="T70" fmla="*/ 112 w 164"/>
                <a:gd name="T71" fmla="*/ 150 h 164"/>
                <a:gd name="T72" fmla="*/ 112 w 164"/>
                <a:gd name="T73" fmla="*/ 115 h 164"/>
                <a:gd name="T74" fmla="*/ 112 w 164"/>
                <a:gd name="T75" fmla="*/ 108 h 164"/>
                <a:gd name="T76" fmla="*/ 119 w 164"/>
                <a:gd name="T77" fmla="*/ 108 h 164"/>
                <a:gd name="T78" fmla="*/ 150 w 164"/>
                <a:gd name="T79" fmla="*/ 108 h 164"/>
                <a:gd name="T80" fmla="*/ 158 w 164"/>
                <a:gd name="T81" fmla="*/ 107 h 164"/>
                <a:gd name="T82" fmla="*/ 164 w 164"/>
                <a:gd name="T83" fmla="*/ 102 h 164"/>
                <a:gd name="T84" fmla="*/ 164 w 164"/>
                <a:gd name="T85" fmla="*/ 94 h 164"/>
                <a:gd name="T86" fmla="*/ 164 w 164"/>
                <a:gd name="T87" fmla="*/ 70 h 164"/>
                <a:gd name="T88" fmla="*/ 164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4" y="62"/>
                  </a:moveTo>
                  <a:cubicBezTo>
                    <a:pt x="163" y="59"/>
                    <a:pt x="161" y="57"/>
                    <a:pt x="158" y="57"/>
                  </a:cubicBezTo>
                  <a:cubicBezTo>
                    <a:pt x="157" y="56"/>
                    <a:pt x="154" y="56"/>
                    <a:pt x="150" y="56"/>
                  </a:cubicBezTo>
                  <a:cubicBezTo>
                    <a:pt x="119" y="56"/>
                    <a:pt x="119" y="56"/>
                    <a:pt x="119" y="56"/>
                  </a:cubicBezTo>
                  <a:cubicBezTo>
                    <a:pt x="112" y="56"/>
                    <a:pt x="112" y="56"/>
                    <a:pt x="112" y="56"/>
                  </a:cubicBezTo>
                  <a:cubicBezTo>
                    <a:pt x="112" y="49"/>
                    <a:pt x="112" y="49"/>
                    <a:pt x="112" y="49"/>
                  </a:cubicBezTo>
                  <a:cubicBezTo>
                    <a:pt x="112" y="14"/>
                    <a:pt x="112" y="14"/>
                    <a:pt x="112" y="14"/>
                  </a:cubicBezTo>
                  <a:cubicBezTo>
                    <a:pt x="112" y="10"/>
                    <a:pt x="112" y="7"/>
                    <a:pt x="111" y="6"/>
                  </a:cubicBezTo>
                  <a:cubicBezTo>
                    <a:pt x="110" y="3"/>
                    <a:pt x="109" y="1"/>
                    <a:pt x="106" y="1"/>
                  </a:cubicBezTo>
                  <a:cubicBezTo>
                    <a:pt x="104" y="0"/>
                    <a:pt x="102" y="0"/>
                    <a:pt x="98" y="0"/>
                  </a:cubicBezTo>
                  <a:cubicBezTo>
                    <a:pt x="67" y="0"/>
                    <a:pt x="67" y="0"/>
                    <a:pt x="67" y="0"/>
                  </a:cubicBezTo>
                  <a:cubicBezTo>
                    <a:pt x="62" y="0"/>
                    <a:pt x="60" y="0"/>
                    <a:pt x="58" y="1"/>
                  </a:cubicBezTo>
                  <a:cubicBezTo>
                    <a:pt x="56" y="1"/>
                    <a:pt x="54" y="3"/>
                    <a:pt x="53" y="6"/>
                  </a:cubicBezTo>
                  <a:cubicBezTo>
                    <a:pt x="52" y="7"/>
                    <a:pt x="52" y="10"/>
                    <a:pt x="52" y="14"/>
                  </a:cubicBezTo>
                  <a:cubicBezTo>
                    <a:pt x="52" y="49"/>
                    <a:pt x="52" y="49"/>
                    <a:pt x="52" y="49"/>
                  </a:cubicBezTo>
                  <a:cubicBezTo>
                    <a:pt x="52" y="56"/>
                    <a:pt x="52" y="56"/>
                    <a:pt x="52" y="56"/>
                  </a:cubicBezTo>
                  <a:cubicBezTo>
                    <a:pt x="46" y="56"/>
                    <a:pt x="46" y="56"/>
                    <a:pt x="46" y="56"/>
                  </a:cubicBezTo>
                  <a:cubicBezTo>
                    <a:pt x="14" y="56"/>
                    <a:pt x="14" y="56"/>
                    <a:pt x="14" y="56"/>
                  </a:cubicBezTo>
                  <a:cubicBezTo>
                    <a:pt x="10" y="56"/>
                    <a:pt x="8" y="56"/>
                    <a:pt x="6" y="57"/>
                  </a:cubicBezTo>
                  <a:cubicBezTo>
                    <a:pt x="4" y="57"/>
                    <a:pt x="2" y="59"/>
                    <a:pt x="1" y="62"/>
                  </a:cubicBezTo>
                  <a:cubicBezTo>
                    <a:pt x="0" y="63"/>
                    <a:pt x="0" y="66"/>
                    <a:pt x="0" y="70"/>
                  </a:cubicBezTo>
                  <a:cubicBezTo>
                    <a:pt x="0" y="94"/>
                    <a:pt x="0" y="94"/>
                    <a:pt x="0" y="94"/>
                  </a:cubicBezTo>
                  <a:cubicBezTo>
                    <a:pt x="0" y="98"/>
                    <a:pt x="0" y="100"/>
                    <a:pt x="1" y="102"/>
                  </a:cubicBezTo>
                  <a:cubicBezTo>
                    <a:pt x="2" y="104"/>
                    <a:pt x="4" y="106"/>
                    <a:pt x="6" y="107"/>
                  </a:cubicBezTo>
                  <a:cubicBezTo>
                    <a:pt x="8" y="108"/>
                    <a:pt x="10" y="108"/>
                    <a:pt x="14" y="108"/>
                  </a:cubicBezTo>
                  <a:cubicBezTo>
                    <a:pt x="46" y="108"/>
                    <a:pt x="46" y="108"/>
                    <a:pt x="46" y="108"/>
                  </a:cubicBezTo>
                  <a:cubicBezTo>
                    <a:pt x="52" y="108"/>
                    <a:pt x="52" y="108"/>
                    <a:pt x="52" y="108"/>
                  </a:cubicBezTo>
                  <a:cubicBezTo>
                    <a:pt x="52" y="115"/>
                    <a:pt x="52" y="115"/>
                    <a:pt x="52" y="115"/>
                  </a:cubicBezTo>
                  <a:cubicBezTo>
                    <a:pt x="52" y="150"/>
                    <a:pt x="52" y="150"/>
                    <a:pt x="52" y="150"/>
                  </a:cubicBezTo>
                  <a:cubicBezTo>
                    <a:pt x="52" y="154"/>
                    <a:pt x="52" y="156"/>
                    <a:pt x="53" y="158"/>
                  </a:cubicBezTo>
                  <a:cubicBezTo>
                    <a:pt x="54" y="161"/>
                    <a:pt x="56" y="162"/>
                    <a:pt x="58" y="163"/>
                  </a:cubicBezTo>
                  <a:cubicBezTo>
                    <a:pt x="60" y="164"/>
                    <a:pt x="62" y="164"/>
                    <a:pt x="67" y="164"/>
                  </a:cubicBezTo>
                  <a:cubicBezTo>
                    <a:pt x="98" y="164"/>
                    <a:pt x="98" y="164"/>
                    <a:pt x="98" y="164"/>
                  </a:cubicBezTo>
                  <a:cubicBezTo>
                    <a:pt x="102" y="164"/>
                    <a:pt x="104" y="164"/>
                    <a:pt x="106" y="163"/>
                  </a:cubicBezTo>
                  <a:cubicBezTo>
                    <a:pt x="109" y="162"/>
                    <a:pt x="110" y="161"/>
                    <a:pt x="111" y="158"/>
                  </a:cubicBezTo>
                  <a:cubicBezTo>
                    <a:pt x="112" y="156"/>
                    <a:pt x="112" y="154"/>
                    <a:pt x="112" y="150"/>
                  </a:cubicBezTo>
                  <a:cubicBezTo>
                    <a:pt x="112" y="115"/>
                    <a:pt x="112" y="115"/>
                    <a:pt x="112" y="115"/>
                  </a:cubicBezTo>
                  <a:cubicBezTo>
                    <a:pt x="112" y="108"/>
                    <a:pt x="112" y="108"/>
                    <a:pt x="112" y="108"/>
                  </a:cubicBezTo>
                  <a:cubicBezTo>
                    <a:pt x="119" y="108"/>
                    <a:pt x="119" y="108"/>
                    <a:pt x="119" y="108"/>
                  </a:cubicBezTo>
                  <a:cubicBezTo>
                    <a:pt x="150" y="108"/>
                    <a:pt x="150" y="108"/>
                    <a:pt x="150" y="108"/>
                  </a:cubicBezTo>
                  <a:cubicBezTo>
                    <a:pt x="154" y="108"/>
                    <a:pt x="157" y="108"/>
                    <a:pt x="158" y="107"/>
                  </a:cubicBezTo>
                  <a:cubicBezTo>
                    <a:pt x="161" y="106"/>
                    <a:pt x="163" y="104"/>
                    <a:pt x="164" y="102"/>
                  </a:cubicBezTo>
                  <a:cubicBezTo>
                    <a:pt x="164" y="100"/>
                    <a:pt x="164" y="98"/>
                    <a:pt x="164" y="94"/>
                  </a:cubicBezTo>
                  <a:cubicBezTo>
                    <a:pt x="164" y="70"/>
                    <a:pt x="164" y="70"/>
                    <a:pt x="164" y="70"/>
                  </a:cubicBezTo>
                  <a:cubicBezTo>
                    <a:pt x="164" y="66"/>
                    <a:pt x="164" y="63"/>
                    <a:pt x="164"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0" name="Freeform 24">
              <a:extLst>
                <a:ext uri="{FF2B5EF4-FFF2-40B4-BE49-F238E27FC236}">
                  <a16:creationId xmlns:a16="http://schemas.microsoft.com/office/drawing/2014/main" id="{CE5DE367-0111-4D25-B921-3544E25EFCD3}"/>
                </a:ext>
              </a:extLst>
            </p:cNvPr>
            <p:cNvSpPr>
              <a:spLocks noSelect="1"/>
            </p:cNvSpPr>
            <p:nvPr userDrawn="1"/>
          </p:nvSpPr>
          <p:spPr bwMode="ltGray">
            <a:xfrm>
              <a:off x="4435" y="2959"/>
              <a:ext cx="98" cy="99"/>
            </a:xfrm>
            <a:custGeom>
              <a:avLst/>
              <a:gdLst>
                <a:gd name="T0" fmla="*/ 163 w 164"/>
                <a:gd name="T1" fmla="*/ 62 h 164"/>
                <a:gd name="T2" fmla="*/ 158 w 164"/>
                <a:gd name="T3" fmla="*/ 57 h 164"/>
                <a:gd name="T4" fmla="*/ 150 w 164"/>
                <a:gd name="T5" fmla="*/ 56 h 164"/>
                <a:gd name="T6" fmla="*/ 118 w 164"/>
                <a:gd name="T7" fmla="*/ 56 h 164"/>
                <a:gd name="T8" fmla="*/ 112 w 164"/>
                <a:gd name="T9" fmla="*/ 56 h 164"/>
                <a:gd name="T10" fmla="*/ 112 w 164"/>
                <a:gd name="T11" fmla="*/ 50 h 164"/>
                <a:gd name="T12" fmla="*/ 112 w 164"/>
                <a:gd name="T13" fmla="*/ 14 h 164"/>
                <a:gd name="T14" fmla="*/ 111 w 164"/>
                <a:gd name="T15" fmla="*/ 6 h 164"/>
                <a:gd name="T16" fmla="*/ 106 w 164"/>
                <a:gd name="T17" fmla="*/ 1 h 164"/>
                <a:gd name="T18" fmla="*/ 97 w 164"/>
                <a:gd name="T19" fmla="*/ 0 h 164"/>
                <a:gd name="T20" fmla="*/ 66 w 164"/>
                <a:gd name="T21" fmla="*/ 0 h 164"/>
                <a:gd name="T22" fmla="*/ 58 w 164"/>
                <a:gd name="T23" fmla="*/ 1 h 164"/>
                <a:gd name="T24" fmla="*/ 53 w 164"/>
                <a:gd name="T25" fmla="*/ 6 h 164"/>
                <a:gd name="T26" fmla="*/ 52 w 164"/>
                <a:gd name="T27" fmla="*/ 14 h 164"/>
                <a:gd name="T28" fmla="*/ 52 w 164"/>
                <a:gd name="T29" fmla="*/ 50 h 164"/>
                <a:gd name="T30" fmla="*/ 52 w 164"/>
                <a:gd name="T31" fmla="*/ 56 h 164"/>
                <a:gd name="T32" fmla="*/ 45 w 164"/>
                <a:gd name="T33" fmla="*/ 56 h 164"/>
                <a:gd name="T34" fmla="*/ 14 w 164"/>
                <a:gd name="T35" fmla="*/ 56 h 164"/>
                <a:gd name="T36" fmla="*/ 6 w 164"/>
                <a:gd name="T37" fmla="*/ 57 h 164"/>
                <a:gd name="T38" fmla="*/ 0 w 164"/>
                <a:gd name="T39" fmla="*/ 62 h 164"/>
                <a:gd name="T40" fmla="*/ 0 w 164"/>
                <a:gd name="T41" fmla="*/ 70 h 164"/>
                <a:gd name="T42" fmla="*/ 0 w 164"/>
                <a:gd name="T43" fmla="*/ 94 h 164"/>
                <a:gd name="T44" fmla="*/ 0 w 164"/>
                <a:gd name="T45" fmla="*/ 102 h 164"/>
                <a:gd name="T46" fmla="*/ 6 w 164"/>
                <a:gd name="T47" fmla="*/ 108 h 164"/>
                <a:gd name="T48" fmla="*/ 14 w 164"/>
                <a:gd name="T49" fmla="*/ 108 h 164"/>
                <a:gd name="T50" fmla="*/ 45 w 164"/>
                <a:gd name="T51" fmla="*/ 108 h 164"/>
                <a:gd name="T52" fmla="*/ 52 w 164"/>
                <a:gd name="T53" fmla="*/ 108 h 164"/>
                <a:gd name="T54" fmla="*/ 52 w 164"/>
                <a:gd name="T55" fmla="*/ 115 h 164"/>
                <a:gd name="T56" fmla="*/ 52 w 164"/>
                <a:gd name="T57" fmla="*/ 150 h 164"/>
                <a:gd name="T58" fmla="*/ 53 w 164"/>
                <a:gd name="T59" fmla="*/ 158 h 164"/>
                <a:gd name="T60" fmla="*/ 58 w 164"/>
                <a:gd name="T61" fmla="*/ 164 h 164"/>
                <a:gd name="T62" fmla="*/ 66 w 164"/>
                <a:gd name="T63" fmla="*/ 164 h 164"/>
                <a:gd name="T64" fmla="*/ 97 w 164"/>
                <a:gd name="T65" fmla="*/ 164 h 164"/>
                <a:gd name="T66" fmla="*/ 106 w 164"/>
                <a:gd name="T67" fmla="*/ 164 h 164"/>
                <a:gd name="T68" fmla="*/ 111 w 164"/>
                <a:gd name="T69" fmla="*/ 158 h 164"/>
                <a:gd name="T70" fmla="*/ 112 w 164"/>
                <a:gd name="T71" fmla="*/ 150 h 164"/>
                <a:gd name="T72" fmla="*/ 112 w 164"/>
                <a:gd name="T73" fmla="*/ 115 h 164"/>
                <a:gd name="T74" fmla="*/ 112 w 164"/>
                <a:gd name="T75" fmla="*/ 108 h 164"/>
                <a:gd name="T76" fmla="*/ 118 w 164"/>
                <a:gd name="T77" fmla="*/ 108 h 164"/>
                <a:gd name="T78" fmla="*/ 150 w 164"/>
                <a:gd name="T79" fmla="*/ 108 h 164"/>
                <a:gd name="T80" fmla="*/ 158 w 164"/>
                <a:gd name="T81" fmla="*/ 108 h 164"/>
                <a:gd name="T82" fmla="*/ 163 w 164"/>
                <a:gd name="T83" fmla="*/ 102 h 164"/>
                <a:gd name="T84" fmla="*/ 164 w 164"/>
                <a:gd name="T85" fmla="*/ 94 h 164"/>
                <a:gd name="T86" fmla="*/ 164 w 164"/>
                <a:gd name="T87" fmla="*/ 70 h 164"/>
                <a:gd name="T88" fmla="*/ 163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3" y="62"/>
                  </a:moveTo>
                  <a:cubicBezTo>
                    <a:pt x="162" y="60"/>
                    <a:pt x="160" y="58"/>
                    <a:pt x="158" y="57"/>
                  </a:cubicBezTo>
                  <a:cubicBezTo>
                    <a:pt x="156" y="56"/>
                    <a:pt x="154" y="56"/>
                    <a:pt x="150" y="56"/>
                  </a:cubicBezTo>
                  <a:cubicBezTo>
                    <a:pt x="118" y="56"/>
                    <a:pt x="118" y="56"/>
                    <a:pt x="118" y="56"/>
                  </a:cubicBezTo>
                  <a:cubicBezTo>
                    <a:pt x="112" y="56"/>
                    <a:pt x="112" y="56"/>
                    <a:pt x="112" y="56"/>
                  </a:cubicBezTo>
                  <a:cubicBezTo>
                    <a:pt x="112" y="50"/>
                    <a:pt x="112" y="50"/>
                    <a:pt x="112" y="50"/>
                  </a:cubicBezTo>
                  <a:cubicBezTo>
                    <a:pt x="112" y="14"/>
                    <a:pt x="112" y="14"/>
                    <a:pt x="112" y="14"/>
                  </a:cubicBezTo>
                  <a:cubicBezTo>
                    <a:pt x="112" y="10"/>
                    <a:pt x="112" y="8"/>
                    <a:pt x="111" y="6"/>
                  </a:cubicBezTo>
                  <a:cubicBezTo>
                    <a:pt x="110" y="4"/>
                    <a:pt x="108" y="2"/>
                    <a:pt x="106" y="1"/>
                  </a:cubicBezTo>
                  <a:cubicBezTo>
                    <a:pt x="104" y="0"/>
                    <a:pt x="102" y="0"/>
                    <a:pt x="97" y="0"/>
                  </a:cubicBezTo>
                  <a:cubicBezTo>
                    <a:pt x="66" y="0"/>
                    <a:pt x="66" y="0"/>
                    <a:pt x="66" y="0"/>
                  </a:cubicBezTo>
                  <a:cubicBezTo>
                    <a:pt x="62" y="0"/>
                    <a:pt x="59" y="0"/>
                    <a:pt x="58" y="1"/>
                  </a:cubicBezTo>
                  <a:cubicBezTo>
                    <a:pt x="55" y="2"/>
                    <a:pt x="53" y="4"/>
                    <a:pt x="53" y="6"/>
                  </a:cubicBezTo>
                  <a:cubicBezTo>
                    <a:pt x="52" y="8"/>
                    <a:pt x="52" y="10"/>
                    <a:pt x="52" y="14"/>
                  </a:cubicBezTo>
                  <a:cubicBezTo>
                    <a:pt x="52" y="50"/>
                    <a:pt x="52" y="50"/>
                    <a:pt x="52" y="50"/>
                  </a:cubicBezTo>
                  <a:cubicBezTo>
                    <a:pt x="52" y="56"/>
                    <a:pt x="52" y="56"/>
                    <a:pt x="52" y="56"/>
                  </a:cubicBezTo>
                  <a:cubicBezTo>
                    <a:pt x="45" y="56"/>
                    <a:pt x="45" y="56"/>
                    <a:pt x="45" y="56"/>
                  </a:cubicBezTo>
                  <a:cubicBezTo>
                    <a:pt x="14" y="56"/>
                    <a:pt x="14" y="56"/>
                    <a:pt x="14" y="56"/>
                  </a:cubicBezTo>
                  <a:cubicBezTo>
                    <a:pt x="10" y="56"/>
                    <a:pt x="7" y="56"/>
                    <a:pt x="6" y="57"/>
                  </a:cubicBezTo>
                  <a:cubicBezTo>
                    <a:pt x="3" y="58"/>
                    <a:pt x="1" y="60"/>
                    <a:pt x="0" y="62"/>
                  </a:cubicBezTo>
                  <a:cubicBezTo>
                    <a:pt x="0" y="64"/>
                    <a:pt x="0" y="66"/>
                    <a:pt x="0" y="70"/>
                  </a:cubicBezTo>
                  <a:cubicBezTo>
                    <a:pt x="0" y="94"/>
                    <a:pt x="0" y="94"/>
                    <a:pt x="0" y="94"/>
                  </a:cubicBezTo>
                  <a:cubicBezTo>
                    <a:pt x="0" y="98"/>
                    <a:pt x="0" y="101"/>
                    <a:pt x="0" y="102"/>
                  </a:cubicBezTo>
                  <a:cubicBezTo>
                    <a:pt x="1" y="105"/>
                    <a:pt x="3" y="107"/>
                    <a:pt x="6" y="108"/>
                  </a:cubicBezTo>
                  <a:cubicBezTo>
                    <a:pt x="7" y="108"/>
                    <a:pt x="10" y="108"/>
                    <a:pt x="14" y="108"/>
                  </a:cubicBezTo>
                  <a:cubicBezTo>
                    <a:pt x="45" y="108"/>
                    <a:pt x="45" y="108"/>
                    <a:pt x="45" y="108"/>
                  </a:cubicBezTo>
                  <a:cubicBezTo>
                    <a:pt x="52" y="108"/>
                    <a:pt x="52" y="108"/>
                    <a:pt x="52" y="108"/>
                  </a:cubicBezTo>
                  <a:cubicBezTo>
                    <a:pt x="52" y="115"/>
                    <a:pt x="52" y="115"/>
                    <a:pt x="52" y="115"/>
                  </a:cubicBezTo>
                  <a:cubicBezTo>
                    <a:pt x="52" y="150"/>
                    <a:pt x="52" y="150"/>
                    <a:pt x="52" y="150"/>
                  </a:cubicBezTo>
                  <a:cubicBezTo>
                    <a:pt x="52" y="154"/>
                    <a:pt x="52" y="157"/>
                    <a:pt x="53" y="158"/>
                  </a:cubicBezTo>
                  <a:cubicBezTo>
                    <a:pt x="53" y="161"/>
                    <a:pt x="55" y="163"/>
                    <a:pt x="58" y="164"/>
                  </a:cubicBezTo>
                  <a:cubicBezTo>
                    <a:pt x="59" y="164"/>
                    <a:pt x="62" y="164"/>
                    <a:pt x="66" y="164"/>
                  </a:cubicBezTo>
                  <a:cubicBezTo>
                    <a:pt x="97" y="164"/>
                    <a:pt x="97" y="164"/>
                    <a:pt x="97" y="164"/>
                  </a:cubicBezTo>
                  <a:cubicBezTo>
                    <a:pt x="102" y="164"/>
                    <a:pt x="104" y="164"/>
                    <a:pt x="106" y="164"/>
                  </a:cubicBezTo>
                  <a:cubicBezTo>
                    <a:pt x="108" y="163"/>
                    <a:pt x="110" y="161"/>
                    <a:pt x="111" y="158"/>
                  </a:cubicBezTo>
                  <a:cubicBezTo>
                    <a:pt x="112" y="157"/>
                    <a:pt x="112" y="154"/>
                    <a:pt x="112" y="150"/>
                  </a:cubicBezTo>
                  <a:cubicBezTo>
                    <a:pt x="112" y="115"/>
                    <a:pt x="112" y="115"/>
                    <a:pt x="112" y="115"/>
                  </a:cubicBezTo>
                  <a:cubicBezTo>
                    <a:pt x="112" y="108"/>
                    <a:pt x="112" y="108"/>
                    <a:pt x="112" y="108"/>
                  </a:cubicBezTo>
                  <a:cubicBezTo>
                    <a:pt x="118" y="108"/>
                    <a:pt x="118" y="108"/>
                    <a:pt x="118" y="108"/>
                  </a:cubicBezTo>
                  <a:cubicBezTo>
                    <a:pt x="150" y="108"/>
                    <a:pt x="150" y="108"/>
                    <a:pt x="150" y="108"/>
                  </a:cubicBezTo>
                  <a:cubicBezTo>
                    <a:pt x="154" y="108"/>
                    <a:pt x="156" y="108"/>
                    <a:pt x="158" y="108"/>
                  </a:cubicBezTo>
                  <a:cubicBezTo>
                    <a:pt x="160" y="107"/>
                    <a:pt x="162" y="105"/>
                    <a:pt x="163" y="102"/>
                  </a:cubicBezTo>
                  <a:cubicBezTo>
                    <a:pt x="164" y="101"/>
                    <a:pt x="164" y="98"/>
                    <a:pt x="164" y="94"/>
                  </a:cubicBezTo>
                  <a:cubicBezTo>
                    <a:pt x="164" y="70"/>
                    <a:pt x="164" y="70"/>
                    <a:pt x="164" y="70"/>
                  </a:cubicBezTo>
                  <a:cubicBezTo>
                    <a:pt x="164" y="66"/>
                    <a:pt x="164" y="64"/>
                    <a:pt x="163"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1" name="Freeform 25">
              <a:extLst>
                <a:ext uri="{FF2B5EF4-FFF2-40B4-BE49-F238E27FC236}">
                  <a16:creationId xmlns:a16="http://schemas.microsoft.com/office/drawing/2014/main" id="{C1EDA16E-46DA-4AF8-88C3-259811A9312E}"/>
                </a:ext>
              </a:extLst>
            </p:cNvPr>
            <p:cNvSpPr>
              <a:spLocks noSelect="1"/>
            </p:cNvSpPr>
            <p:nvPr userDrawn="1"/>
          </p:nvSpPr>
          <p:spPr bwMode="ltGray">
            <a:xfrm>
              <a:off x="4075" y="2963"/>
              <a:ext cx="99" cy="99"/>
            </a:xfrm>
            <a:custGeom>
              <a:avLst/>
              <a:gdLst>
                <a:gd name="T0" fmla="*/ 163 w 164"/>
                <a:gd name="T1" fmla="*/ 62 h 164"/>
                <a:gd name="T2" fmla="*/ 158 w 164"/>
                <a:gd name="T3" fmla="*/ 57 h 164"/>
                <a:gd name="T4" fmla="*/ 150 w 164"/>
                <a:gd name="T5" fmla="*/ 56 h 164"/>
                <a:gd name="T6" fmla="*/ 118 w 164"/>
                <a:gd name="T7" fmla="*/ 56 h 164"/>
                <a:gd name="T8" fmla="*/ 112 w 164"/>
                <a:gd name="T9" fmla="*/ 56 h 164"/>
                <a:gd name="T10" fmla="*/ 112 w 164"/>
                <a:gd name="T11" fmla="*/ 49 h 164"/>
                <a:gd name="T12" fmla="*/ 112 w 164"/>
                <a:gd name="T13" fmla="*/ 14 h 164"/>
                <a:gd name="T14" fmla="*/ 111 w 164"/>
                <a:gd name="T15" fmla="*/ 6 h 164"/>
                <a:gd name="T16" fmla="*/ 106 w 164"/>
                <a:gd name="T17" fmla="*/ 1 h 164"/>
                <a:gd name="T18" fmla="*/ 97 w 164"/>
                <a:gd name="T19" fmla="*/ 0 h 164"/>
                <a:gd name="T20" fmla="*/ 66 w 164"/>
                <a:gd name="T21" fmla="*/ 0 h 164"/>
                <a:gd name="T22" fmla="*/ 58 w 164"/>
                <a:gd name="T23" fmla="*/ 1 h 164"/>
                <a:gd name="T24" fmla="*/ 53 w 164"/>
                <a:gd name="T25" fmla="*/ 6 h 164"/>
                <a:gd name="T26" fmla="*/ 52 w 164"/>
                <a:gd name="T27" fmla="*/ 14 h 164"/>
                <a:gd name="T28" fmla="*/ 52 w 164"/>
                <a:gd name="T29" fmla="*/ 49 h 164"/>
                <a:gd name="T30" fmla="*/ 52 w 164"/>
                <a:gd name="T31" fmla="*/ 56 h 164"/>
                <a:gd name="T32" fmla="*/ 45 w 164"/>
                <a:gd name="T33" fmla="*/ 56 h 164"/>
                <a:gd name="T34" fmla="*/ 14 w 164"/>
                <a:gd name="T35" fmla="*/ 56 h 164"/>
                <a:gd name="T36" fmla="*/ 6 w 164"/>
                <a:gd name="T37" fmla="*/ 57 h 164"/>
                <a:gd name="T38" fmla="*/ 0 w 164"/>
                <a:gd name="T39" fmla="*/ 62 h 164"/>
                <a:gd name="T40" fmla="*/ 0 w 164"/>
                <a:gd name="T41" fmla="*/ 70 h 164"/>
                <a:gd name="T42" fmla="*/ 0 w 164"/>
                <a:gd name="T43" fmla="*/ 94 h 164"/>
                <a:gd name="T44" fmla="*/ 0 w 164"/>
                <a:gd name="T45" fmla="*/ 102 h 164"/>
                <a:gd name="T46" fmla="*/ 6 w 164"/>
                <a:gd name="T47" fmla="*/ 107 h 164"/>
                <a:gd name="T48" fmla="*/ 14 w 164"/>
                <a:gd name="T49" fmla="*/ 108 h 164"/>
                <a:gd name="T50" fmla="*/ 45 w 164"/>
                <a:gd name="T51" fmla="*/ 108 h 164"/>
                <a:gd name="T52" fmla="*/ 52 w 164"/>
                <a:gd name="T53" fmla="*/ 108 h 164"/>
                <a:gd name="T54" fmla="*/ 52 w 164"/>
                <a:gd name="T55" fmla="*/ 115 h 164"/>
                <a:gd name="T56" fmla="*/ 52 w 164"/>
                <a:gd name="T57" fmla="*/ 150 h 164"/>
                <a:gd name="T58" fmla="*/ 53 w 164"/>
                <a:gd name="T59" fmla="*/ 158 h 164"/>
                <a:gd name="T60" fmla="*/ 58 w 164"/>
                <a:gd name="T61" fmla="*/ 163 h 164"/>
                <a:gd name="T62" fmla="*/ 66 w 164"/>
                <a:gd name="T63" fmla="*/ 164 h 164"/>
                <a:gd name="T64" fmla="*/ 97 w 164"/>
                <a:gd name="T65" fmla="*/ 164 h 164"/>
                <a:gd name="T66" fmla="*/ 106 w 164"/>
                <a:gd name="T67" fmla="*/ 163 h 164"/>
                <a:gd name="T68" fmla="*/ 111 w 164"/>
                <a:gd name="T69" fmla="*/ 158 h 164"/>
                <a:gd name="T70" fmla="*/ 112 w 164"/>
                <a:gd name="T71" fmla="*/ 150 h 164"/>
                <a:gd name="T72" fmla="*/ 112 w 164"/>
                <a:gd name="T73" fmla="*/ 115 h 164"/>
                <a:gd name="T74" fmla="*/ 112 w 164"/>
                <a:gd name="T75" fmla="*/ 108 h 164"/>
                <a:gd name="T76" fmla="*/ 118 w 164"/>
                <a:gd name="T77" fmla="*/ 108 h 164"/>
                <a:gd name="T78" fmla="*/ 150 w 164"/>
                <a:gd name="T79" fmla="*/ 108 h 164"/>
                <a:gd name="T80" fmla="*/ 158 w 164"/>
                <a:gd name="T81" fmla="*/ 107 h 164"/>
                <a:gd name="T82" fmla="*/ 163 w 164"/>
                <a:gd name="T83" fmla="*/ 102 h 164"/>
                <a:gd name="T84" fmla="*/ 164 w 164"/>
                <a:gd name="T85" fmla="*/ 94 h 164"/>
                <a:gd name="T86" fmla="*/ 164 w 164"/>
                <a:gd name="T87" fmla="*/ 70 h 164"/>
                <a:gd name="T88" fmla="*/ 163 w 164"/>
                <a:gd name="T8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4">
                  <a:moveTo>
                    <a:pt x="163" y="62"/>
                  </a:moveTo>
                  <a:cubicBezTo>
                    <a:pt x="162" y="59"/>
                    <a:pt x="160" y="57"/>
                    <a:pt x="158" y="57"/>
                  </a:cubicBezTo>
                  <a:cubicBezTo>
                    <a:pt x="156" y="56"/>
                    <a:pt x="154" y="56"/>
                    <a:pt x="150" y="56"/>
                  </a:cubicBezTo>
                  <a:cubicBezTo>
                    <a:pt x="118" y="56"/>
                    <a:pt x="118" y="56"/>
                    <a:pt x="118" y="56"/>
                  </a:cubicBezTo>
                  <a:cubicBezTo>
                    <a:pt x="112" y="56"/>
                    <a:pt x="112" y="56"/>
                    <a:pt x="112" y="56"/>
                  </a:cubicBezTo>
                  <a:cubicBezTo>
                    <a:pt x="112" y="49"/>
                    <a:pt x="112" y="49"/>
                    <a:pt x="112" y="49"/>
                  </a:cubicBezTo>
                  <a:cubicBezTo>
                    <a:pt x="112" y="14"/>
                    <a:pt x="112" y="14"/>
                    <a:pt x="112" y="14"/>
                  </a:cubicBezTo>
                  <a:cubicBezTo>
                    <a:pt x="112" y="10"/>
                    <a:pt x="112" y="7"/>
                    <a:pt x="111" y="6"/>
                  </a:cubicBezTo>
                  <a:cubicBezTo>
                    <a:pt x="110" y="3"/>
                    <a:pt x="108" y="1"/>
                    <a:pt x="106" y="1"/>
                  </a:cubicBezTo>
                  <a:cubicBezTo>
                    <a:pt x="104" y="0"/>
                    <a:pt x="102" y="0"/>
                    <a:pt x="97" y="0"/>
                  </a:cubicBezTo>
                  <a:cubicBezTo>
                    <a:pt x="66" y="0"/>
                    <a:pt x="66" y="0"/>
                    <a:pt x="66" y="0"/>
                  </a:cubicBezTo>
                  <a:cubicBezTo>
                    <a:pt x="62" y="0"/>
                    <a:pt x="59" y="0"/>
                    <a:pt x="58" y="1"/>
                  </a:cubicBezTo>
                  <a:cubicBezTo>
                    <a:pt x="55" y="1"/>
                    <a:pt x="53" y="3"/>
                    <a:pt x="53" y="6"/>
                  </a:cubicBezTo>
                  <a:cubicBezTo>
                    <a:pt x="52" y="7"/>
                    <a:pt x="52" y="10"/>
                    <a:pt x="52" y="14"/>
                  </a:cubicBezTo>
                  <a:cubicBezTo>
                    <a:pt x="52" y="49"/>
                    <a:pt x="52" y="49"/>
                    <a:pt x="52" y="49"/>
                  </a:cubicBezTo>
                  <a:cubicBezTo>
                    <a:pt x="52" y="56"/>
                    <a:pt x="52" y="56"/>
                    <a:pt x="52" y="56"/>
                  </a:cubicBezTo>
                  <a:cubicBezTo>
                    <a:pt x="45" y="56"/>
                    <a:pt x="45" y="56"/>
                    <a:pt x="45" y="56"/>
                  </a:cubicBezTo>
                  <a:cubicBezTo>
                    <a:pt x="14" y="56"/>
                    <a:pt x="14" y="56"/>
                    <a:pt x="14" y="56"/>
                  </a:cubicBezTo>
                  <a:cubicBezTo>
                    <a:pt x="10" y="56"/>
                    <a:pt x="7" y="56"/>
                    <a:pt x="6" y="57"/>
                  </a:cubicBezTo>
                  <a:cubicBezTo>
                    <a:pt x="3" y="57"/>
                    <a:pt x="1" y="59"/>
                    <a:pt x="0" y="62"/>
                  </a:cubicBezTo>
                  <a:cubicBezTo>
                    <a:pt x="0" y="63"/>
                    <a:pt x="0" y="66"/>
                    <a:pt x="0" y="70"/>
                  </a:cubicBezTo>
                  <a:cubicBezTo>
                    <a:pt x="0" y="94"/>
                    <a:pt x="0" y="94"/>
                    <a:pt x="0" y="94"/>
                  </a:cubicBezTo>
                  <a:cubicBezTo>
                    <a:pt x="0" y="98"/>
                    <a:pt x="0" y="100"/>
                    <a:pt x="0" y="102"/>
                  </a:cubicBezTo>
                  <a:cubicBezTo>
                    <a:pt x="1" y="104"/>
                    <a:pt x="3" y="106"/>
                    <a:pt x="6" y="107"/>
                  </a:cubicBezTo>
                  <a:cubicBezTo>
                    <a:pt x="7" y="108"/>
                    <a:pt x="10" y="108"/>
                    <a:pt x="14" y="108"/>
                  </a:cubicBezTo>
                  <a:cubicBezTo>
                    <a:pt x="45" y="108"/>
                    <a:pt x="45" y="108"/>
                    <a:pt x="45" y="108"/>
                  </a:cubicBezTo>
                  <a:cubicBezTo>
                    <a:pt x="52" y="108"/>
                    <a:pt x="52" y="108"/>
                    <a:pt x="52" y="108"/>
                  </a:cubicBezTo>
                  <a:cubicBezTo>
                    <a:pt x="52" y="115"/>
                    <a:pt x="52" y="115"/>
                    <a:pt x="52" y="115"/>
                  </a:cubicBezTo>
                  <a:cubicBezTo>
                    <a:pt x="52" y="150"/>
                    <a:pt x="52" y="150"/>
                    <a:pt x="52" y="150"/>
                  </a:cubicBezTo>
                  <a:cubicBezTo>
                    <a:pt x="52" y="154"/>
                    <a:pt x="52" y="156"/>
                    <a:pt x="53" y="158"/>
                  </a:cubicBezTo>
                  <a:cubicBezTo>
                    <a:pt x="53" y="161"/>
                    <a:pt x="55" y="162"/>
                    <a:pt x="58" y="163"/>
                  </a:cubicBezTo>
                  <a:cubicBezTo>
                    <a:pt x="59" y="164"/>
                    <a:pt x="62" y="164"/>
                    <a:pt x="66" y="164"/>
                  </a:cubicBezTo>
                  <a:cubicBezTo>
                    <a:pt x="97" y="164"/>
                    <a:pt x="97" y="164"/>
                    <a:pt x="97" y="164"/>
                  </a:cubicBezTo>
                  <a:cubicBezTo>
                    <a:pt x="102" y="164"/>
                    <a:pt x="104" y="164"/>
                    <a:pt x="106" y="163"/>
                  </a:cubicBezTo>
                  <a:cubicBezTo>
                    <a:pt x="108" y="162"/>
                    <a:pt x="110" y="161"/>
                    <a:pt x="111" y="158"/>
                  </a:cubicBezTo>
                  <a:cubicBezTo>
                    <a:pt x="112" y="156"/>
                    <a:pt x="112" y="154"/>
                    <a:pt x="112" y="150"/>
                  </a:cubicBezTo>
                  <a:cubicBezTo>
                    <a:pt x="112" y="115"/>
                    <a:pt x="112" y="115"/>
                    <a:pt x="112" y="115"/>
                  </a:cubicBezTo>
                  <a:cubicBezTo>
                    <a:pt x="112" y="108"/>
                    <a:pt x="112" y="108"/>
                    <a:pt x="112" y="108"/>
                  </a:cubicBezTo>
                  <a:cubicBezTo>
                    <a:pt x="118" y="108"/>
                    <a:pt x="118" y="108"/>
                    <a:pt x="118" y="108"/>
                  </a:cubicBezTo>
                  <a:cubicBezTo>
                    <a:pt x="150" y="108"/>
                    <a:pt x="150" y="108"/>
                    <a:pt x="150" y="108"/>
                  </a:cubicBezTo>
                  <a:cubicBezTo>
                    <a:pt x="154" y="108"/>
                    <a:pt x="156" y="108"/>
                    <a:pt x="158" y="107"/>
                  </a:cubicBezTo>
                  <a:cubicBezTo>
                    <a:pt x="160" y="106"/>
                    <a:pt x="162" y="104"/>
                    <a:pt x="163" y="102"/>
                  </a:cubicBezTo>
                  <a:cubicBezTo>
                    <a:pt x="164" y="100"/>
                    <a:pt x="164" y="98"/>
                    <a:pt x="164" y="94"/>
                  </a:cubicBezTo>
                  <a:cubicBezTo>
                    <a:pt x="164" y="70"/>
                    <a:pt x="164" y="70"/>
                    <a:pt x="164" y="70"/>
                  </a:cubicBezTo>
                  <a:cubicBezTo>
                    <a:pt x="164" y="66"/>
                    <a:pt x="164" y="63"/>
                    <a:pt x="163" y="62"/>
                  </a:cubicBezTo>
                  <a:close/>
                </a:path>
              </a:pathLst>
            </a:custGeom>
            <a:solidFill>
              <a:srgbClr val="0E3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2" name="Freeform 26">
              <a:extLst>
                <a:ext uri="{FF2B5EF4-FFF2-40B4-BE49-F238E27FC236}">
                  <a16:creationId xmlns:a16="http://schemas.microsoft.com/office/drawing/2014/main" id="{AB9F903B-40A7-4AEB-999E-956C4ACFC4A7}"/>
                </a:ext>
              </a:extLst>
            </p:cNvPr>
            <p:cNvSpPr>
              <a:spLocks noSelect="1"/>
            </p:cNvSpPr>
            <p:nvPr userDrawn="1"/>
          </p:nvSpPr>
          <p:spPr bwMode="ltGray">
            <a:xfrm>
              <a:off x="6000" y="1423"/>
              <a:ext cx="829" cy="57"/>
            </a:xfrm>
            <a:custGeom>
              <a:avLst/>
              <a:gdLst>
                <a:gd name="T0" fmla="*/ 420 w 1383"/>
                <a:gd name="T1" fmla="*/ 3 h 95"/>
                <a:gd name="T2" fmla="*/ 54 w 1383"/>
                <a:gd name="T3" fmla="*/ 45 h 95"/>
                <a:gd name="T4" fmla="*/ 37 w 1383"/>
                <a:gd name="T5" fmla="*/ 39 h 95"/>
                <a:gd name="T6" fmla="*/ 60 w 1383"/>
                <a:gd name="T7" fmla="*/ 81 h 95"/>
                <a:gd name="T8" fmla="*/ 86 w 1383"/>
                <a:gd name="T9" fmla="*/ 85 h 95"/>
                <a:gd name="T10" fmla="*/ 175 w 1383"/>
                <a:gd name="T11" fmla="*/ 5 h 95"/>
                <a:gd name="T12" fmla="*/ 504 w 1383"/>
                <a:gd name="T13" fmla="*/ 36 h 95"/>
                <a:gd name="T14" fmla="*/ 454 w 1383"/>
                <a:gd name="T15" fmla="*/ 86 h 95"/>
                <a:gd name="T16" fmla="*/ 468 w 1383"/>
                <a:gd name="T17" fmla="*/ 45 h 95"/>
                <a:gd name="T18" fmla="*/ 480 w 1383"/>
                <a:gd name="T19" fmla="*/ 67 h 95"/>
                <a:gd name="T20" fmla="*/ 419 w 1383"/>
                <a:gd name="T21" fmla="*/ 94 h 95"/>
                <a:gd name="T22" fmla="*/ 269 w 1383"/>
                <a:gd name="T23" fmla="*/ 94 h 95"/>
                <a:gd name="T24" fmla="*/ 214 w 1383"/>
                <a:gd name="T25" fmla="*/ 61 h 95"/>
                <a:gd name="T26" fmla="*/ 210 w 1383"/>
                <a:gd name="T27" fmla="*/ 37 h 95"/>
                <a:gd name="T28" fmla="*/ 228 w 1383"/>
                <a:gd name="T29" fmla="*/ 81 h 95"/>
                <a:gd name="T30" fmla="*/ 400 w 1383"/>
                <a:gd name="T31" fmla="*/ 74 h 95"/>
                <a:gd name="T32" fmla="*/ 400 w 1383"/>
                <a:gd name="T33" fmla="*/ 30 h 95"/>
                <a:gd name="T34" fmla="*/ 378 w 1383"/>
                <a:gd name="T35" fmla="*/ 71 h 95"/>
                <a:gd name="T36" fmla="*/ 121 w 1383"/>
                <a:gd name="T37" fmla="*/ 95 h 95"/>
                <a:gd name="T38" fmla="*/ 136 w 1383"/>
                <a:gd name="T39" fmla="*/ 47 h 95"/>
                <a:gd name="T40" fmla="*/ 150 w 1383"/>
                <a:gd name="T41" fmla="*/ 36 h 95"/>
                <a:gd name="T42" fmla="*/ 140 w 1383"/>
                <a:gd name="T43" fmla="*/ 74 h 95"/>
                <a:gd name="T44" fmla="*/ 1259 w 1383"/>
                <a:gd name="T45" fmla="*/ 62 h 95"/>
                <a:gd name="T46" fmla="*/ 1219 w 1383"/>
                <a:gd name="T47" fmla="*/ 88 h 95"/>
                <a:gd name="T48" fmla="*/ 1259 w 1383"/>
                <a:gd name="T49" fmla="*/ 30 h 95"/>
                <a:gd name="T50" fmla="*/ 1129 w 1383"/>
                <a:gd name="T51" fmla="*/ 94 h 95"/>
                <a:gd name="T52" fmla="*/ 1177 w 1383"/>
                <a:gd name="T53" fmla="*/ 94 h 95"/>
                <a:gd name="T54" fmla="*/ 1064 w 1383"/>
                <a:gd name="T55" fmla="*/ 37 h 95"/>
                <a:gd name="T56" fmla="*/ 1081 w 1383"/>
                <a:gd name="T57" fmla="*/ 45 h 95"/>
                <a:gd name="T58" fmla="*/ 1086 w 1383"/>
                <a:gd name="T59" fmla="*/ 29 h 95"/>
                <a:gd name="T60" fmla="*/ 1356 w 1383"/>
                <a:gd name="T61" fmla="*/ 43 h 95"/>
                <a:gd name="T62" fmla="*/ 1326 w 1383"/>
                <a:gd name="T63" fmla="*/ 50 h 95"/>
                <a:gd name="T64" fmla="*/ 1341 w 1383"/>
                <a:gd name="T65" fmla="*/ 79 h 95"/>
                <a:gd name="T66" fmla="*/ 1383 w 1383"/>
                <a:gd name="T67" fmla="*/ 75 h 95"/>
                <a:gd name="T68" fmla="*/ 1313 w 1383"/>
                <a:gd name="T69" fmla="*/ 18 h 95"/>
                <a:gd name="T70" fmla="*/ 654 w 1383"/>
                <a:gd name="T71" fmla="*/ 91 h 95"/>
                <a:gd name="T72" fmla="*/ 636 w 1383"/>
                <a:gd name="T73" fmla="*/ 29 h 95"/>
                <a:gd name="T74" fmla="*/ 619 w 1383"/>
                <a:gd name="T75" fmla="*/ 62 h 95"/>
                <a:gd name="T76" fmla="*/ 702 w 1383"/>
                <a:gd name="T77" fmla="*/ 37 h 95"/>
                <a:gd name="T78" fmla="*/ 718 w 1383"/>
                <a:gd name="T79" fmla="*/ 45 h 95"/>
                <a:gd name="T80" fmla="*/ 723 w 1383"/>
                <a:gd name="T81" fmla="*/ 29 h 95"/>
                <a:gd name="T82" fmla="*/ 548 w 1383"/>
                <a:gd name="T83" fmla="*/ 94 h 95"/>
                <a:gd name="T84" fmla="*/ 826 w 1383"/>
                <a:gd name="T85" fmla="*/ 45 h 95"/>
                <a:gd name="T86" fmla="*/ 816 w 1383"/>
                <a:gd name="T87" fmla="*/ 74 h 95"/>
                <a:gd name="T88" fmla="*/ 780 w 1383"/>
                <a:gd name="T89" fmla="*/ 33 h 95"/>
                <a:gd name="T90" fmla="*/ 787 w 1383"/>
                <a:gd name="T91" fmla="*/ 46 h 95"/>
                <a:gd name="T92" fmla="*/ 991 w 1383"/>
                <a:gd name="T93" fmla="*/ 77 h 95"/>
                <a:gd name="T94" fmla="*/ 971 w 1383"/>
                <a:gd name="T95" fmla="*/ 79 h 95"/>
                <a:gd name="T96" fmla="*/ 1016 w 1383"/>
                <a:gd name="T97" fmla="*/ 56 h 95"/>
                <a:gd name="T98" fmla="*/ 934 w 1383"/>
                <a:gd name="T99" fmla="*/ 55 h 95"/>
                <a:gd name="T100" fmla="*/ 946 w 1383"/>
                <a:gd name="T101" fmla="*/ 30 h 95"/>
                <a:gd name="T102" fmla="*/ 928 w 1383"/>
                <a:gd name="T103" fmla="*/ 69 h 95"/>
                <a:gd name="T104" fmla="*/ 913 w 1383"/>
                <a:gd name="T105" fmla="*/ 93 h 95"/>
                <a:gd name="T106" fmla="*/ 883 w 1383"/>
                <a:gd name="T107" fmla="*/ 58 h 95"/>
                <a:gd name="T108" fmla="*/ 893 w 1383"/>
                <a:gd name="T109" fmla="*/ 34 h 95"/>
                <a:gd name="T110" fmla="*/ 851 w 1383"/>
                <a:gd name="T111" fmla="*/ 66 h 95"/>
                <a:gd name="T112" fmla="*/ 837 w 1383"/>
                <a:gd name="T113" fmla="*/ 88 h 95"/>
                <a:gd name="T114" fmla="*/ 883 w 1383"/>
                <a:gd name="T115"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83" h="95">
                  <a:moveTo>
                    <a:pt x="436" y="3"/>
                  </a:moveTo>
                  <a:cubicBezTo>
                    <a:pt x="439" y="5"/>
                    <a:pt x="440" y="7"/>
                    <a:pt x="440" y="10"/>
                  </a:cubicBezTo>
                  <a:cubicBezTo>
                    <a:pt x="440" y="13"/>
                    <a:pt x="439" y="16"/>
                    <a:pt x="436" y="18"/>
                  </a:cubicBezTo>
                  <a:cubicBezTo>
                    <a:pt x="434" y="20"/>
                    <a:pt x="432" y="21"/>
                    <a:pt x="428" y="21"/>
                  </a:cubicBezTo>
                  <a:cubicBezTo>
                    <a:pt x="425" y="21"/>
                    <a:pt x="422" y="20"/>
                    <a:pt x="420" y="18"/>
                  </a:cubicBezTo>
                  <a:cubicBezTo>
                    <a:pt x="418" y="16"/>
                    <a:pt x="416" y="13"/>
                    <a:pt x="416" y="10"/>
                  </a:cubicBezTo>
                  <a:cubicBezTo>
                    <a:pt x="416" y="7"/>
                    <a:pt x="418" y="5"/>
                    <a:pt x="420" y="3"/>
                  </a:cubicBezTo>
                  <a:cubicBezTo>
                    <a:pt x="422" y="1"/>
                    <a:pt x="425" y="0"/>
                    <a:pt x="428" y="0"/>
                  </a:cubicBezTo>
                  <a:cubicBezTo>
                    <a:pt x="432" y="0"/>
                    <a:pt x="434" y="1"/>
                    <a:pt x="436" y="3"/>
                  </a:cubicBezTo>
                  <a:close/>
                  <a:moveTo>
                    <a:pt x="77" y="58"/>
                  </a:moveTo>
                  <a:cubicBezTo>
                    <a:pt x="74" y="57"/>
                    <a:pt x="70" y="56"/>
                    <a:pt x="64" y="55"/>
                  </a:cubicBezTo>
                  <a:cubicBezTo>
                    <a:pt x="60" y="55"/>
                    <a:pt x="56" y="54"/>
                    <a:pt x="54" y="53"/>
                  </a:cubicBezTo>
                  <a:cubicBezTo>
                    <a:pt x="52" y="52"/>
                    <a:pt x="51" y="51"/>
                    <a:pt x="51" y="49"/>
                  </a:cubicBezTo>
                  <a:cubicBezTo>
                    <a:pt x="51" y="47"/>
                    <a:pt x="52" y="46"/>
                    <a:pt x="54" y="45"/>
                  </a:cubicBezTo>
                  <a:cubicBezTo>
                    <a:pt x="56" y="43"/>
                    <a:pt x="59" y="43"/>
                    <a:pt x="63" y="43"/>
                  </a:cubicBezTo>
                  <a:cubicBezTo>
                    <a:pt x="70" y="43"/>
                    <a:pt x="76" y="44"/>
                    <a:pt x="81" y="48"/>
                  </a:cubicBezTo>
                  <a:cubicBezTo>
                    <a:pt x="88" y="34"/>
                    <a:pt x="88" y="34"/>
                    <a:pt x="88" y="34"/>
                  </a:cubicBezTo>
                  <a:cubicBezTo>
                    <a:pt x="85" y="33"/>
                    <a:pt x="81" y="31"/>
                    <a:pt x="76" y="30"/>
                  </a:cubicBezTo>
                  <a:cubicBezTo>
                    <a:pt x="72" y="29"/>
                    <a:pt x="67" y="29"/>
                    <a:pt x="63" y="29"/>
                  </a:cubicBezTo>
                  <a:cubicBezTo>
                    <a:pt x="57" y="29"/>
                    <a:pt x="51" y="30"/>
                    <a:pt x="47" y="31"/>
                  </a:cubicBezTo>
                  <a:cubicBezTo>
                    <a:pt x="42" y="33"/>
                    <a:pt x="39" y="36"/>
                    <a:pt x="37" y="39"/>
                  </a:cubicBezTo>
                  <a:cubicBezTo>
                    <a:pt x="34" y="42"/>
                    <a:pt x="33" y="46"/>
                    <a:pt x="33" y="50"/>
                  </a:cubicBezTo>
                  <a:cubicBezTo>
                    <a:pt x="33" y="54"/>
                    <a:pt x="34" y="58"/>
                    <a:pt x="37" y="61"/>
                  </a:cubicBezTo>
                  <a:cubicBezTo>
                    <a:pt x="39" y="64"/>
                    <a:pt x="42" y="65"/>
                    <a:pt x="46" y="66"/>
                  </a:cubicBezTo>
                  <a:cubicBezTo>
                    <a:pt x="49" y="67"/>
                    <a:pt x="54" y="68"/>
                    <a:pt x="59" y="69"/>
                  </a:cubicBezTo>
                  <a:cubicBezTo>
                    <a:pt x="63" y="70"/>
                    <a:pt x="67" y="70"/>
                    <a:pt x="69" y="71"/>
                  </a:cubicBezTo>
                  <a:cubicBezTo>
                    <a:pt x="71" y="72"/>
                    <a:pt x="72" y="73"/>
                    <a:pt x="72" y="75"/>
                  </a:cubicBezTo>
                  <a:cubicBezTo>
                    <a:pt x="72" y="79"/>
                    <a:pt x="68" y="81"/>
                    <a:pt x="60" y="81"/>
                  </a:cubicBezTo>
                  <a:cubicBezTo>
                    <a:pt x="56" y="81"/>
                    <a:pt x="52" y="80"/>
                    <a:pt x="48" y="79"/>
                  </a:cubicBezTo>
                  <a:cubicBezTo>
                    <a:pt x="44" y="78"/>
                    <a:pt x="41" y="77"/>
                    <a:pt x="38" y="75"/>
                  </a:cubicBezTo>
                  <a:cubicBezTo>
                    <a:pt x="31" y="88"/>
                    <a:pt x="31" y="88"/>
                    <a:pt x="31" y="88"/>
                  </a:cubicBezTo>
                  <a:cubicBezTo>
                    <a:pt x="34" y="90"/>
                    <a:pt x="39" y="92"/>
                    <a:pt x="44" y="93"/>
                  </a:cubicBezTo>
                  <a:cubicBezTo>
                    <a:pt x="49" y="95"/>
                    <a:pt x="54" y="95"/>
                    <a:pt x="59" y="95"/>
                  </a:cubicBezTo>
                  <a:cubicBezTo>
                    <a:pt x="66" y="95"/>
                    <a:pt x="71" y="94"/>
                    <a:pt x="76" y="93"/>
                  </a:cubicBezTo>
                  <a:cubicBezTo>
                    <a:pt x="80" y="91"/>
                    <a:pt x="84" y="88"/>
                    <a:pt x="86" y="85"/>
                  </a:cubicBezTo>
                  <a:cubicBezTo>
                    <a:pt x="89" y="82"/>
                    <a:pt x="90" y="79"/>
                    <a:pt x="90" y="75"/>
                  </a:cubicBezTo>
                  <a:cubicBezTo>
                    <a:pt x="90" y="70"/>
                    <a:pt x="89" y="66"/>
                    <a:pt x="86" y="64"/>
                  </a:cubicBezTo>
                  <a:cubicBezTo>
                    <a:pt x="84" y="61"/>
                    <a:pt x="81" y="59"/>
                    <a:pt x="77" y="58"/>
                  </a:cubicBezTo>
                  <a:close/>
                  <a:moveTo>
                    <a:pt x="175" y="94"/>
                  </a:moveTo>
                  <a:cubicBezTo>
                    <a:pt x="194" y="94"/>
                    <a:pt x="194" y="94"/>
                    <a:pt x="194" y="94"/>
                  </a:cubicBezTo>
                  <a:cubicBezTo>
                    <a:pt x="194" y="5"/>
                    <a:pt x="194" y="5"/>
                    <a:pt x="194" y="5"/>
                  </a:cubicBezTo>
                  <a:cubicBezTo>
                    <a:pt x="175" y="5"/>
                    <a:pt x="175" y="5"/>
                    <a:pt x="175" y="5"/>
                  </a:cubicBezTo>
                  <a:lnTo>
                    <a:pt x="175" y="94"/>
                  </a:lnTo>
                  <a:close/>
                  <a:moveTo>
                    <a:pt x="0" y="94"/>
                  </a:moveTo>
                  <a:cubicBezTo>
                    <a:pt x="19" y="94"/>
                    <a:pt x="19" y="94"/>
                    <a:pt x="19" y="94"/>
                  </a:cubicBezTo>
                  <a:cubicBezTo>
                    <a:pt x="19" y="10"/>
                    <a:pt x="19" y="10"/>
                    <a:pt x="19" y="10"/>
                  </a:cubicBezTo>
                  <a:cubicBezTo>
                    <a:pt x="0" y="10"/>
                    <a:pt x="0" y="10"/>
                    <a:pt x="0" y="10"/>
                  </a:cubicBezTo>
                  <a:lnTo>
                    <a:pt x="0" y="94"/>
                  </a:lnTo>
                  <a:close/>
                  <a:moveTo>
                    <a:pt x="504" y="36"/>
                  </a:moveTo>
                  <a:cubicBezTo>
                    <a:pt x="509" y="41"/>
                    <a:pt x="512" y="48"/>
                    <a:pt x="512" y="57"/>
                  </a:cubicBezTo>
                  <a:cubicBezTo>
                    <a:pt x="512" y="94"/>
                    <a:pt x="512" y="94"/>
                    <a:pt x="512" y="94"/>
                  </a:cubicBezTo>
                  <a:cubicBezTo>
                    <a:pt x="494" y="94"/>
                    <a:pt x="494" y="94"/>
                    <a:pt x="494" y="94"/>
                  </a:cubicBezTo>
                  <a:cubicBezTo>
                    <a:pt x="494" y="86"/>
                    <a:pt x="494" y="86"/>
                    <a:pt x="494" y="86"/>
                  </a:cubicBezTo>
                  <a:cubicBezTo>
                    <a:pt x="491" y="92"/>
                    <a:pt x="484" y="95"/>
                    <a:pt x="475" y="95"/>
                  </a:cubicBezTo>
                  <a:cubicBezTo>
                    <a:pt x="470" y="95"/>
                    <a:pt x="465" y="94"/>
                    <a:pt x="462" y="93"/>
                  </a:cubicBezTo>
                  <a:cubicBezTo>
                    <a:pt x="458" y="91"/>
                    <a:pt x="455" y="89"/>
                    <a:pt x="454" y="86"/>
                  </a:cubicBezTo>
                  <a:cubicBezTo>
                    <a:pt x="452" y="83"/>
                    <a:pt x="451" y="79"/>
                    <a:pt x="451" y="76"/>
                  </a:cubicBezTo>
                  <a:cubicBezTo>
                    <a:pt x="451" y="70"/>
                    <a:pt x="453" y="65"/>
                    <a:pt x="457" y="61"/>
                  </a:cubicBezTo>
                  <a:cubicBezTo>
                    <a:pt x="462" y="58"/>
                    <a:pt x="469" y="56"/>
                    <a:pt x="478" y="56"/>
                  </a:cubicBezTo>
                  <a:cubicBezTo>
                    <a:pt x="493" y="56"/>
                    <a:pt x="493" y="56"/>
                    <a:pt x="493" y="56"/>
                  </a:cubicBezTo>
                  <a:cubicBezTo>
                    <a:pt x="493" y="52"/>
                    <a:pt x="492" y="49"/>
                    <a:pt x="490" y="47"/>
                  </a:cubicBezTo>
                  <a:cubicBezTo>
                    <a:pt x="487" y="45"/>
                    <a:pt x="483" y="44"/>
                    <a:pt x="478" y="44"/>
                  </a:cubicBezTo>
                  <a:cubicBezTo>
                    <a:pt x="475" y="44"/>
                    <a:pt x="472" y="44"/>
                    <a:pt x="468" y="45"/>
                  </a:cubicBezTo>
                  <a:cubicBezTo>
                    <a:pt x="465" y="46"/>
                    <a:pt x="462" y="48"/>
                    <a:pt x="460" y="50"/>
                  </a:cubicBezTo>
                  <a:cubicBezTo>
                    <a:pt x="453" y="37"/>
                    <a:pt x="453" y="37"/>
                    <a:pt x="453" y="37"/>
                  </a:cubicBezTo>
                  <a:cubicBezTo>
                    <a:pt x="457" y="34"/>
                    <a:pt x="461" y="32"/>
                    <a:pt x="466" y="31"/>
                  </a:cubicBezTo>
                  <a:cubicBezTo>
                    <a:pt x="471" y="29"/>
                    <a:pt x="476" y="29"/>
                    <a:pt x="481" y="29"/>
                  </a:cubicBezTo>
                  <a:cubicBezTo>
                    <a:pt x="491" y="29"/>
                    <a:pt x="499" y="31"/>
                    <a:pt x="504" y="36"/>
                  </a:cubicBezTo>
                  <a:close/>
                  <a:moveTo>
                    <a:pt x="493" y="67"/>
                  </a:moveTo>
                  <a:cubicBezTo>
                    <a:pt x="480" y="67"/>
                    <a:pt x="480" y="67"/>
                    <a:pt x="480" y="67"/>
                  </a:cubicBezTo>
                  <a:cubicBezTo>
                    <a:pt x="473" y="67"/>
                    <a:pt x="469" y="70"/>
                    <a:pt x="469" y="75"/>
                  </a:cubicBezTo>
                  <a:cubicBezTo>
                    <a:pt x="469" y="77"/>
                    <a:pt x="470" y="79"/>
                    <a:pt x="472" y="81"/>
                  </a:cubicBezTo>
                  <a:cubicBezTo>
                    <a:pt x="474" y="82"/>
                    <a:pt x="476" y="83"/>
                    <a:pt x="479" y="83"/>
                  </a:cubicBezTo>
                  <a:cubicBezTo>
                    <a:pt x="483" y="83"/>
                    <a:pt x="485" y="82"/>
                    <a:pt x="488" y="80"/>
                  </a:cubicBezTo>
                  <a:cubicBezTo>
                    <a:pt x="490" y="79"/>
                    <a:pt x="492" y="77"/>
                    <a:pt x="493" y="74"/>
                  </a:cubicBezTo>
                  <a:lnTo>
                    <a:pt x="493" y="67"/>
                  </a:lnTo>
                  <a:close/>
                  <a:moveTo>
                    <a:pt x="419" y="94"/>
                  </a:moveTo>
                  <a:cubicBezTo>
                    <a:pt x="437" y="94"/>
                    <a:pt x="437" y="94"/>
                    <a:pt x="437" y="94"/>
                  </a:cubicBezTo>
                  <a:cubicBezTo>
                    <a:pt x="437" y="30"/>
                    <a:pt x="437" y="30"/>
                    <a:pt x="437" y="30"/>
                  </a:cubicBezTo>
                  <a:cubicBezTo>
                    <a:pt x="419" y="30"/>
                    <a:pt x="419" y="30"/>
                    <a:pt x="419" y="30"/>
                  </a:cubicBezTo>
                  <a:lnTo>
                    <a:pt x="419" y="94"/>
                  </a:lnTo>
                  <a:close/>
                  <a:moveTo>
                    <a:pt x="261" y="36"/>
                  </a:moveTo>
                  <a:cubicBezTo>
                    <a:pt x="266" y="41"/>
                    <a:pt x="269" y="48"/>
                    <a:pt x="269" y="57"/>
                  </a:cubicBezTo>
                  <a:cubicBezTo>
                    <a:pt x="269" y="94"/>
                    <a:pt x="269" y="94"/>
                    <a:pt x="269" y="94"/>
                  </a:cubicBezTo>
                  <a:cubicBezTo>
                    <a:pt x="251" y="94"/>
                    <a:pt x="251" y="94"/>
                    <a:pt x="251" y="94"/>
                  </a:cubicBezTo>
                  <a:cubicBezTo>
                    <a:pt x="251" y="86"/>
                    <a:pt x="251" y="86"/>
                    <a:pt x="251" y="86"/>
                  </a:cubicBezTo>
                  <a:cubicBezTo>
                    <a:pt x="248" y="92"/>
                    <a:pt x="241" y="95"/>
                    <a:pt x="231" y="95"/>
                  </a:cubicBezTo>
                  <a:cubicBezTo>
                    <a:pt x="227" y="95"/>
                    <a:pt x="222" y="94"/>
                    <a:pt x="219" y="93"/>
                  </a:cubicBezTo>
                  <a:cubicBezTo>
                    <a:pt x="215" y="91"/>
                    <a:pt x="212" y="89"/>
                    <a:pt x="210" y="86"/>
                  </a:cubicBezTo>
                  <a:cubicBezTo>
                    <a:pt x="208" y="83"/>
                    <a:pt x="207" y="79"/>
                    <a:pt x="207" y="76"/>
                  </a:cubicBezTo>
                  <a:cubicBezTo>
                    <a:pt x="207" y="70"/>
                    <a:pt x="210" y="65"/>
                    <a:pt x="214" y="61"/>
                  </a:cubicBezTo>
                  <a:cubicBezTo>
                    <a:pt x="219" y="58"/>
                    <a:pt x="226" y="56"/>
                    <a:pt x="235" y="56"/>
                  </a:cubicBezTo>
                  <a:cubicBezTo>
                    <a:pt x="250" y="56"/>
                    <a:pt x="250" y="56"/>
                    <a:pt x="250" y="56"/>
                  </a:cubicBezTo>
                  <a:cubicBezTo>
                    <a:pt x="250" y="52"/>
                    <a:pt x="249" y="49"/>
                    <a:pt x="246" y="47"/>
                  </a:cubicBezTo>
                  <a:cubicBezTo>
                    <a:pt x="244" y="45"/>
                    <a:pt x="240" y="44"/>
                    <a:pt x="235" y="44"/>
                  </a:cubicBezTo>
                  <a:cubicBezTo>
                    <a:pt x="232" y="44"/>
                    <a:pt x="228" y="44"/>
                    <a:pt x="225" y="45"/>
                  </a:cubicBezTo>
                  <a:cubicBezTo>
                    <a:pt x="222" y="46"/>
                    <a:pt x="219" y="48"/>
                    <a:pt x="216" y="50"/>
                  </a:cubicBezTo>
                  <a:cubicBezTo>
                    <a:pt x="210" y="37"/>
                    <a:pt x="210" y="37"/>
                    <a:pt x="210" y="37"/>
                  </a:cubicBezTo>
                  <a:cubicBezTo>
                    <a:pt x="213" y="34"/>
                    <a:pt x="218" y="32"/>
                    <a:pt x="222" y="31"/>
                  </a:cubicBezTo>
                  <a:cubicBezTo>
                    <a:pt x="227" y="29"/>
                    <a:pt x="232" y="29"/>
                    <a:pt x="238" y="29"/>
                  </a:cubicBezTo>
                  <a:cubicBezTo>
                    <a:pt x="248" y="29"/>
                    <a:pt x="255" y="31"/>
                    <a:pt x="261" y="36"/>
                  </a:cubicBezTo>
                  <a:close/>
                  <a:moveTo>
                    <a:pt x="250" y="67"/>
                  </a:moveTo>
                  <a:cubicBezTo>
                    <a:pt x="237" y="67"/>
                    <a:pt x="237" y="67"/>
                    <a:pt x="237" y="67"/>
                  </a:cubicBezTo>
                  <a:cubicBezTo>
                    <a:pt x="229" y="67"/>
                    <a:pt x="226" y="70"/>
                    <a:pt x="226" y="75"/>
                  </a:cubicBezTo>
                  <a:cubicBezTo>
                    <a:pt x="226" y="77"/>
                    <a:pt x="227" y="79"/>
                    <a:pt x="228" y="81"/>
                  </a:cubicBezTo>
                  <a:cubicBezTo>
                    <a:pt x="230" y="82"/>
                    <a:pt x="233" y="83"/>
                    <a:pt x="236" y="83"/>
                  </a:cubicBezTo>
                  <a:cubicBezTo>
                    <a:pt x="239" y="83"/>
                    <a:pt x="242" y="82"/>
                    <a:pt x="245" y="80"/>
                  </a:cubicBezTo>
                  <a:cubicBezTo>
                    <a:pt x="247" y="79"/>
                    <a:pt x="249" y="77"/>
                    <a:pt x="250" y="74"/>
                  </a:cubicBezTo>
                  <a:lnTo>
                    <a:pt x="250" y="67"/>
                  </a:lnTo>
                  <a:close/>
                  <a:moveTo>
                    <a:pt x="400" y="30"/>
                  </a:moveTo>
                  <a:cubicBezTo>
                    <a:pt x="403" y="36"/>
                    <a:pt x="405" y="44"/>
                    <a:pt x="405" y="52"/>
                  </a:cubicBezTo>
                  <a:cubicBezTo>
                    <a:pt x="405" y="61"/>
                    <a:pt x="403" y="68"/>
                    <a:pt x="400" y="74"/>
                  </a:cubicBezTo>
                  <a:cubicBezTo>
                    <a:pt x="396" y="81"/>
                    <a:pt x="390" y="86"/>
                    <a:pt x="383" y="89"/>
                  </a:cubicBezTo>
                  <a:cubicBezTo>
                    <a:pt x="376" y="93"/>
                    <a:pt x="368" y="94"/>
                    <a:pt x="359" y="94"/>
                  </a:cubicBezTo>
                  <a:cubicBezTo>
                    <a:pt x="321" y="94"/>
                    <a:pt x="321" y="94"/>
                    <a:pt x="321" y="94"/>
                  </a:cubicBezTo>
                  <a:cubicBezTo>
                    <a:pt x="321" y="10"/>
                    <a:pt x="321" y="10"/>
                    <a:pt x="321" y="10"/>
                  </a:cubicBezTo>
                  <a:cubicBezTo>
                    <a:pt x="359" y="10"/>
                    <a:pt x="359" y="10"/>
                    <a:pt x="359" y="10"/>
                  </a:cubicBezTo>
                  <a:cubicBezTo>
                    <a:pt x="368" y="10"/>
                    <a:pt x="376" y="12"/>
                    <a:pt x="383" y="15"/>
                  </a:cubicBezTo>
                  <a:cubicBezTo>
                    <a:pt x="390" y="19"/>
                    <a:pt x="396" y="24"/>
                    <a:pt x="400" y="30"/>
                  </a:cubicBezTo>
                  <a:close/>
                  <a:moveTo>
                    <a:pt x="386" y="52"/>
                  </a:moveTo>
                  <a:cubicBezTo>
                    <a:pt x="386" y="44"/>
                    <a:pt x="383" y="38"/>
                    <a:pt x="378" y="33"/>
                  </a:cubicBezTo>
                  <a:cubicBezTo>
                    <a:pt x="373" y="29"/>
                    <a:pt x="366" y="26"/>
                    <a:pt x="358" y="26"/>
                  </a:cubicBezTo>
                  <a:cubicBezTo>
                    <a:pt x="340" y="26"/>
                    <a:pt x="340" y="26"/>
                    <a:pt x="340" y="26"/>
                  </a:cubicBezTo>
                  <a:cubicBezTo>
                    <a:pt x="340" y="78"/>
                    <a:pt x="340" y="78"/>
                    <a:pt x="340" y="78"/>
                  </a:cubicBezTo>
                  <a:cubicBezTo>
                    <a:pt x="358" y="78"/>
                    <a:pt x="358" y="78"/>
                    <a:pt x="358" y="78"/>
                  </a:cubicBezTo>
                  <a:cubicBezTo>
                    <a:pt x="366" y="78"/>
                    <a:pt x="373" y="76"/>
                    <a:pt x="378" y="71"/>
                  </a:cubicBezTo>
                  <a:cubicBezTo>
                    <a:pt x="383" y="67"/>
                    <a:pt x="386" y="60"/>
                    <a:pt x="386" y="52"/>
                  </a:cubicBezTo>
                  <a:close/>
                  <a:moveTo>
                    <a:pt x="150" y="36"/>
                  </a:moveTo>
                  <a:cubicBezTo>
                    <a:pt x="156" y="41"/>
                    <a:pt x="159" y="48"/>
                    <a:pt x="159" y="57"/>
                  </a:cubicBezTo>
                  <a:cubicBezTo>
                    <a:pt x="159" y="94"/>
                    <a:pt x="159" y="94"/>
                    <a:pt x="159" y="94"/>
                  </a:cubicBezTo>
                  <a:cubicBezTo>
                    <a:pt x="141" y="94"/>
                    <a:pt x="141" y="94"/>
                    <a:pt x="141" y="94"/>
                  </a:cubicBezTo>
                  <a:cubicBezTo>
                    <a:pt x="141" y="86"/>
                    <a:pt x="141" y="86"/>
                    <a:pt x="141" y="86"/>
                  </a:cubicBezTo>
                  <a:cubicBezTo>
                    <a:pt x="137" y="92"/>
                    <a:pt x="131" y="95"/>
                    <a:pt x="121" y="95"/>
                  </a:cubicBezTo>
                  <a:cubicBezTo>
                    <a:pt x="116" y="95"/>
                    <a:pt x="112" y="94"/>
                    <a:pt x="108" y="93"/>
                  </a:cubicBezTo>
                  <a:cubicBezTo>
                    <a:pt x="105" y="91"/>
                    <a:pt x="102" y="89"/>
                    <a:pt x="100" y="86"/>
                  </a:cubicBezTo>
                  <a:cubicBezTo>
                    <a:pt x="98" y="83"/>
                    <a:pt x="97" y="79"/>
                    <a:pt x="97" y="76"/>
                  </a:cubicBezTo>
                  <a:cubicBezTo>
                    <a:pt x="97" y="70"/>
                    <a:pt x="99" y="65"/>
                    <a:pt x="104" y="61"/>
                  </a:cubicBezTo>
                  <a:cubicBezTo>
                    <a:pt x="108" y="58"/>
                    <a:pt x="115" y="56"/>
                    <a:pt x="125" y="56"/>
                  </a:cubicBezTo>
                  <a:cubicBezTo>
                    <a:pt x="140" y="56"/>
                    <a:pt x="140" y="56"/>
                    <a:pt x="140" y="56"/>
                  </a:cubicBezTo>
                  <a:cubicBezTo>
                    <a:pt x="140" y="52"/>
                    <a:pt x="139" y="49"/>
                    <a:pt x="136" y="47"/>
                  </a:cubicBezTo>
                  <a:cubicBezTo>
                    <a:pt x="134" y="45"/>
                    <a:pt x="130" y="44"/>
                    <a:pt x="125" y="44"/>
                  </a:cubicBezTo>
                  <a:cubicBezTo>
                    <a:pt x="121" y="44"/>
                    <a:pt x="118" y="44"/>
                    <a:pt x="115" y="45"/>
                  </a:cubicBezTo>
                  <a:cubicBezTo>
                    <a:pt x="111" y="46"/>
                    <a:pt x="109" y="48"/>
                    <a:pt x="106" y="50"/>
                  </a:cubicBezTo>
                  <a:cubicBezTo>
                    <a:pt x="100" y="37"/>
                    <a:pt x="100" y="37"/>
                    <a:pt x="100" y="37"/>
                  </a:cubicBezTo>
                  <a:cubicBezTo>
                    <a:pt x="103" y="34"/>
                    <a:pt x="107" y="32"/>
                    <a:pt x="112" y="31"/>
                  </a:cubicBezTo>
                  <a:cubicBezTo>
                    <a:pt x="117" y="29"/>
                    <a:pt x="122" y="29"/>
                    <a:pt x="127" y="29"/>
                  </a:cubicBezTo>
                  <a:cubicBezTo>
                    <a:pt x="137" y="29"/>
                    <a:pt x="145" y="31"/>
                    <a:pt x="150" y="36"/>
                  </a:cubicBezTo>
                  <a:close/>
                  <a:moveTo>
                    <a:pt x="140" y="67"/>
                  </a:moveTo>
                  <a:cubicBezTo>
                    <a:pt x="127" y="67"/>
                    <a:pt x="127" y="67"/>
                    <a:pt x="127" y="67"/>
                  </a:cubicBezTo>
                  <a:cubicBezTo>
                    <a:pt x="119" y="67"/>
                    <a:pt x="115" y="70"/>
                    <a:pt x="115" y="75"/>
                  </a:cubicBezTo>
                  <a:cubicBezTo>
                    <a:pt x="115" y="77"/>
                    <a:pt x="116" y="79"/>
                    <a:pt x="118" y="81"/>
                  </a:cubicBezTo>
                  <a:cubicBezTo>
                    <a:pt x="120" y="82"/>
                    <a:pt x="123" y="83"/>
                    <a:pt x="126" y="83"/>
                  </a:cubicBezTo>
                  <a:cubicBezTo>
                    <a:pt x="129" y="83"/>
                    <a:pt x="132" y="82"/>
                    <a:pt x="135" y="80"/>
                  </a:cubicBezTo>
                  <a:cubicBezTo>
                    <a:pt x="137" y="79"/>
                    <a:pt x="139" y="77"/>
                    <a:pt x="140" y="74"/>
                  </a:cubicBezTo>
                  <a:lnTo>
                    <a:pt x="140" y="67"/>
                  </a:lnTo>
                  <a:close/>
                  <a:moveTo>
                    <a:pt x="1295" y="94"/>
                  </a:moveTo>
                  <a:cubicBezTo>
                    <a:pt x="1314" y="94"/>
                    <a:pt x="1314" y="94"/>
                    <a:pt x="1314" y="94"/>
                  </a:cubicBezTo>
                  <a:cubicBezTo>
                    <a:pt x="1314" y="30"/>
                    <a:pt x="1314" y="30"/>
                    <a:pt x="1314" y="30"/>
                  </a:cubicBezTo>
                  <a:cubicBezTo>
                    <a:pt x="1295" y="30"/>
                    <a:pt x="1295" y="30"/>
                    <a:pt x="1295" y="30"/>
                  </a:cubicBezTo>
                  <a:lnTo>
                    <a:pt x="1295" y="94"/>
                  </a:lnTo>
                  <a:close/>
                  <a:moveTo>
                    <a:pt x="1259" y="62"/>
                  </a:moveTo>
                  <a:cubicBezTo>
                    <a:pt x="1259" y="67"/>
                    <a:pt x="1257" y="72"/>
                    <a:pt x="1255" y="75"/>
                  </a:cubicBezTo>
                  <a:cubicBezTo>
                    <a:pt x="1252" y="78"/>
                    <a:pt x="1248" y="79"/>
                    <a:pt x="1244" y="79"/>
                  </a:cubicBezTo>
                  <a:cubicBezTo>
                    <a:pt x="1235" y="79"/>
                    <a:pt x="1231" y="74"/>
                    <a:pt x="1231" y="63"/>
                  </a:cubicBezTo>
                  <a:cubicBezTo>
                    <a:pt x="1231" y="30"/>
                    <a:pt x="1231" y="30"/>
                    <a:pt x="1231" y="30"/>
                  </a:cubicBezTo>
                  <a:cubicBezTo>
                    <a:pt x="1212" y="30"/>
                    <a:pt x="1212" y="30"/>
                    <a:pt x="1212" y="30"/>
                  </a:cubicBezTo>
                  <a:cubicBezTo>
                    <a:pt x="1212" y="66"/>
                    <a:pt x="1212" y="66"/>
                    <a:pt x="1212" y="66"/>
                  </a:cubicBezTo>
                  <a:cubicBezTo>
                    <a:pt x="1212" y="76"/>
                    <a:pt x="1214" y="83"/>
                    <a:pt x="1219" y="88"/>
                  </a:cubicBezTo>
                  <a:cubicBezTo>
                    <a:pt x="1224" y="93"/>
                    <a:pt x="1231" y="95"/>
                    <a:pt x="1240" y="95"/>
                  </a:cubicBezTo>
                  <a:cubicBezTo>
                    <a:pt x="1244" y="95"/>
                    <a:pt x="1247" y="94"/>
                    <a:pt x="1251" y="93"/>
                  </a:cubicBezTo>
                  <a:cubicBezTo>
                    <a:pt x="1254" y="92"/>
                    <a:pt x="1257" y="89"/>
                    <a:pt x="1260" y="87"/>
                  </a:cubicBezTo>
                  <a:cubicBezTo>
                    <a:pt x="1260" y="94"/>
                    <a:pt x="1260" y="94"/>
                    <a:pt x="1260" y="94"/>
                  </a:cubicBezTo>
                  <a:cubicBezTo>
                    <a:pt x="1277" y="94"/>
                    <a:pt x="1277" y="94"/>
                    <a:pt x="1277" y="94"/>
                  </a:cubicBezTo>
                  <a:cubicBezTo>
                    <a:pt x="1277" y="30"/>
                    <a:pt x="1277" y="30"/>
                    <a:pt x="1277" y="30"/>
                  </a:cubicBezTo>
                  <a:cubicBezTo>
                    <a:pt x="1259" y="30"/>
                    <a:pt x="1259" y="30"/>
                    <a:pt x="1259" y="30"/>
                  </a:cubicBezTo>
                  <a:lnTo>
                    <a:pt x="1259" y="62"/>
                  </a:lnTo>
                  <a:close/>
                  <a:moveTo>
                    <a:pt x="1169" y="29"/>
                  </a:moveTo>
                  <a:cubicBezTo>
                    <a:pt x="1164" y="29"/>
                    <a:pt x="1161" y="29"/>
                    <a:pt x="1157" y="31"/>
                  </a:cubicBezTo>
                  <a:cubicBezTo>
                    <a:pt x="1154" y="32"/>
                    <a:pt x="1151" y="34"/>
                    <a:pt x="1148" y="36"/>
                  </a:cubicBezTo>
                  <a:cubicBezTo>
                    <a:pt x="1148" y="5"/>
                    <a:pt x="1148" y="5"/>
                    <a:pt x="1148" y="5"/>
                  </a:cubicBezTo>
                  <a:cubicBezTo>
                    <a:pt x="1129" y="5"/>
                    <a:pt x="1129" y="5"/>
                    <a:pt x="1129" y="5"/>
                  </a:cubicBezTo>
                  <a:cubicBezTo>
                    <a:pt x="1129" y="94"/>
                    <a:pt x="1129" y="94"/>
                    <a:pt x="1129" y="94"/>
                  </a:cubicBezTo>
                  <a:cubicBezTo>
                    <a:pt x="1148" y="94"/>
                    <a:pt x="1148" y="94"/>
                    <a:pt x="1148" y="94"/>
                  </a:cubicBezTo>
                  <a:cubicBezTo>
                    <a:pt x="1148" y="62"/>
                    <a:pt x="1148" y="62"/>
                    <a:pt x="1148" y="62"/>
                  </a:cubicBezTo>
                  <a:cubicBezTo>
                    <a:pt x="1148" y="57"/>
                    <a:pt x="1150" y="52"/>
                    <a:pt x="1152" y="49"/>
                  </a:cubicBezTo>
                  <a:cubicBezTo>
                    <a:pt x="1155" y="46"/>
                    <a:pt x="1159" y="45"/>
                    <a:pt x="1164" y="45"/>
                  </a:cubicBezTo>
                  <a:cubicBezTo>
                    <a:pt x="1168" y="45"/>
                    <a:pt x="1171" y="46"/>
                    <a:pt x="1173" y="49"/>
                  </a:cubicBezTo>
                  <a:cubicBezTo>
                    <a:pt x="1176" y="51"/>
                    <a:pt x="1177" y="55"/>
                    <a:pt x="1177" y="60"/>
                  </a:cubicBezTo>
                  <a:cubicBezTo>
                    <a:pt x="1177" y="94"/>
                    <a:pt x="1177" y="94"/>
                    <a:pt x="1177" y="94"/>
                  </a:cubicBezTo>
                  <a:cubicBezTo>
                    <a:pt x="1195" y="94"/>
                    <a:pt x="1195" y="94"/>
                    <a:pt x="1195" y="94"/>
                  </a:cubicBezTo>
                  <a:cubicBezTo>
                    <a:pt x="1195" y="57"/>
                    <a:pt x="1195" y="57"/>
                    <a:pt x="1195" y="57"/>
                  </a:cubicBezTo>
                  <a:cubicBezTo>
                    <a:pt x="1195" y="48"/>
                    <a:pt x="1193" y="41"/>
                    <a:pt x="1188" y="36"/>
                  </a:cubicBezTo>
                  <a:cubicBezTo>
                    <a:pt x="1183" y="31"/>
                    <a:pt x="1177" y="29"/>
                    <a:pt x="1169" y="29"/>
                  </a:cubicBezTo>
                  <a:close/>
                  <a:moveTo>
                    <a:pt x="1086" y="29"/>
                  </a:moveTo>
                  <a:cubicBezTo>
                    <a:pt x="1081" y="29"/>
                    <a:pt x="1077" y="29"/>
                    <a:pt x="1074" y="31"/>
                  </a:cubicBezTo>
                  <a:cubicBezTo>
                    <a:pt x="1070" y="32"/>
                    <a:pt x="1067" y="35"/>
                    <a:pt x="1064" y="37"/>
                  </a:cubicBezTo>
                  <a:cubicBezTo>
                    <a:pt x="1064" y="30"/>
                    <a:pt x="1064" y="30"/>
                    <a:pt x="1064" y="30"/>
                  </a:cubicBezTo>
                  <a:cubicBezTo>
                    <a:pt x="1046" y="30"/>
                    <a:pt x="1046" y="30"/>
                    <a:pt x="1046" y="30"/>
                  </a:cubicBezTo>
                  <a:cubicBezTo>
                    <a:pt x="1046" y="94"/>
                    <a:pt x="1046" y="94"/>
                    <a:pt x="1046" y="94"/>
                  </a:cubicBezTo>
                  <a:cubicBezTo>
                    <a:pt x="1065" y="94"/>
                    <a:pt x="1065" y="94"/>
                    <a:pt x="1065" y="94"/>
                  </a:cubicBezTo>
                  <a:cubicBezTo>
                    <a:pt x="1065" y="62"/>
                    <a:pt x="1065" y="62"/>
                    <a:pt x="1065" y="62"/>
                  </a:cubicBezTo>
                  <a:cubicBezTo>
                    <a:pt x="1065" y="57"/>
                    <a:pt x="1067" y="52"/>
                    <a:pt x="1069" y="49"/>
                  </a:cubicBezTo>
                  <a:cubicBezTo>
                    <a:pt x="1072" y="46"/>
                    <a:pt x="1076" y="45"/>
                    <a:pt x="1081" y="45"/>
                  </a:cubicBezTo>
                  <a:cubicBezTo>
                    <a:pt x="1085" y="45"/>
                    <a:pt x="1088" y="46"/>
                    <a:pt x="1090" y="49"/>
                  </a:cubicBezTo>
                  <a:cubicBezTo>
                    <a:pt x="1093" y="51"/>
                    <a:pt x="1094" y="55"/>
                    <a:pt x="1094" y="60"/>
                  </a:cubicBezTo>
                  <a:cubicBezTo>
                    <a:pt x="1094" y="94"/>
                    <a:pt x="1094" y="94"/>
                    <a:pt x="1094" y="94"/>
                  </a:cubicBezTo>
                  <a:cubicBezTo>
                    <a:pt x="1112" y="94"/>
                    <a:pt x="1112" y="94"/>
                    <a:pt x="1112" y="94"/>
                  </a:cubicBezTo>
                  <a:cubicBezTo>
                    <a:pt x="1112" y="57"/>
                    <a:pt x="1112" y="57"/>
                    <a:pt x="1112" y="57"/>
                  </a:cubicBezTo>
                  <a:cubicBezTo>
                    <a:pt x="1112" y="48"/>
                    <a:pt x="1110" y="41"/>
                    <a:pt x="1105" y="36"/>
                  </a:cubicBezTo>
                  <a:cubicBezTo>
                    <a:pt x="1100" y="31"/>
                    <a:pt x="1094" y="29"/>
                    <a:pt x="1086" y="29"/>
                  </a:cubicBezTo>
                  <a:close/>
                  <a:moveTo>
                    <a:pt x="1379" y="64"/>
                  </a:moveTo>
                  <a:cubicBezTo>
                    <a:pt x="1377" y="61"/>
                    <a:pt x="1374" y="59"/>
                    <a:pt x="1371" y="58"/>
                  </a:cubicBezTo>
                  <a:cubicBezTo>
                    <a:pt x="1367" y="57"/>
                    <a:pt x="1363" y="56"/>
                    <a:pt x="1358" y="55"/>
                  </a:cubicBezTo>
                  <a:cubicBezTo>
                    <a:pt x="1353" y="55"/>
                    <a:pt x="1350" y="54"/>
                    <a:pt x="1347" y="53"/>
                  </a:cubicBezTo>
                  <a:cubicBezTo>
                    <a:pt x="1345" y="52"/>
                    <a:pt x="1344" y="51"/>
                    <a:pt x="1344" y="49"/>
                  </a:cubicBezTo>
                  <a:cubicBezTo>
                    <a:pt x="1344" y="47"/>
                    <a:pt x="1345" y="46"/>
                    <a:pt x="1347" y="45"/>
                  </a:cubicBezTo>
                  <a:cubicBezTo>
                    <a:pt x="1349" y="43"/>
                    <a:pt x="1352" y="43"/>
                    <a:pt x="1356" y="43"/>
                  </a:cubicBezTo>
                  <a:cubicBezTo>
                    <a:pt x="1363" y="43"/>
                    <a:pt x="1369" y="44"/>
                    <a:pt x="1375" y="48"/>
                  </a:cubicBezTo>
                  <a:cubicBezTo>
                    <a:pt x="1381" y="34"/>
                    <a:pt x="1381" y="34"/>
                    <a:pt x="1381" y="34"/>
                  </a:cubicBezTo>
                  <a:cubicBezTo>
                    <a:pt x="1378" y="33"/>
                    <a:pt x="1374" y="31"/>
                    <a:pt x="1370" y="30"/>
                  </a:cubicBezTo>
                  <a:cubicBezTo>
                    <a:pt x="1365" y="29"/>
                    <a:pt x="1361" y="29"/>
                    <a:pt x="1356" y="29"/>
                  </a:cubicBezTo>
                  <a:cubicBezTo>
                    <a:pt x="1350" y="29"/>
                    <a:pt x="1345" y="30"/>
                    <a:pt x="1340" y="31"/>
                  </a:cubicBezTo>
                  <a:cubicBezTo>
                    <a:pt x="1336" y="33"/>
                    <a:pt x="1332" y="36"/>
                    <a:pt x="1330" y="39"/>
                  </a:cubicBezTo>
                  <a:cubicBezTo>
                    <a:pt x="1327" y="42"/>
                    <a:pt x="1326" y="46"/>
                    <a:pt x="1326" y="50"/>
                  </a:cubicBezTo>
                  <a:cubicBezTo>
                    <a:pt x="1326" y="54"/>
                    <a:pt x="1327" y="58"/>
                    <a:pt x="1330" y="61"/>
                  </a:cubicBezTo>
                  <a:cubicBezTo>
                    <a:pt x="1333" y="64"/>
                    <a:pt x="1336" y="65"/>
                    <a:pt x="1339" y="66"/>
                  </a:cubicBezTo>
                  <a:cubicBezTo>
                    <a:pt x="1342" y="67"/>
                    <a:pt x="1347" y="68"/>
                    <a:pt x="1352" y="69"/>
                  </a:cubicBezTo>
                  <a:cubicBezTo>
                    <a:pt x="1357" y="70"/>
                    <a:pt x="1360" y="70"/>
                    <a:pt x="1362" y="71"/>
                  </a:cubicBezTo>
                  <a:cubicBezTo>
                    <a:pt x="1364" y="72"/>
                    <a:pt x="1365" y="73"/>
                    <a:pt x="1365" y="75"/>
                  </a:cubicBezTo>
                  <a:cubicBezTo>
                    <a:pt x="1365" y="79"/>
                    <a:pt x="1361" y="81"/>
                    <a:pt x="1353" y="81"/>
                  </a:cubicBezTo>
                  <a:cubicBezTo>
                    <a:pt x="1349" y="81"/>
                    <a:pt x="1345" y="80"/>
                    <a:pt x="1341" y="79"/>
                  </a:cubicBezTo>
                  <a:cubicBezTo>
                    <a:pt x="1337" y="78"/>
                    <a:pt x="1334" y="77"/>
                    <a:pt x="1331" y="75"/>
                  </a:cubicBezTo>
                  <a:cubicBezTo>
                    <a:pt x="1325" y="88"/>
                    <a:pt x="1325" y="88"/>
                    <a:pt x="1325" y="88"/>
                  </a:cubicBezTo>
                  <a:cubicBezTo>
                    <a:pt x="1328" y="90"/>
                    <a:pt x="1332" y="92"/>
                    <a:pt x="1337" y="93"/>
                  </a:cubicBezTo>
                  <a:cubicBezTo>
                    <a:pt x="1342" y="95"/>
                    <a:pt x="1347" y="95"/>
                    <a:pt x="1353" y="95"/>
                  </a:cubicBezTo>
                  <a:cubicBezTo>
                    <a:pt x="1359" y="95"/>
                    <a:pt x="1364" y="94"/>
                    <a:pt x="1369" y="93"/>
                  </a:cubicBezTo>
                  <a:cubicBezTo>
                    <a:pt x="1374" y="91"/>
                    <a:pt x="1377" y="88"/>
                    <a:pt x="1380" y="85"/>
                  </a:cubicBezTo>
                  <a:cubicBezTo>
                    <a:pt x="1382" y="82"/>
                    <a:pt x="1383" y="79"/>
                    <a:pt x="1383" y="75"/>
                  </a:cubicBezTo>
                  <a:cubicBezTo>
                    <a:pt x="1383" y="70"/>
                    <a:pt x="1382" y="66"/>
                    <a:pt x="1379" y="64"/>
                  </a:cubicBezTo>
                  <a:close/>
                  <a:moveTo>
                    <a:pt x="1304" y="0"/>
                  </a:moveTo>
                  <a:cubicBezTo>
                    <a:pt x="1301" y="0"/>
                    <a:pt x="1298" y="1"/>
                    <a:pt x="1296" y="3"/>
                  </a:cubicBezTo>
                  <a:cubicBezTo>
                    <a:pt x="1294" y="5"/>
                    <a:pt x="1293" y="7"/>
                    <a:pt x="1293" y="10"/>
                  </a:cubicBezTo>
                  <a:cubicBezTo>
                    <a:pt x="1293" y="13"/>
                    <a:pt x="1294" y="16"/>
                    <a:pt x="1296" y="18"/>
                  </a:cubicBezTo>
                  <a:cubicBezTo>
                    <a:pt x="1298" y="20"/>
                    <a:pt x="1301" y="21"/>
                    <a:pt x="1304" y="21"/>
                  </a:cubicBezTo>
                  <a:cubicBezTo>
                    <a:pt x="1308" y="21"/>
                    <a:pt x="1310" y="20"/>
                    <a:pt x="1313" y="18"/>
                  </a:cubicBezTo>
                  <a:cubicBezTo>
                    <a:pt x="1315" y="16"/>
                    <a:pt x="1316" y="13"/>
                    <a:pt x="1316" y="10"/>
                  </a:cubicBezTo>
                  <a:cubicBezTo>
                    <a:pt x="1316" y="7"/>
                    <a:pt x="1315" y="5"/>
                    <a:pt x="1313" y="3"/>
                  </a:cubicBezTo>
                  <a:cubicBezTo>
                    <a:pt x="1310" y="1"/>
                    <a:pt x="1308" y="0"/>
                    <a:pt x="1304" y="0"/>
                  </a:cubicBezTo>
                  <a:close/>
                  <a:moveTo>
                    <a:pt x="667" y="45"/>
                  </a:moveTo>
                  <a:cubicBezTo>
                    <a:pt x="670" y="50"/>
                    <a:pt x="671" y="56"/>
                    <a:pt x="671" y="62"/>
                  </a:cubicBezTo>
                  <a:cubicBezTo>
                    <a:pt x="671" y="68"/>
                    <a:pt x="670" y="74"/>
                    <a:pt x="667" y="79"/>
                  </a:cubicBezTo>
                  <a:cubicBezTo>
                    <a:pt x="664" y="84"/>
                    <a:pt x="660" y="88"/>
                    <a:pt x="654" y="91"/>
                  </a:cubicBezTo>
                  <a:cubicBezTo>
                    <a:pt x="649" y="94"/>
                    <a:pt x="643" y="95"/>
                    <a:pt x="636" y="95"/>
                  </a:cubicBezTo>
                  <a:cubicBezTo>
                    <a:pt x="629" y="95"/>
                    <a:pt x="623" y="94"/>
                    <a:pt x="618" y="91"/>
                  </a:cubicBezTo>
                  <a:cubicBezTo>
                    <a:pt x="612" y="88"/>
                    <a:pt x="608" y="84"/>
                    <a:pt x="605" y="79"/>
                  </a:cubicBezTo>
                  <a:cubicBezTo>
                    <a:pt x="602" y="74"/>
                    <a:pt x="601" y="68"/>
                    <a:pt x="601" y="62"/>
                  </a:cubicBezTo>
                  <a:cubicBezTo>
                    <a:pt x="601" y="56"/>
                    <a:pt x="602" y="50"/>
                    <a:pt x="605" y="45"/>
                  </a:cubicBezTo>
                  <a:cubicBezTo>
                    <a:pt x="608" y="40"/>
                    <a:pt x="612" y="36"/>
                    <a:pt x="618" y="33"/>
                  </a:cubicBezTo>
                  <a:cubicBezTo>
                    <a:pt x="623" y="30"/>
                    <a:pt x="629" y="29"/>
                    <a:pt x="636" y="29"/>
                  </a:cubicBezTo>
                  <a:cubicBezTo>
                    <a:pt x="643" y="29"/>
                    <a:pt x="649" y="30"/>
                    <a:pt x="654" y="33"/>
                  </a:cubicBezTo>
                  <a:cubicBezTo>
                    <a:pt x="660" y="36"/>
                    <a:pt x="664" y="40"/>
                    <a:pt x="667" y="45"/>
                  </a:cubicBezTo>
                  <a:close/>
                  <a:moveTo>
                    <a:pt x="652" y="62"/>
                  </a:moveTo>
                  <a:cubicBezTo>
                    <a:pt x="652" y="57"/>
                    <a:pt x="651" y="52"/>
                    <a:pt x="648" y="49"/>
                  </a:cubicBezTo>
                  <a:cubicBezTo>
                    <a:pt x="645" y="46"/>
                    <a:pt x="641" y="44"/>
                    <a:pt x="636" y="44"/>
                  </a:cubicBezTo>
                  <a:cubicBezTo>
                    <a:pt x="631" y="44"/>
                    <a:pt x="627" y="46"/>
                    <a:pt x="624" y="49"/>
                  </a:cubicBezTo>
                  <a:cubicBezTo>
                    <a:pt x="621" y="52"/>
                    <a:pt x="619" y="57"/>
                    <a:pt x="619" y="62"/>
                  </a:cubicBezTo>
                  <a:cubicBezTo>
                    <a:pt x="619" y="67"/>
                    <a:pt x="621" y="72"/>
                    <a:pt x="624" y="75"/>
                  </a:cubicBezTo>
                  <a:cubicBezTo>
                    <a:pt x="627" y="78"/>
                    <a:pt x="631" y="80"/>
                    <a:pt x="636" y="80"/>
                  </a:cubicBezTo>
                  <a:cubicBezTo>
                    <a:pt x="641" y="80"/>
                    <a:pt x="645" y="78"/>
                    <a:pt x="648" y="75"/>
                  </a:cubicBezTo>
                  <a:cubicBezTo>
                    <a:pt x="651" y="72"/>
                    <a:pt x="652" y="67"/>
                    <a:pt x="652" y="62"/>
                  </a:cubicBezTo>
                  <a:close/>
                  <a:moveTo>
                    <a:pt x="723" y="29"/>
                  </a:moveTo>
                  <a:cubicBezTo>
                    <a:pt x="719" y="29"/>
                    <a:pt x="715" y="29"/>
                    <a:pt x="711" y="31"/>
                  </a:cubicBezTo>
                  <a:cubicBezTo>
                    <a:pt x="707" y="32"/>
                    <a:pt x="704" y="35"/>
                    <a:pt x="702" y="37"/>
                  </a:cubicBezTo>
                  <a:cubicBezTo>
                    <a:pt x="702" y="30"/>
                    <a:pt x="702" y="30"/>
                    <a:pt x="702" y="30"/>
                  </a:cubicBezTo>
                  <a:cubicBezTo>
                    <a:pt x="684" y="30"/>
                    <a:pt x="684" y="30"/>
                    <a:pt x="684" y="30"/>
                  </a:cubicBezTo>
                  <a:cubicBezTo>
                    <a:pt x="684" y="94"/>
                    <a:pt x="684" y="94"/>
                    <a:pt x="684" y="94"/>
                  </a:cubicBezTo>
                  <a:cubicBezTo>
                    <a:pt x="703" y="94"/>
                    <a:pt x="703" y="94"/>
                    <a:pt x="703" y="94"/>
                  </a:cubicBezTo>
                  <a:cubicBezTo>
                    <a:pt x="703" y="62"/>
                    <a:pt x="703" y="62"/>
                    <a:pt x="703" y="62"/>
                  </a:cubicBezTo>
                  <a:cubicBezTo>
                    <a:pt x="703" y="57"/>
                    <a:pt x="704" y="52"/>
                    <a:pt x="707" y="49"/>
                  </a:cubicBezTo>
                  <a:cubicBezTo>
                    <a:pt x="710" y="46"/>
                    <a:pt x="713" y="45"/>
                    <a:pt x="718" y="45"/>
                  </a:cubicBezTo>
                  <a:cubicBezTo>
                    <a:pt x="722" y="45"/>
                    <a:pt x="726" y="46"/>
                    <a:pt x="728" y="49"/>
                  </a:cubicBezTo>
                  <a:cubicBezTo>
                    <a:pt x="730" y="51"/>
                    <a:pt x="731" y="55"/>
                    <a:pt x="731" y="60"/>
                  </a:cubicBezTo>
                  <a:cubicBezTo>
                    <a:pt x="731" y="94"/>
                    <a:pt x="731" y="94"/>
                    <a:pt x="731" y="94"/>
                  </a:cubicBezTo>
                  <a:cubicBezTo>
                    <a:pt x="750" y="94"/>
                    <a:pt x="750" y="94"/>
                    <a:pt x="750" y="94"/>
                  </a:cubicBezTo>
                  <a:cubicBezTo>
                    <a:pt x="750" y="57"/>
                    <a:pt x="750" y="57"/>
                    <a:pt x="750" y="57"/>
                  </a:cubicBezTo>
                  <a:cubicBezTo>
                    <a:pt x="750" y="48"/>
                    <a:pt x="747" y="41"/>
                    <a:pt x="743" y="36"/>
                  </a:cubicBezTo>
                  <a:cubicBezTo>
                    <a:pt x="738" y="31"/>
                    <a:pt x="731" y="29"/>
                    <a:pt x="723" y="29"/>
                  </a:cubicBezTo>
                  <a:close/>
                  <a:moveTo>
                    <a:pt x="597" y="30"/>
                  </a:moveTo>
                  <a:cubicBezTo>
                    <a:pt x="575" y="30"/>
                    <a:pt x="575" y="30"/>
                    <a:pt x="575" y="30"/>
                  </a:cubicBezTo>
                  <a:cubicBezTo>
                    <a:pt x="548" y="56"/>
                    <a:pt x="548" y="56"/>
                    <a:pt x="548" y="56"/>
                  </a:cubicBezTo>
                  <a:cubicBezTo>
                    <a:pt x="548" y="5"/>
                    <a:pt x="548" y="5"/>
                    <a:pt x="548" y="5"/>
                  </a:cubicBezTo>
                  <a:cubicBezTo>
                    <a:pt x="529" y="5"/>
                    <a:pt x="529" y="5"/>
                    <a:pt x="529" y="5"/>
                  </a:cubicBezTo>
                  <a:cubicBezTo>
                    <a:pt x="529" y="94"/>
                    <a:pt x="529" y="94"/>
                    <a:pt x="529" y="94"/>
                  </a:cubicBezTo>
                  <a:cubicBezTo>
                    <a:pt x="548" y="94"/>
                    <a:pt x="548" y="94"/>
                    <a:pt x="548" y="94"/>
                  </a:cubicBezTo>
                  <a:cubicBezTo>
                    <a:pt x="548" y="78"/>
                    <a:pt x="548" y="78"/>
                    <a:pt x="548" y="78"/>
                  </a:cubicBezTo>
                  <a:cubicBezTo>
                    <a:pt x="557" y="69"/>
                    <a:pt x="557" y="69"/>
                    <a:pt x="557" y="69"/>
                  </a:cubicBezTo>
                  <a:cubicBezTo>
                    <a:pt x="577" y="94"/>
                    <a:pt x="577" y="94"/>
                    <a:pt x="577" y="94"/>
                  </a:cubicBezTo>
                  <a:cubicBezTo>
                    <a:pt x="600" y="94"/>
                    <a:pt x="600" y="94"/>
                    <a:pt x="600" y="94"/>
                  </a:cubicBezTo>
                  <a:cubicBezTo>
                    <a:pt x="570" y="57"/>
                    <a:pt x="570" y="57"/>
                    <a:pt x="570" y="57"/>
                  </a:cubicBezTo>
                  <a:lnTo>
                    <a:pt x="597" y="30"/>
                  </a:lnTo>
                  <a:close/>
                  <a:moveTo>
                    <a:pt x="826" y="45"/>
                  </a:moveTo>
                  <a:cubicBezTo>
                    <a:pt x="829" y="50"/>
                    <a:pt x="831" y="55"/>
                    <a:pt x="831" y="62"/>
                  </a:cubicBezTo>
                  <a:cubicBezTo>
                    <a:pt x="831" y="62"/>
                    <a:pt x="831" y="64"/>
                    <a:pt x="830" y="67"/>
                  </a:cubicBezTo>
                  <a:cubicBezTo>
                    <a:pt x="782" y="67"/>
                    <a:pt x="782" y="67"/>
                    <a:pt x="782" y="67"/>
                  </a:cubicBezTo>
                  <a:cubicBezTo>
                    <a:pt x="782" y="71"/>
                    <a:pt x="785" y="74"/>
                    <a:pt x="788" y="77"/>
                  </a:cubicBezTo>
                  <a:cubicBezTo>
                    <a:pt x="791" y="79"/>
                    <a:pt x="795" y="80"/>
                    <a:pt x="800" y="80"/>
                  </a:cubicBezTo>
                  <a:cubicBezTo>
                    <a:pt x="803" y="80"/>
                    <a:pt x="806" y="80"/>
                    <a:pt x="809" y="79"/>
                  </a:cubicBezTo>
                  <a:cubicBezTo>
                    <a:pt x="812" y="78"/>
                    <a:pt x="814" y="76"/>
                    <a:pt x="816" y="74"/>
                  </a:cubicBezTo>
                  <a:cubicBezTo>
                    <a:pt x="826" y="85"/>
                    <a:pt x="826" y="85"/>
                    <a:pt x="826" y="85"/>
                  </a:cubicBezTo>
                  <a:cubicBezTo>
                    <a:pt x="820" y="92"/>
                    <a:pt x="811" y="95"/>
                    <a:pt x="800" y="95"/>
                  </a:cubicBezTo>
                  <a:cubicBezTo>
                    <a:pt x="792" y="95"/>
                    <a:pt x="786" y="94"/>
                    <a:pt x="780" y="91"/>
                  </a:cubicBezTo>
                  <a:cubicBezTo>
                    <a:pt x="775" y="88"/>
                    <a:pt x="770" y="84"/>
                    <a:pt x="767" y="79"/>
                  </a:cubicBezTo>
                  <a:cubicBezTo>
                    <a:pt x="764" y="74"/>
                    <a:pt x="763" y="68"/>
                    <a:pt x="763" y="62"/>
                  </a:cubicBezTo>
                  <a:cubicBezTo>
                    <a:pt x="763" y="56"/>
                    <a:pt x="764" y="50"/>
                    <a:pt x="767" y="45"/>
                  </a:cubicBezTo>
                  <a:cubicBezTo>
                    <a:pt x="770" y="40"/>
                    <a:pt x="774" y="36"/>
                    <a:pt x="780" y="33"/>
                  </a:cubicBezTo>
                  <a:cubicBezTo>
                    <a:pt x="785" y="30"/>
                    <a:pt x="791" y="29"/>
                    <a:pt x="797" y="29"/>
                  </a:cubicBezTo>
                  <a:cubicBezTo>
                    <a:pt x="804" y="29"/>
                    <a:pt x="809" y="30"/>
                    <a:pt x="814" y="33"/>
                  </a:cubicBezTo>
                  <a:cubicBezTo>
                    <a:pt x="820" y="36"/>
                    <a:pt x="824" y="39"/>
                    <a:pt x="826" y="45"/>
                  </a:cubicBezTo>
                  <a:close/>
                  <a:moveTo>
                    <a:pt x="813" y="56"/>
                  </a:moveTo>
                  <a:cubicBezTo>
                    <a:pt x="813" y="52"/>
                    <a:pt x="811" y="49"/>
                    <a:pt x="808" y="47"/>
                  </a:cubicBezTo>
                  <a:cubicBezTo>
                    <a:pt x="805" y="44"/>
                    <a:pt x="801" y="43"/>
                    <a:pt x="797" y="43"/>
                  </a:cubicBezTo>
                  <a:cubicBezTo>
                    <a:pt x="793" y="43"/>
                    <a:pt x="790" y="44"/>
                    <a:pt x="787" y="46"/>
                  </a:cubicBezTo>
                  <a:cubicBezTo>
                    <a:pt x="784" y="49"/>
                    <a:pt x="782" y="52"/>
                    <a:pt x="781" y="56"/>
                  </a:cubicBezTo>
                  <a:lnTo>
                    <a:pt x="813" y="56"/>
                  </a:lnTo>
                  <a:close/>
                  <a:moveTo>
                    <a:pt x="1030" y="45"/>
                  </a:moveTo>
                  <a:cubicBezTo>
                    <a:pt x="1033" y="50"/>
                    <a:pt x="1034" y="55"/>
                    <a:pt x="1034" y="62"/>
                  </a:cubicBezTo>
                  <a:cubicBezTo>
                    <a:pt x="1034" y="62"/>
                    <a:pt x="1034" y="64"/>
                    <a:pt x="1034" y="67"/>
                  </a:cubicBezTo>
                  <a:cubicBezTo>
                    <a:pt x="985" y="67"/>
                    <a:pt x="985" y="67"/>
                    <a:pt x="985" y="67"/>
                  </a:cubicBezTo>
                  <a:cubicBezTo>
                    <a:pt x="986" y="71"/>
                    <a:pt x="988" y="74"/>
                    <a:pt x="991" y="77"/>
                  </a:cubicBezTo>
                  <a:cubicBezTo>
                    <a:pt x="994" y="79"/>
                    <a:pt x="998" y="80"/>
                    <a:pt x="1003" y="80"/>
                  </a:cubicBezTo>
                  <a:cubicBezTo>
                    <a:pt x="1007" y="80"/>
                    <a:pt x="1010" y="80"/>
                    <a:pt x="1012" y="79"/>
                  </a:cubicBezTo>
                  <a:cubicBezTo>
                    <a:pt x="1015" y="78"/>
                    <a:pt x="1017" y="76"/>
                    <a:pt x="1019" y="74"/>
                  </a:cubicBezTo>
                  <a:cubicBezTo>
                    <a:pt x="1029" y="85"/>
                    <a:pt x="1029" y="85"/>
                    <a:pt x="1029" y="85"/>
                  </a:cubicBezTo>
                  <a:cubicBezTo>
                    <a:pt x="1023" y="92"/>
                    <a:pt x="1014" y="95"/>
                    <a:pt x="1003" y="95"/>
                  </a:cubicBezTo>
                  <a:cubicBezTo>
                    <a:pt x="996" y="95"/>
                    <a:pt x="989" y="94"/>
                    <a:pt x="983" y="91"/>
                  </a:cubicBezTo>
                  <a:cubicBezTo>
                    <a:pt x="978" y="88"/>
                    <a:pt x="974" y="84"/>
                    <a:pt x="971" y="79"/>
                  </a:cubicBezTo>
                  <a:cubicBezTo>
                    <a:pt x="967" y="74"/>
                    <a:pt x="966" y="68"/>
                    <a:pt x="966" y="62"/>
                  </a:cubicBezTo>
                  <a:cubicBezTo>
                    <a:pt x="966" y="56"/>
                    <a:pt x="967" y="50"/>
                    <a:pt x="970" y="45"/>
                  </a:cubicBezTo>
                  <a:cubicBezTo>
                    <a:pt x="973" y="40"/>
                    <a:pt x="978" y="36"/>
                    <a:pt x="983" y="33"/>
                  </a:cubicBezTo>
                  <a:cubicBezTo>
                    <a:pt x="988" y="30"/>
                    <a:pt x="994" y="29"/>
                    <a:pt x="1000" y="29"/>
                  </a:cubicBezTo>
                  <a:cubicBezTo>
                    <a:pt x="1007" y="29"/>
                    <a:pt x="1012" y="30"/>
                    <a:pt x="1018" y="33"/>
                  </a:cubicBezTo>
                  <a:cubicBezTo>
                    <a:pt x="1023" y="36"/>
                    <a:pt x="1027" y="39"/>
                    <a:pt x="1030" y="45"/>
                  </a:cubicBezTo>
                  <a:close/>
                  <a:moveTo>
                    <a:pt x="1016" y="56"/>
                  </a:moveTo>
                  <a:cubicBezTo>
                    <a:pt x="1016" y="52"/>
                    <a:pt x="1014" y="49"/>
                    <a:pt x="1011" y="47"/>
                  </a:cubicBezTo>
                  <a:cubicBezTo>
                    <a:pt x="1008" y="44"/>
                    <a:pt x="1005" y="43"/>
                    <a:pt x="1001" y="43"/>
                  </a:cubicBezTo>
                  <a:cubicBezTo>
                    <a:pt x="996" y="43"/>
                    <a:pt x="993" y="44"/>
                    <a:pt x="990" y="46"/>
                  </a:cubicBezTo>
                  <a:cubicBezTo>
                    <a:pt x="987" y="49"/>
                    <a:pt x="985" y="52"/>
                    <a:pt x="985" y="56"/>
                  </a:cubicBezTo>
                  <a:lnTo>
                    <a:pt x="1016" y="56"/>
                  </a:lnTo>
                  <a:close/>
                  <a:moveTo>
                    <a:pt x="947" y="58"/>
                  </a:moveTo>
                  <a:cubicBezTo>
                    <a:pt x="943" y="57"/>
                    <a:pt x="939" y="56"/>
                    <a:pt x="934" y="55"/>
                  </a:cubicBezTo>
                  <a:cubicBezTo>
                    <a:pt x="929" y="55"/>
                    <a:pt x="926" y="54"/>
                    <a:pt x="923" y="53"/>
                  </a:cubicBezTo>
                  <a:cubicBezTo>
                    <a:pt x="921" y="52"/>
                    <a:pt x="920" y="51"/>
                    <a:pt x="920" y="49"/>
                  </a:cubicBezTo>
                  <a:cubicBezTo>
                    <a:pt x="920" y="47"/>
                    <a:pt x="921" y="46"/>
                    <a:pt x="923" y="45"/>
                  </a:cubicBezTo>
                  <a:cubicBezTo>
                    <a:pt x="925" y="43"/>
                    <a:pt x="928" y="43"/>
                    <a:pt x="932" y="43"/>
                  </a:cubicBezTo>
                  <a:cubicBezTo>
                    <a:pt x="939" y="43"/>
                    <a:pt x="945" y="44"/>
                    <a:pt x="951" y="48"/>
                  </a:cubicBezTo>
                  <a:cubicBezTo>
                    <a:pt x="957" y="34"/>
                    <a:pt x="957" y="34"/>
                    <a:pt x="957" y="34"/>
                  </a:cubicBezTo>
                  <a:cubicBezTo>
                    <a:pt x="954" y="33"/>
                    <a:pt x="950" y="31"/>
                    <a:pt x="946" y="30"/>
                  </a:cubicBezTo>
                  <a:cubicBezTo>
                    <a:pt x="941" y="29"/>
                    <a:pt x="937" y="29"/>
                    <a:pt x="932" y="29"/>
                  </a:cubicBezTo>
                  <a:cubicBezTo>
                    <a:pt x="926" y="29"/>
                    <a:pt x="921" y="30"/>
                    <a:pt x="916" y="31"/>
                  </a:cubicBezTo>
                  <a:cubicBezTo>
                    <a:pt x="912" y="33"/>
                    <a:pt x="908" y="36"/>
                    <a:pt x="906" y="39"/>
                  </a:cubicBezTo>
                  <a:cubicBezTo>
                    <a:pt x="904" y="42"/>
                    <a:pt x="902" y="46"/>
                    <a:pt x="902" y="50"/>
                  </a:cubicBezTo>
                  <a:cubicBezTo>
                    <a:pt x="902" y="54"/>
                    <a:pt x="904" y="58"/>
                    <a:pt x="906" y="61"/>
                  </a:cubicBezTo>
                  <a:cubicBezTo>
                    <a:pt x="909" y="64"/>
                    <a:pt x="912" y="65"/>
                    <a:pt x="915" y="66"/>
                  </a:cubicBezTo>
                  <a:cubicBezTo>
                    <a:pt x="919" y="67"/>
                    <a:pt x="923" y="68"/>
                    <a:pt x="928" y="69"/>
                  </a:cubicBezTo>
                  <a:cubicBezTo>
                    <a:pt x="933" y="70"/>
                    <a:pt x="936" y="70"/>
                    <a:pt x="938" y="71"/>
                  </a:cubicBezTo>
                  <a:cubicBezTo>
                    <a:pt x="940" y="72"/>
                    <a:pt x="941" y="73"/>
                    <a:pt x="941" y="75"/>
                  </a:cubicBezTo>
                  <a:cubicBezTo>
                    <a:pt x="941" y="79"/>
                    <a:pt x="937" y="81"/>
                    <a:pt x="929" y="81"/>
                  </a:cubicBezTo>
                  <a:cubicBezTo>
                    <a:pt x="926" y="81"/>
                    <a:pt x="922" y="80"/>
                    <a:pt x="917" y="79"/>
                  </a:cubicBezTo>
                  <a:cubicBezTo>
                    <a:pt x="913" y="78"/>
                    <a:pt x="910" y="77"/>
                    <a:pt x="907" y="75"/>
                  </a:cubicBezTo>
                  <a:cubicBezTo>
                    <a:pt x="901" y="88"/>
                    <a:pt x="901" y="88"/>
                    <a:pt x="901" y="88"/>
                  </a:cubicBezTo>
                  <a:cubicBezTo>
                    <a:pt x="904" y="90"/>
                    <a:pt x="908" y="92"/>
                    <a:pt x="913" y="93"/>
                  </a:cubicBezTo>
                  <a:cubicBezTo>
                    <a:pt x="918" y="95"/>
                    <a:pt x="923" y="95"/>
                    <a:pt x="929" y="95"/>
                  </a:cubicBezTo>
                  <a:cubicBezTo>
                    <a:pt x="935" y="95"/>
                    <a:pt x="941" y="94"/>
                    <a:pt x="945" y="93"/>
                  </a:cubicBezTo>
                  <a:cubicBezTo>
                    <a:pt x="950" y="91"/>
                    <a:pt x="953" y="88"/>
                    <a:pt x="956" y="85"/>
                  </a:cubicBezTo>
                  <a:cubicBezTo>
                    <a:pt x="958" y="82"/>
                    <a:pt x="959" y="79"/>
                    <a:pt x="959" y="75"/>
                  </a:cubicBezTo>
                  <a:cubicBezTo>
                    <a:pt x="959" y="70"/>
                    <a:pt x="958" y="66"/>
                    <a:pt x="956" y="64"/>
                  </a:cubicBezTo>
                  <a:cubicBezTo>
                    <a:pt x="953" y="61"/>
                    <a:pt x="950" y="59"/>
                    <a:pt x="947" y="58"/>
                  </a:cubicBezTo>
                  <a:close/>
                  <a:moveTo>
                    <a:pt x="883" y="58"/>
                  </a:moveTo>
                  <a:cubicBezTo>
                    <a:pt x="880" y="57"/>
                    <a:pt x="875" y="56"/>
                    <a:pt x="870" y="55"/>
                  </a:cubicBezTo>
                  <a:cubicBezTo>
                    <a:pt x="865" y="55"/>
                    <a:pt x="862" y="54"/>
                    <a:pt x="860" y="53"/>
                  </a:cubicBezTo>
                  <a:cubicBezTo>
                    <a:pt x="858" y="52"/>
                    <a:pt x="857" y="51"/>
                    <a:pt x="857" y="49"/>
                  </a:cubicBezTo>
                  <a:cubicBezTo>
                    <a:pt x="857" y="47"/>
                    <a:pt x="858" y="46"/>
                    <a:pt x="860" y="45"/>
                  </a:cubicBezTo>
                  <a:cubicBezTo>
                    <a:pt x="862" y="43"/>
                    <a:pt x="865" y="43"/>
                    <a:pt x="869" y="43"/>
                  </a:cubicBezTo>
                  <a:cubicBezTo>
                    <a:pt x="875" y="43"/>
                    <a:pt x="881" y="44"/>
                    <a:pt x="887" y="48"/>
                  </a:cubicBezTo>
                  <a:cubicBezTo>
                    <a:pt x="893" y="34"/>
                    <a:pt x="893" y="34"/>
                    <a:pt x="893" y="34"/>
                  </a:cubicBezTo>
                  <a:cubicBezTo>
                    <a:pt x="890" y="33"/>
                    <a:pt x="887" y="31"/>
                    <a:pt x="882" y="30"/>
                  </a:cubicBezTo>
                  <a:cubicBezTo>
                    <a:pt x="878" y="29"/>
                    <a:pt x="873" y="29"/>
                    <a:pt x="869" y="29"/>
                  </a:cubicBezTo>
                  <a:cubicBezTo>
                    <a:pt x="862" y="29"/>
                    <a:pt x="857" y="30"/>
                    <a:pt x="852" y="31"/>
                  </a:cubicBezTo>
                  <a:cubicBezTo>
                    <a:pt x="848" y="33"/>
                    <a:pt x="845" y="36"/>
                    <a:pt x="842" y="39"/>
                  </a:cubicBezTo>
                  <a:cubicBezTo>
                    <a:pt x="840" y="42"/>
                    <a:pt x="839" y="46"/>
                    <a:pt x="839" y="50"/>
                  </a:cubicBezTo>
                  <a:cubicBezTo>
                    <a:pt x="839" y="54"/>
                    <a:pt x="840" y="58"/>
                    <a:pt x="842" y="61"/>
                  </a:cubicBezTo>
                  <a:cubicBezTo>
                    <a:pt x="845" y="64"/>
                    <a:pt x="848" y="65"/>
                    <a:pt x="851" y="66"/>
                  </a:cubicBezTo>
                  <a:cubicBezTo>
                    <a:pt x="855" y="67"/>
                    <a:pt x="859" y="68"/>
                    <a:pt x="864" y="69"/>
                  </a:cubicBezTo>
                  <a:cubicBezTo>
                    <a:pt x="869" y="70"/>
                    <a:pt x="872" y="70"/>
                    <a:pt x="874" y="71"/>
                  </a:cubicBezTo>
                  <a:cubicBezTo>
                    <a:pt x="877" y="72"/>
                    <a:pt x="878" y="73"/>
                    <a:pt x="878" y="75"/>
                  </a:cubicBezTo>
                  <a:cubicBezTo>
                    <a:pt x="878" y="79"/>
                    <a:pt x="874" y="81"/>
                    <a:pt x="866" y="81"/>
                  </a:cubicBezTo>
                  <a:cubicBezTo>
                    <a:pt x="862" y="81"/>
                    <a:pt x="858" y="80"/>
                    <a:pt x="854" y="79"/>
                  </a:cubicBezTo>
                  <a:cubicBezTo>
                    <a:pt x="850" y="78"/>
                    <a:pt x="846" y="77"/>
                    <a:pt x="843" y="75"/>
                  </a:cubicBezTo>
                  <a:cubicBezTo>
                    <a:pt x="837" y="88"/>
                    <a:pt x="837" y="88"/>
                    <a:pt x="837" y="88"/>
                  </a:cubicBezTo>
                  <a:cubicBezTo>
                    <a:pt x="840" y="90"/>
                    <a:pt x="844" y="92"/>
                    <a:pt x="849" y="93"/>
                  </a:cubicBezTo>
                  <a:cubicBezTo>
                    <a:pt x="854" y="95"/>
                    <a:pt x="860" y="95"/>
                    <a:pt x="865" y="95"/>
                  </a:cubicBezTo>
                  <a:cubicBezTo>
                    <a:pt x="871" y="95"/>
                    <a:pt x="877" y="94"/>
                    <a:pt x="881" y="93"/>
                  </a:cubicBezTo>
                  <a:cubicBezTo>
                    <a:pt x="886" y="91"/>
                    <a:pt x="890" y="88"/>
                    <a:pt x="892" y="85"/>
                  </a:cubicBezTo>
                  <a:cubicBezTo>
                    <a:pt x="894" y="82"/>
                    <a:pt x="896" y="79"/>
                    <a:pt x="896" y="75"/>
                  </a:cubicBezTo>
                  <a:cubicBezTo>
                    <a:pt x="896" y="70"/>
                    <a:pt x="894" y="66"/>
                    <a:pt x="892" y="64"/>
                  </a:cubicBezTo>
                  <a:cubicBezTo>
                    <a:pt x="889" y="61"/>
                    <a:pt x="886" y="59"/>
                    <a:pt x="883" y="58"/>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3" name="Freeform 27">
              <a:extLst>
                <a:ext uri="{FF2B5EF4-FFF2-40B4-BE49-F238E27FC236}">
                  <a16:creationId xmlns:a16="http://schemas.microsoft.com/office/drawing/2014/main" id="{952587FB-404F-49FD-B7D5-6BD16A591477}"/>
                </a:ext>
              </a:extLst>
            </p:cNvPr>
            <p:cNvSpPr>
              <a:spLocks noSelect="1"/>
            </p:cNvSpPr>
            <p:nvPr userDrawn="1"/>
          </p:nvSpPr>
          <p:spPr bwMode="ltGray">
            <a:xfrm>
              <a:off x="6468" y="2302"/>
              <a:ext cx="647" cy="151"/>
            </a:xfrm>
            <a:custGeom>
              <a:avLst/>
              <a:gdLst>
                <a:gd name="T0" fmla="*/ 233 w 1079"/>
                <a:gd name="T1" fmla="*/ 74 h 251"/>
                <a:gd name="T2" fmla="*/ 204 w 1079"/>
                <a:gd name="T3" fmla="*/ 47 h 251"/>
                <a:gd name="T4" fmla="*/ 1012 w 1079"/>
                <a:gd name="T5" fmla="*/ 10 h 251"/>
                <a:gd name="T6" fmla="*/ 280 w 1079"/>
                <a:gd name="T7" fmla="*/ 77 h 251"/>
                <a:gd name="T8" fmla="*/ 260 w 1079"/>
                <a:gd name="T9" fmla="*/ 79 h 251"/>
                <a:gd name="T10" fmla="*/ 355 w 1079"/>
                <a:gd name="T11" fmla="*/ 78 h 251"/>
                <a:gd name="T12" fmla="*/ 384 w 1079"/>
                <a:gd name="T13" fmla="*/ 94 h 251"/>
                <a:gd name="T14" fmla="*/ 708 w 1079"/>
                <a:gd name="T15" fmla="*/ 79 h 251"/>
                <a:gd name="T16" fmla="*/ 667 w 1079"/>
                <a:gd name="T17" fmla="*/ 45 h 251"/>
                <a:gd name="T18" fmla="*/ 50 w 1079"/>
                <a:gd name="T19" fmla="*/ 71 h 251"/>
                <a:gd name="T20" fmla="*/ 53 w 1079"/>
                <a:gd name="T21" fmla="*/ 11 h 251"/>
                <a:gd name="T22" fmla="*/ 70 w 1079"/>
                <a:gd name="T23" fmla="*/ 70 h 251"/>
                <a:gd name="T24" fmla="*/ 50 w 1079"/>
                <a:gd name="T25" fmla="*/ 71 h 251"/>
                <a:gd name="T26" fmla="*/ 467 w 1079"/>
                <a:gd name="T27" fmla="*/ 94 h 251"/>
                <a:gd name="T28" fmla="*/ 467 w 1079"/>
                <a:gd name="T29" fmla="*/ 94 h 251"/>
                <a:gd name="T30" fmla="*/ 161 w 1079"/>
                <a:gd name="T31" fmla="*/ 31 h 251"/>
                <a:gd name="T32" fmla="*/ 119 w 1079"/>
                <a:gd name="T33" fmla="*/ 31 h 251"/>
                <a:gd name="T34" fmla="*/ 90 w 1079"/>
                <a:gd name="T35" fmla="*/ 89 h 251"/>
                <a:gd name="T36" fmla="*/ 849 w 1079"/>
                <a:gd name="T37" fmla="*/ 49 h 251"/>
                <a:gd name="T38" fmla="*/ 618 w 1079"/>
                <a:gd name="T39" fmla="*/ 69 h 251"/>
                <a:gd name="T40" fmla="*/ 661 w 1079"/>
                <a:gd name="T41" fmla="*/ 94 h 251"/>
                <a:gd name="T42" fmla="*/ 547 w 1079"/>
                <a:gd name="T43" fmla="*/ 95 h 251"/>
                <a:gd name="T44" fmla="*/ 562 w 1079"/>
                <a:gd name="T45" fmla="*/ 33 h 251"/>
                <a:gd name="T46" fmla="*/ 916 w 1079"/>
                <a:gd name="T47" fmla="*/ 88 h 251"/>
                <a:gd name="T48" fmla="*/ 974 w 1079"/>
                <a:gd name="T49" fmla="*/ 94 h 251"/>
                <a:gd name="T50" fmla="*/ 761 w 1079"/>
                <a:gd name="T51" fmla="*/ 37 h 251"/>
                <a:gd name="T52" fmla="*/ 497 w 1079"/>
                <a:gd name="T53" fmla="*/ 94 h 251"/>
                <a:gd name="T54" fmla="*/ 1021 w 1079"/>
                <a:gd name="T55" fmla="*/ 88 h 251"/>
                <a:gd name="T56" fmla="*/ 1026 w 1079"/>
                <a:gd name="T57" fmla="*/ 39 h 251"/>
                <a:gd name="T58" fmla="*/ 1054 w 1079"/>
                <a:gd name="T59" fmla="*/ 55 h 251"/>
                <a:gd name="T60" fmla="*/ 810 w 1079"/>
                <a:gd name="T61" fmla="*/ 179 h 251"/>
                <a:gd name="T62" fmla="*/ 832 w 1079"/>
                <a:gd name="T63" fmla="*/ 226 h 251"/>
                <a:gd name="T64" fmla="*/ 814 w 1079"/>
                <a:gd name="T65" fmla="*/ 199 h 251"/>
                <a:gd name="T66" fmla="*/ 842 w 1079"/>
                <a:gd name="T67" fmla="*/ 163 h 251"/>
                <a:gd name="T68" fmla="*/ 878 w 1079"/>
                <a:gd name="T69" fmla="*/ 212 h 251"/>
                <a:gd name="T70" fmla="*/ 26 w 1079"/>
                <a:gd name="T71" fmla="*/ 142 h 251"/>
                <a:gd name="T72" fmla="*/ 950 w 1079"/>
                <a:gd name="T73" fmla="*/ 142 h 251"/>
                <a:gd name="T74" fmla="*/ 920 w 1079"/>
                <a:gd name="T75" fmla="*/ 226 h 251"/>
                <a:gd name="T76" fmla="*/ 1001 w 1079"/>
                <a:gd name="T77" fmla="*/ 226 h 251"/>
                <a:gd name="T78" fmla="*/ 971 w 1079"/>
                <a:gd name="T79" fmla="*/ 162 h 251"/>
                <a:gd name="T80" fmla="*/ 355 w 1079"/>
                <a:gd name="T81" fmla="*/ 189 h 251"/>
                <a:gd name="T82" fmla="*/ 289 w 1079"/>
                <a:gd name="T83" fmla="*/ 162 h 251"/>
                <a:gd name="T84" fmla="*/ 540 w 1079"/>
                <a:gd name="T85" fmla="*/ 192 h 251"/>
                <a:gd name="T86" fmla="*/ 520 w 1079"/>
                <a:gd name="T87" fmla="*/ 163 h 251"/>
                <a:gd name="T88" fmla="*/ 384 w 1079"/>
                <a:gd name="T89" fmla="*/ 165 h 251"/>
                <a:gd name="T90" fmla="*/ 389 w 1079"/>
                <a:gd name="T91" fmla="*/ 234 h 251"/>
                <a:gd name="T92" fmla="*/ 416 w 1079"/>
                <a:gd name="T93" fmla="*/ 203 h 251"/>
                <a:gd name="T94" fmla="*/ 274 w 1079"/>
                <a:gd name="T95" fmla="*/ 142 h 251"/>
                <a:gd name="T96" fmla="*/ 236 w 1079"/>
                <a:gd name="T97" fmla="*/ 226 h 251"/>
                <a:gd name="T98" fmla="*/ 188 w 1079"/>
                <a:gd name="T99" fmla="*/ 162 h 251"/>
                <a:gd name="T100" fmla="*/ 611 w 1079"/>
                <a:gd name="T101" fmla="*/ 142 h 251"/>
                <a:gd name="T102" fmla="*/ 664 w 1079"/>
                <a:gd name="T103" fmla="*/ 167 h 251"/>
                <a:gd name="T104" fmla="*/ 668 w 1079"/>
                <a:gd name="T105" fmla="*/ 201 h 251"/>
                <a:gd name="T106" fmla="*/ 140 w 1079"/>
                <a:gd name="T107" fmla="*/ 223 h 251"/>
                <a:gd name="T108" fmla="*/ 122 w 1079"/>
                <a:gd name="T109" fmla="*/ 176 h 251"/>
                <a:gd name="T110" fmla="*/ 457 w 1079"/>
                <a:gd name="T111" fmla="*/ 135 h 251"/>
                <a:gd name="T112" fmla="*/ 733 w 1079"/>
                <a:gd name="T113" fmla="*/ 227 h 251"/>
                <a:gd name="T114" fmla="*/ 748 w 1079"/>
                <a:gd name="T115" fmla="*/ 16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9" h="251">
                  <a:moveTo>
                    <a:pt x="231" y="33"/>
                  </a:moveTo>
                  <a:cubicBezTo>
                    <a:pt x="226" y="30"/>
                    <a:pt x="220" y="29"/>
                    <a:pt x="214" y="29"/>
                  </a:cubicBezTo>
                  <a:cubicBezTo>
                    <a:pt x="208" y="29"/>
                    <a:pt x="202" y="30"/>
                    <a:pt x="197" y="33"/>
                  </a:cubicBezTo>
                  <a:cubicBezTo>
                    <a:pt x="191" y="36"/>
                    <a:pt x="187" y="40"/>
                    <a:pt x="184" y="45"/>
                  </a:cubicBezTo>
                  <a:cubicBezTo>
                    <a:pt x="181" y="50"/>
                    <a:pt x="180" y="56"/>
                    <a:pt x="180" y="62"/>
                  </a:cubicBezTo>
                  <a:cubicBezTo>
                    <a:pt x="180" y="68"/>
                    <a:pt x="181" y="74"/>
                    <a:pt x="184" y="79"/>
                  </a:cubicBezTo>
                  <a:cubicBezTo>
                    <a:pt x="187" y="84"/>
                    <a:pt x="192" y="88"/>
                    <a:pt x="197" y="91"/>
                  </a:cubicBezTo>
                  <a:cubicBezTo>
                    <a:pt x="203" y="94"/>
                    <a:pt x="209" y="95"/>
                    <a:pt x="217" y="95"/>
                  </a:cubicBezTo>
                  <a:cubicBezTo>
                    <a:pt x="228" y="95"/>
                    <a:pt x="237" y="92"/>
                    <a:pt x="243" y="85"/>
                  </a:cubicBezTo>
                  <a:cubicBezTo>
                    <a:pt x="233" y="74"/>
                    <a:pt x="233" y="74"/>
                    <a:pt x="233" y="74"/>
                  </a:cubicBezTo>
                  <a:cubicBezTo>
                    <a:pt x="231" y="76"/>
                    <a:pt x="229" y="78"/>
                    <a:pt x="226" y="79"/>
                  </a:cubicBezTo>
                  <a:cubicBezTo>
                    <a:pt x="223" y="80"/>
                    <a:pt x="220" y="80"/>
                    <a:pt x="217" y="80"/>
                  </a:cubicBezTo>
                  <a:cubicBezTo>
                    <a:pt x="212" y="80"/>
                    <a:pt x="208" y="79"/>
                    <a:pt x="205" y="77"/>
                  </a:cubicBezTo>
                  <a:cubicBezTo>
                    <a:pt x="201" y="75"/>
                    <a:pt x="199" y="71"/>
                    <a:pt x="199" y="67"/>
                  </a:cubicBezTo>
                  <a:cubicBezTo>
                    <a:pt x="247" y="67"/>
                    <a:pt x="247" y="67"/>
                    <a:pt x="247" y="67"/>
                  </a:cubicBezTo>
                  <a:cubicBezTo>
                    <a:pt x="248" y="64"/>
                    <a:pt x="248" y="63"/>
                    <a:pt x="248" y="62"/>
                  </a:cubicBezTo>
                  <a:cubicBezTo>
                    <a:pt x="248" y="56"/>
                    <a:pt x="246" y="50"/>
                    <a:pt x="243" y="45"/>
                  </a:cubicBezTo>
                  <a:cubicBezTo>
                    <a:pt x="240" y="40"/>
                    <a:pt x="236" y="36"/>
                    <a:pt x="231" y="33"/>
                  </a:cubicBezTo>
                  <a:close/>
                  <a:moveTo>
                    <a:pt x="198" y="56"/>
                  </a:moveTo>
                  <a:cubicBezTo>
                    <a:pt x="199" y="52"/>
                    <a:pt x="201" y="49"/>
                    <a:pt x="204" y="47"/>
                  </a:cubicBezTo>
                  <a:cubicBezTo>
                    <a:pt x="206" y="44"/>
                    <a:pt x="210" y="43"/>
                    <a:pt x="214" y="43"/>
                  </a:cubicBezTo>
                  <a:cubicBezTo>
                    <a:pt x="218" y="43"/>
                    <a:pt x="222" y="44"/>
                    <a:pt x="225" y="47"/>
                  </a:cubicBezTo>
                  <a:cubicBezTo>
                    <a:pt x="228" y="49"/>
                    <a:pt x="229" y="52"/>
                    <a:pt x="230" y="56"/>
                  </a:cubicBezTo>
                  <a:lnTo>
                    <a:pt x="198" y="56"/>
                  </a:lnTo>
                  <a:close/>
                  <a:moveTo>
                    <a:pt x="992" y="18"/>
                  </a:moveTo>
                  <a:cubicBezTo>
                    <a:pt x="990" y="16"/>
                    <a:pt x="989" y="13"/>
                    <a:pt x="989" y="10"/>
                  </a:cubicBezTo>
                  <a:cubicBezTo>
                    <a:pt x="989" y="7"/>
                    <a:pt x="990" y="5"/>
                    <a:pt x="992" y="3"/>
                  </a:cubicBezTo>
                  <a:cubicBezTo>
                    <a:pt x="994" y="1"/>
                    <a:pt x="997" y="0"/>
                    <a:pt x="1000" y="0"/>
                  </a:cubicBezTo>
                  <a:cubicBezTo>
                    <a:pt x="1004" y="0"/>
                    <a:pt x="1007" y="1"/>
                    <a:pt x="1009" y="3"/>
                  </a:cubicBezTo>
                  <a:cubicBezTo>
                    <a:pt x="1011" y="5"/>
                    <a:pt x="1012" y="7"/>
                    <a:pt x="1012" y="10"/>
                  </a:cubicBezTo>
                  <a:cubicBezTo>
                    <a:pt x="1012" y="13"/>
                    <a:pt x="1011" y="16"/>
                    <a:pt x="1009" y="18"/>
                  </a:cubicBezTo>
                  <a:cubicBezTo>
                    <a:pt x="1007" y="20"/>
                    <a:pt x="1004" y="21"/>
                    <a:pt x="1000" y="21"/>
                  </a:cubicBezTo>
                  <a:cubicBezTo>
                    <a:pt x="997" y="21"/>
                    <a:pt x="994" y="20"/>
                    <a:pt x="992" y="18"/>
                  </a:cubicBezTo>
                  <a:close/>
                  <a:moveTo>
                    <a:pt x="273" y="91"/>
                  </a:moveTo>
                  <a:cubicBezTo>
                    <a:pt x="279" y="94"/>
                    <a:pt x="285" y="95"/>
                    <a:pt x="292" y="95"/>
                  </a:cubicBezTo>
                  <a:cubicBezTo>
                    <a:pt x="304" y="95"/>
                    <a:pt x="313" y="92"/>
                    <a:pt x="319" y="85"/>
                  </a:cubicBezTo>
                  <a:cubicBezTo>
                    <a:pt x="309" y="74"/>
                    <a:pt x="309" y="74"/>
                    <a:pt x="309" y="74"/>
                  </a:cubicBezTo>
                  <a:cubicBezTo>
                    <a:pt x="307" y="76"/>
                    <a:pt x="304" y="78"/>
                    <a:pt x="302" y="79"/>
                  </a:cubicBezTo>
                  <a:cubicBezTo>
                    <a:pt x="299" y="80"/>
                    <a:pt x="296" y="80"/>
                    <a:pt x="293" y="80"/>
                  </a:cubicBezTo>
                  <a:cubicBezTo>
                    <a:pt x="288" y="80"/>
                    <a:pt x="284" y="79"/>
                    <a:pt x="280" y="77"/>
                  </a:cubicBezTo>
                  <a:cubicBezTo>
                    <a:pt x="277" y="75"/>
                    <a:pt x="275" y="71"/>
                    <a:pt x="274" y="67"/>
                  </a:cubicBezTo>
                  <a:cubicBezTo>
                    <a:pt x="323" y="67"/>
                    <a:pt x="323" y="67"/>
                    <a:pt x="323" y="67"/>
                  </a:cubicBezTo>
                  <a:cubicBezTo>
                    <a:pt x="323" y="64"/>
                    <a:pt x="323" y="63"/>
                    <a:pt x="323" y="62"/>
                  </a:cubicBezTo>
                  <a:cubicBezTo>
                    <a:pt x="323" y="56"/>
                    <a:pt x="322" y="50"/>
                    <a:pt x="319" y="45"/>
                  </a:cubicBezTo>
                  <a:cubicBezTo>
                    <a:pt x="316" y="40"/>
                    <a:pt x="312" y="36"/>
                    <a:pt x="307" y="33"/>
                  </a:cubicBezTo>
                  <a:cubicBezTo>
                    <a:pt x="302" y="30"/>
                    <a:pt x="296" y="29"/>
                    <a:pt x="290" y="29"/>
                  </a:cubicBezTo>
                  <a:cubicBezTo>
                    <a:pt x="283" y="29"/>
                    <a:pt x="277" y="30"/>
                    <a:pt x="272" y="33"/>
                  </a:cubicBezTo>
                  <a:cubicBezTo>
                    <a:pt x="267" y="36"/>
                    <a:pt x="263" y="40"/>
                    <a:pt x="260" y="45"/>
                  </a:cubicBezTo>
                  <a:cubicBezTo>
                    <a:pt x="257" y="50"/>
                    <a:pt x="255" y="56"/>
                    <a:pt x="255" y="62"/>
                  </a:cubicBezTo>
                  <a:cubicBezTo>
                    <a:pt x="255" y="68"/>
                    <a:pt x="257" y="74"/>
                    <a:pt x="260" y="79"/>
                  </a:cubicBezTo>
                  <a:cubicBezTo>
                    <a:pt x="263" y="84"/>
                    <a:pt x="267" y="88"/>
                    <a:pt x="273" y="91"/>
                  </a:cubicBezTo>
                  <a:close/>
                  <a:moveTo>
                    <a:pt x="279" y="47"/>
                  </a:moveTo>
                  <a:cubicBezTo>
                    <a:pt x="282" y="44"/>
                    <a:pt x="286" y="43"/>
                    <a:pt x="290" y="43"/>
                  </a:cubicBezTo>
                  <a:cubicBezTo>
                    <a:pt x="294" y="43"/>
                    <a:pt x="298" y="44"/>
                    <a:pt x="301" y="47"/>
                  </a:cubicBezTo>
                  <a:cubicBezTo>
                    <a:pt x="303" y="49"/>
                    <a:pt x="305" y="52"/>
                    <a:pt x="306" y="56"/>
                  </a:cubicBezTo>
                  <a:cubicBezTo>
                    <a:pt x="274" y="56"/>
                    <a:pt x="274" y="56"/>
                    <a:pt x="274" y="56"/>
                  </a:cubicBezTo>
                  <a:cubicBezTo>
                    <a:pt x="275" y="52"/>
                    <a:pt x="276" y="49"/>
                    <a:pt x="279" y="47"/>
                  </a:cubicBezTo>
                  <a:close/>
                  <a:moveTo>
                    <a:pt x="384" y="94"/>
                  </a:moveTo>
                  <a:cubicBezTo>
                    <a:pt x="364" y="69"/>
                    <a:pt x="364" y="69"/>
                    <a:pt x="364" y="69"/>
                  </a:cubicBezTo>
                  <a:cubicBezTo>
                    <a:pt x="355" y="78"/>
                    <a:pt x="355" y="78"/>
                    <a:pt x="355" y="78"/>
                  </a:cubicBezTo>
                  <a:cubicBezTo>
                    <a:pt x="355" y="94"/>
                    <a:pt x="355" y="94"/>
                    <a:pt x="355" y="94"/>
                  </a:cubicBezTo>
                  <a:cubicBezTo>
                    <a:pt x="336" y="94"/>
                    <a:pt x="336" y="94"/>
                    <a:pt x="336" y="94"/>
                  </a:cubicBezTo>
                  <a:cubicBezTo>
                    <a:pt x="336" y="5"/>
                    <a:pt x="336" y="5"/>
                    <a:pt x="336" y="5"/>
                  </a:cubicBezTo>
                  <a:cubicBezTo>
                    <a:pt x="355" y="5"/>
                    <a:pt x="355" y="5"/>
                    <a:pt x="355" y="5"/>
                  </a:cubicBezTo>
                  <a:cubicBezTo>
                    <a:pt x="355" y="56"/>
                    <a:pt x="355" y="56"/>
                    <a:pt x="355" y="56"/>
                  </a:cubicBezTo>
                  <a:cubicBezTo>
                    <a:pt x="382" y="30"/>
                    <a:pt x="382" y="30"/>
                    <a:pt x="382" y="30"/>
                  </a:cubicBezTo>
                  <a:cubicBezTo>
                    <a:pt x="404" y="30"/>
                    <a:pt x="404" y="30"/>
                    <a:pt x="404" y="30"/>
                  </a:cubicBezTo>
                  <a:cubicBezTo>
                    <a:pt x="377" y="57"/>
                    <a:pt x="377" y="57"/>
                    <a:pt x="377" y="57"/>
                  </a:cubicBezTo>
                  <a:cubicBezTo>
                    <a:pt x="407" y="94"/>
                    <a:pt x="407" y="94"/>
                    <a:pt x="407" y="94"/>
                  </a:cubicBezTo>
                  <a:lnTo>
                    <a:pt x="384" y="94"/>
                  </a:lnTo>
                  <a:close/>
                  <a:moveTo>
                    <a:pt x="991" y="30"/>
                  </a:moveTo>
                  <a:cubicBezTo>
                    <a:pt x="1010" y="30"/>
                    <a:pt x="1010" y="30"/>
                    <a:pt x="1010" y="30"/>
                  </a:cubicBezTo>
                  <a:cubicBezTo>
                    <a:pt x="1010" y="94"/>
                    <a:pt x="1010" y="94"/>
                    <a:pt x="1010" y="94"/>
                  </a:cubicBezTo>
                  <a:cubicBezTo>
                    <a:pt x="991" y="94"/>
                    <a:pt x="991" y="94"/>
                    <a:pt x="991" y="94"/>
                  </a:cubicBezTo>
                  <a:lnTo>
                    <a:pt x="991" y="30"/>
                  </a:lnTo>
                  <a:close/>
                  <a:moveTo>
                    <a:pt x="680" y="91"/>
                  </a:moveTo>
                  <a:cubicBezTo>
                    <a:pt x="685" y="94"/>
                    <a:pt x="692" y="95"/>
                    <a:pt x="699" y="95"/>
                  </a:cubicBezTo>
                  <a:cubicBezTo>
                    <a:pt x="711" y="95"/>
                    <a:pt x="720" y="92"/>
                    <a:pt x="726" y="85"/>
                  </a:cubicBezTo>
                  <a:cubicBezTo>
                    <a:pt x="716" y="74"/>
                    <a:pt x="716" y="74"/>
                    <a:pt x="716" y="74"/>
                  </a:cubicBezTo>
                  <a:cubicBezTo>
                    <a:pt x="714" y="76"/>
                    <a:pt x="711" y="78"/>
                    <a:pt x="708" y="79"/>
                  </a:cubicBezTo>
                  <a:cubicBezTo>
                    <a:pt x="706" y="80"/>
                    <a:pt x="703" y="80"/>
                    <a:pt x="700" y="80"/>
                  </a:cubicBezTo>
                  <a:cubicBezTo>
                    <a:pt x="695" y="80"/>
                    <a:pt x="691" y="79"/>
                    <a:pt x="687" y="77"/>
                  </a:cubicBezTo>
                  <a:cubicBezTo>
                    <a:pt x="684" y="75"/>
                    <a:pt x="682" y="71"/>
                    <a:pt x="681" y="67"/>
                  </a:cubicBezTo>
                  <a:cubicBezTo>
                    <a:pt x="730" y="67"/>
                    <a:pt x="730" y="67"/>
                    <a:pt x="730" y="67"/>
                  </a:cubicBezTo>
                  <a:cubicBezTo>
                    <a:pt x="730" y="64"/>
                    <a:pt x="730" y="63"/>
                    <a:pt x="730" y="62"/>
                  </a:cubicBezTo>
                  <a:cubicBezTo>
                    <a:pt x="730" y="56"/>
                    <a:pt x="729" y="50"/>
                    <a:pt x="726" y="45"/>
                  </a:cubicBezTo>
                  <a:cubicBezTo>
                    <a:pt x="723" y="40"/>
                    <a:pt x="719" y="36"/>
                    <a:pt x="714" y="33"/>
                  </a:cubicBezTo>
                  <a:cubicBezTo>
                    <a:pt x="709" y="30"/>
                    <a:pt x="703" y="29"/>
                    <a:pt x="697" y="29"/>
                  </a:cubicBezTo>
                  <a:cubicBezTo>
                    <a:pt x="690" y="29"/>
                    <a:pt x="684" y="30"/>
                    <a:pt x="679" y="33"/>
                  </a:cubicBezTo>
                  <a:cubicBezTo>
                    <a:pt x="674" y="36"/>
                    <a:pt x="670" y="40"/>
                    <a:pt x="667" y="45"/>
                  </a:cubicBezTo>
                  <a:cubicBezTo>
                    <a:pt x="664" y="50"/>
                    <a:pt x="662" y="56"/>
                    <a:pt x="662" y="62"/>
                  </a:cubicBezTo>
                  <a:cubicBezTo>
                    <a:pt x="662" y="68"/>
                    <a:pt x="664" y="74"/>
                    <a:pt x="667" y="79"/>
                  </a:cubicBezTo>
                  <a:cubicBezTo>
                    <a:pt x="670" y="84"/>
                    <a:pt x="674" y="88"/>
                    <a:pt x="680" y="91"/>
                  </a:cubicBezTo>
                  <a:close/>
                  <a:moveTo>
                    <a:pt x="686" y="47"/>
                  </a:moveTo>
                  <a:cubicBezTo>
                    <a:pt x="689" y="44"/>
                    <a:pt x="693" y="43"/>
                    <a:pt x="697" y="43"/>
                  </a:cubicBezTo>
                  <a:cubicBezTo>
                    <a:pt x="701" y="43"/>
                    <a:pt x="704" y="44"/>
                    <a:pt x="707" y="47"/>
                  </a:cubicBezTo>
                  <a:cubicBezTo>
                    <a:pt x="710" y="49"/>
                    <a:pt x="712" y="52"/>
                    <a:pt x="713" y="56"/>
                  </a:cubicBezTo>
                  <a:cubicBezTo>
                    <a:pt x="681" y="56"/>
                    <a:pt x="681" y="56"/>
                    <a:pt x="681" y="56"/>
                  </a:cubicBezTo>
                  <a:cubicBezTo>
                    <a:pt x="681" y="52"/>
                    <a:pt x="683" y="49"/>
                    <a:pt x="686" y="47"/>
                  </a:cubicBezTo>
                  <a:close/>
                  <a:moveTo>
                    <a:pt x="50" y="71"/>
                  </a:moveTo>
                  <a:cubicBezTo>
                    <a:pt x="50" y="69"/>
                    <a:pt x="50" y="68"/>
                    <a:pt x="48" y="66"/>
                  </a:cubicBezTo>
                  <a:cubicBezTo>
                    <a:pt x="46" y="65"/>
                    <a:pt x="44" y="64"/>
                    <a:pt x="42" y="63"/>
                  </a:cubicBezTo>
                  <a:cubicBezTo>
                    <a:pt x="40" y="62"/>
                    <a:pt x="36" y="61"/>
                    <a:pt x="32" y="60"/>
                  </a:cubicBezTo>
                  <a:cubicBezTo>
                    <a:pt x="26" y="59"/>
                    <a:pt x="20" y="57"/>
                    <a:pt x="16" y="56"/>
                  </a:cubicBezTo>
                  <a:cubicBezTo>
                    <a:pt x="12" y="54"/>
                    <a:pt x="9" y="52"/>
                    <a:pt x="6" y="48"/>
                  </a:cubicBezTo>
                  <a:cubicBezTo>
                    <a:pt x="3" y="45"/>
                    <a:pt x="1" y="41"/>
                    <a:pt x="1" y="35"/>
                  </a:cubicBezTo>
                  <a:cubicBezTo>
                    <a:pt x="1" y="30"/>
                    <a:pt x="3" y="26"/>
                    <a:pt x="5" y="22"/>
                  </a:cubicBezTo>
                  <a:cubicBezTo>
                    <a:pt x="8" y="18"/>
                    <a:pt x="12" y="15"/>
                    <a:pt x="17" y="12"/>
                  </a:cubicBezTo>
                  <a:cubicBezTo>
                    <a:pt x="23" y="10"/>
                    <a:pt x="29" y="9"/>
                    <a:pt x="37" y="9"/>
                  </a:cubicBezTo>
                  <a:cubicBezTo>
                    <a:pt x="42" y="9"/>
                    <a:pt x="47" y="10"/>
                    <a:pt x="53" y="11"/>
                  </a:cubicBezTo>
                  <a:cubicBezTo>
                    <a:pt x="58" y="12"/>
                    <a:pt x="62" y="14"/>
                    <a:pt x="66" y="16"/>
                  </a:cubicBezTo>
                  <a:cubicBezTo>
                    <a:pt x="60" y="31"/>
                    <a:pt x="60" y="31"/>
                    <a:pt x="60" y="31"/>
                  </a:cubicBezTo>
                  <a:cubicBezTo>
                    <a:pt x="52" y="27"/>
                    <a:pt x="44" y="24"/>
                    <a:pt x="37" y="24"/>
                  </a:cubicBezTo>
                  <a:cubicBezTo>
                    <a:pt x="31" y="24"/>
                    <a:pt x="27" y="25"/>
                    <a:pt x="25" y="27"/>
                  </a:cubicBezTo>
                  <a:cubicBezTo>
                    <a:pt x="22" y="29"/>
                    <a:pt x="21" y="31"/>
                    <a:pt x="21" y="34"/>
                  </a:cubicBezTo>
                  <a:cubicBezTo>
                    <a:pt x="21" y="37"/>
                    <a:pt x="22" y="39"/>
                    <a:pt x="25" y="41"/>
                  </a:cubicBezTo>
                  <a:cubicBezTo>
                    <a:pt x="28" y="42"/>
                    <a:pt x="33" y="43"/>
                    <a:pt x="39" y="45"/>
                  </a:cubicBezTo>
                  <a:cubicBezTo>
                    <a:pt x="45" y="46"/>
                    <a:pt x="51" y="48"/>
                    <a:pt x="55" y="49"/>
                  </a:cubicBezTo>
                  <a:cubicBezTo>
                    <a:pt x="59" y="51"/>
                    <a:pt x="62" y="53"/>
                    <a:pt x="65" y="56"/>
                  </a:cubicBezTo>
                  <a:cubicBezTo>
                    <a:pt x="68" y="60"/>
                    <a:pt x="70" y="64"/>
                    <a:pt x="70" y="70"/>
                  </a:cubicBezTo>
                  <a:cubicBezTo>
                    <a:pt x="70" y="75"/>
                    <a:pt x="68" y="79"/>
                    <a:pt x="66" y="83"/>
                  </a:cubicBezTo>
                  <a:cubicBezTo>
                    <a:pt x="63" y="87"/>
                    <a:pt x="59" y="90"/>
                    <a:pt x="54" y="92"/>
                  </a:cubicBezTo>
                  <a:cubicBezTo>
                    <a:pt x="48" y="95"/>
                    <a:pt x="42" y="96"/>
                    <a:pt x="34" y="96"/>
                  </a:cubicBezTo>
                  <a:cubicBezTo>
                    <a:pt x="27" y="96"/>
                    <a:pt x="21" y="95"/>
                    <a:pt x="15" y="93"/>
                  </a:cubicBezTo>
                  <a:cubicBezTo>
                    <a:pt x="9" y="91"/>
                    <a:pt x="4" y="89"/>
                    <a:pt x="0" y="86"/>
                  </a:cubicBezTo>
                  <a:cubicBezTo>
                    <a:pt x="6" y="71"/>
                    <a:pt x="6" y="71"/>
                    <a:pt x="6" y="71"/>
                  </a:cubicBezTo>
                  <a:cubicBezTo>
                    <a:pt x="10" y="74"/>
                    <a:pt x="14" y="76"/>
                    <a:pt x="19" y="78"/>
                  </a:cubicBezTo>
                  <a:cubicBezTo>
                    <a:pt x="24" y="79"/>
                    <a:pt x="29" y="80"/>
                    <a:pt x="34" y="80"/>
                  </a:cubicBezTo>
                  <a:cubicBezTo>
                    <a:pt x="40" y="80"/>
                    <a:pt x="44" y="79"/>
                    <a:pt x="46" y="78"/>
                  </a:cubicBezTo>
                  <a:cubicBezTo>
                    <a:pt x="49" y="76"/>
                    <a:pt x="50" y="74"/>
                    <a:pt x="50" y="71"/>
                  </a:cubicBezTo>
                  <a:close/>
                  <a:moveTo>
                    <a:pt x="480" y="18"/>
                  </a:moveTo>
                  <a:cubicBezTo>
                    <a:pt x="478" y="16"/>
                    <a:pt x="476" y="13"/>
                    <a:pt x="476" y="10"/>
                  </a:cubicBezTo>
                  <a:cubicBezTo>
                    <a:pt x="476" y="7"/>
                    <a:pt x="478" y="5"/>
                    <a:pt x="480" y="3"/>
                  </a:cubicBezTo>
                  <a:cubicBezTo>
                    <a:pt x="482" y="1"/>
                    <a:pt x="485" y="0"/>
                    <a:pt x="488" y="0"/>
                  </a:cubicBezTo>
                  <a:cubicBezTo>
                    <a:pt x="492" y="0"/>
                    <a:pt x="494" y="1"/>
                    <a:pt x="496" y="3"/>
                  </a:cubicBezTo>
                  <a:cubicBezTo>
                    <a:pt x="499" y="5"/>
                    <a:pt x="500" y="7"/>
                    <a:pt x="500" y="10"/>
                  </a:cubicBezTo>
                  <a:cubicBezTo>
                    <a:pt x="500" y="13"/>
                    <a:pt x="499" y="16"/>
                    <a:pt x="496" y="18"/>
                  </a:cubicBezTo>
                  <a:cubicBezTo>
                    <a:pt x="494" y="20"/>
                    <a:pt x="492" y="21"/>
                    <a:pt x="488" y="21"/>
                  </a:cubicBezTo>
                  <a:cubicBezTo>
                    <a:pt x="485" y="21"/>
                    <a:pt x="482" y="20"/>
                    <a:pt x="480" y="18"/>
                  </a:cubicBezTo>
                  <a:close/>
                  <a:moveTo>
                    <a:pt x="467" y="94"/>
                  </a:moveTo>
                  <a:cubicBezTo>
                    <a:pt x="409" y="94"/>
                    <a:pt x="409" y="94"/>
                    <a:pt x="409" y="94"/>
                  </a:cubicBezTo>
                  <a:cubicBezTo>
                    <a:pt x="409" y="83"/>
                    <a:pt x="409" y="83"/>
                    <a:pt x="409" y="83"/>
                  </a:cubicBezTo>
                  <a:cubicBezTo>
                    <a:pt x="442" y="44"/>
                    <a:pt x="442" y="44"/>
                    <a:pt x="442" y="44"/>
                  </a:cubicBezTo>
                  <a:cubicBezTo>
                    <a:pt x="410" y="44"/>
                    <a:pt x="410" y="44"/>
                    <a:pt x="410" y="44"/>
                  </a:cubicBezTo>
                  <a:cubicBezTo>
                    <a:pt x="410" y="30"/>
                    <a:pt x="410" y="30"/>
                    <a:pt x="410" y="30"/>
                  </a:cubicBezTo>
                  <a:cubicBezTo>
                    <a:pt x="466" y="30"/>
                    <a:pt x="466" y="30"/>
                    <a:pt x="466" y="30"/>
                  </a:cubicBezTo>
                  <a:cubicBezTo>
                    <a:pt x="466" y="41"/>
                    <a:pt x="466" y="41"/>
                    <a:pt x="466" y="41"/>
                  </a:cubicBezTo>
                  <a:cubicBezTo>
                    <a:pt x="433" y="80"/>
                    <a:pt x="433" y="80"/>
                    <a:pt x="433" y="80"/>
                  </a:cubicBezTo>
                  <a:cubicBezTo>
                    <a:pt x="467" y="80"/>
                    <a:pt x="467" y="80"/>
                    <a:pt x="467" y="80"/>
                  </a:cubicBezTo>
                  <a:lnTo>
                    <a:pt x="467" y="94"/>
                  </a:lnTo>
                  <a:close/>
                  <a:moveTo>
                    <a:pt x="174" y="46"/>
                  </a:moveTo>
                  <a:cubicBezTo>
                    <a:pt x="172" y="46"/>
                    <a:pt x="170" y="46"/>
                    <a:pt x="170" y="46"/>
                  </a:cubicBezTo>
                  <a:cubicBezTo>
                    <a:pt x="164" y="46"/>
                    <a:pt x="160" y="47"/>
                    <a:pt x="157" y="50"/>
                  </a:cubicBezTo>
                  <a:cubicBezTo>
                    <a:pt x="154" y="53"/>
                    <a:pt x="153" y="58"/>
                    <a:pt x="153" y="64"/>
                  </a:cubicBezTo>
                  <a:cubicBezTo>
                    <a:pt x="153" y="94"/>
                    <a:pt x="153" y="94"/>
                    <a:pt x="153" y="94"/>
                  </a:cubicBezTo>
                  <a:cubicBezTo>
                    <a:pt x="134" y="94"/>
                    <a:pt x="134" y="94"/>
                    <a:pt x="134" y="94"/>
                  </a:cubicBezTo>
                  <a:cubicBezTo>
                    <a:pt x="134" y="30"/>
                    <a:pt x="134" y="30"/>
                    <a:pt x="134" y="30"/>
                  </a:cubicBezTo>
                  <a:cubicBezTo>
                    <a:pt x="152" y="30"/>
                    <a:pt x="152" y="30"/>
                    <a:pt x="152" y="30"/>
                  </a:cubicBezTo>
                  <a:cubicBezTo>
                    <a:pt x="152" y="38"/>
                    <a:pt x="152" y="38"/>
                    <a:pt x="152" y="38"/>
                  </a:cubicBezTo>
                  <a:cubicBezTo>
                    <a:pt x="154" y="35"/>
                    <a:pt x="157" y="33"/>
                    <a:pt x="161" y="31"/>
                  </a:cubicBezTo>
                  <a:cubicBezTo>
                    <a:pt x="165" y="30"/>
                    <a:pt x="169" y="29"/>
                    <a:pt x="174" y="29"/>
                  </a:cubicBezTo>
                  <a:lnTo>
                    <a:pt x="174" y="46"/>
                  </a:lnTo>
                  <a:close/>
                  <a:moveTo>
                    <a:pt x="84" y="46"/>
                  </a:moveTo>
                  <a:cubicBezTo>
                    <a:pt x="74" y="46"/>
                    <a:pt x="74" y="46"/>
                    <a:pt x="74" y="46"/>
                  </a:cubicBezTo>
                  <a:cubicBezTo>
                    <a:pt x="74" y="31"/>
                    <a:pt x="74" y="31"/>
                    <a:pt x="74" y="31"/>
                  </a:cubicBezTo>
                  <a:cubicBezTo>
                    <a:pt x="84" y="31"/>
                    <a:pt x="84" y="31"/>
                    <a:pt x="84" y="31"/>
                  </a:cubicBezTo>
                  <a:cubicBezTo>
                    <a:pt x="84" y="15"/>
                    <a:pt x="84" y="15"/>
                    <a:pt x="84" y="15"/>
                  </a:cubicBezTo>
                  <a:cubicBezTo>
                    <a:pt x="103" y="15"/>
                    <a:pt x="103" y="15"/>
                    <a:pt x="103" y="15"/>
                  </a:cubicBezTo>
                  <a:cubicBezTo>
                    <a:pt x="103" y="31"/>
                    <a:pt x="103" y="31"/>
                    <a:pt x="103" y="31"/>
                  </a:cubicBezTo>
                  <a:cubicBezTo>
                    <a:pt x="119" y="31"/>
                    <a:pt x="119" y="31"/>
                    <a:pt x="119" y="31"/>
                  </a:cubicBezTo>
                  <a:cubicBezTo>
                    <a:pt x="119" y="46"/>
                    <a:pt x="119" y="46"/>
                    <a:pt x="119" y="46"/>
                  </a:cubicBezTo>
                  <a:cubicBezTo>
                    <a:pt x="103" y="46"/>
                    <a:pt x="103" y="46"/>
                    <a:pt x="103" y="46"/>
                  </a:cubicBezTo>
                  <a:cubicBezTo>
                    <a:pt x="103" y="72"/>
                    <a:pt x="103" y="72"/>
                    <a:pt x="103" y="72"/>
                  </a:cubicBezTo>
                  <a:cubicBezTo>
                    <a:pt x="103" y="75"/>
                    <a:pt x="103" y="77"/>
                    <a:pt x="105" y="78"/>
                  </a:cubicBezTo>
                  <a:cubicBezTo>
                    <a:pt x="106" y="80"/>
                    <a:pt x="108" y="80"/>
                    <a:pt x="111" y="80"/>
                  </a:cubicBezTo>
                  <a:cubicBezTo>
                    <a:pt x="114" y="80"/>
                    <a:pt x="116" y="80"/>
                    <a:pt x="118" y="78"/>
                  </a:cubicBezTo>
                  <a:cubicBezTo>
                    <a:pt x="123" y="91"/>
                    <a:pt x="123" y="91"/>
                    <a:pt x="123" y="91"/>
                  </a:cubicBezTo>
                  <a:cubicBezTo>
                    <a:pt x="121" y="93"/>
                    <a:pt x="119" y="94"/>
                    <a:pt x="116" y="94"/>
                  </a:cubicBezTo>
                  <a:cubicBezTo>
                    <a:pt x="114" y="95"/>
                    <a:pt x="111" y="95"/>
                    <a:pt x="108" y="95"/>
                  </a:cubicBezTo>
                  <a:cubicBezTo>
                    <a:pt x="100" y="95"/>
                    <a:pt x="94" y="93"/>
                    <a:pt x="90" y="89"/>
                  </a:cubicBezTo>
                  <a:cubicBezTo>
                    <a:pt x="86" y="86"/>
                    <a:pt x="84" y="80"/>
                    <a:pt x="84" y="72"/>
                  </a:cubicBezTo>
                  <a:lnTo>
                    <a:pt x="84" y="46"/>
                  </a:lnTo>
                  <a:close/>
                  <a:moveTo>
                    <a:pt x="884" y="36"/>
                  </a:moveTo>
                  <a:cubicBezTo>
                    <a:pt x="889" y="41"/>
                    <a:pt x="892" y="48"/>
                    <a:pt x="892" y="57"/>
                  </a:cubicBezTo>
                  <a:cubicBezTo>
                    <a:pt x="892" y="94"/>
                    <a:pt x="892" y="94"/>
                    <a:pt x="892" y="94"/>
                  </a:cubicBezTo>
                  <a:cubicBezTo>
                    <a:pt x="873" y="94"/>
                    <a:pt x="873" y="94"/>
                    <a:pt x="873" y="94"/>
                  </a:cubicBezTo>
                  <a:cubicBezTo>
                    <a:pt x="873" y="60"/>
                    <a:pt x="873" y="60"/>
                    <a:pt x="873" y="60"/>
                  </a:cubicBezTo>
                  <a:cubicBezTo>
                    <a:pt x="873" y="55"/>
                    <a:pt x="872" y="51"/>
                    <a:pt x="870" y="49"/>
                  </a:cubicBezTo>
                  <a:cubicBezTo>
                    <a:pt x="867" y="46"/>
                    <a:pt x="864" y="45"/>
                    <a:pt x="860" y="45"/>
                  </a:cubicBezTo>
                  <a:cubicBezTo>
                    <a:pt x="855" y="45"/>
                    <a:pt x="851" y="46"/>
                    <a:pt x="849" y="49"/>
                  </a:cubicBezTo>
                  <a:cubicBezTo>
                    <a:pt x="846" y="52"/>
                    <a:pt x="844" y="57"/>
                    <a:pt x="844" y="62"/>
                  </a:cubicBezTo>
                  <a:cubicBezTo>
                    <a:pt x="844" y="94"/>
                    <a:pt x="844" y="94"/>
                    <a:pt x="844" y="94"/>
                  </a:cubicBezTo>
                  <a:cubicBezTo>
                    <a:pt x="826" y="94"/>
                    <a:pt x="826" y="94"/>
                    <a:pt x="826" y="94"/>
                  </a:cubicBezTo>
                  <a:cubicBezTo>
                    <a:pt x="826" y="5"/>
                    <a:pt x="826" y="5"/>
                    <a:pt x="826" y="5"/>
                  </a:cubicBezTo>
                  <a:cubicBezTo>
                    <a:pt x="844" y="5"/>
                    <a:pt x="844" y="5"/>
                    <a:pt x="844" y="5"/>
                  </a:cubicBezTo>
                  <a:cubicBezTo>
                    <a:pt x="844" y="36"/>
                    <a:pt x="844" y="36"/>
                    <a:pt x="844" y="36"/>
                  </a:cubicBezTo>
                  <a:cubicBezTo>
                    <a:pt x="847" y="34"/>
                    <a:pt x="850" y="32"/>
                    <a:pt x="853" y="31"/>
                  </a:cubicBezTo>
                  <a:cubicBezTo>
                    <a:pt x="857" y="29"/>
                    <a:pt x="861" y="29"/>
                    <a:pt x="865" y="29"/>
                  </a:cubicBezTo>
                  <a:cubicBezTo>
                    <a:pt x="873" y="29"/>
                    <a:pt x="879" y="31"/>
                    <a:pt x="884" y="36"/>
                  </a:cubicBezTo>
                  <a:close/>
                  <a:moveTo>
                    <a:pt x="618" y="69"/>
                  </a:moveTo>
                  <a:cubicBezTo>
                    <a:pt x="609" y="78"/>
                    <a:pt x="609" y="78"/>
                    <a:pt x="609" y="78"/>
                  </a:cubicBezTo>
                  <a:cubicBezTo>
                    <a:pt x="609" y="94"/>
                    <a:pt x="609" y="94"/>
                    <a:pt x="609" y="94"/>
                  </a:cubicBezTo>
                  <a:cubicBezTo>
                    <a:pt x="591" y="94"/>
                    <a:pt x="591" y="94"/>
                    <a:pt x="591" y="94"/>
                  </a:cubicBezTo>
                  <a:cubicBezTo>
                    <a:pt x="591" y="5"/>
                    <a:pt x="591" y="5"/>
                    <a:pt x="591" y="5"/>
                  </a:cubicBezTo>
                  <a:cubicBezTo>
                    <a:pt x="609" y="5"/>
                    <a:pt x="609" y="5"/>
                    <a:pt x="609" y="5"/>
                  </a:cubicBezTo>
                  <a:cubicBezTo>
                    <a:pt x="609" y="56"/>
                    <a:pt x="609" y="56"/>
                    <a:pt x="609" y="56"/>
                  </a:cubicBezTo>
                  <a:cubicBezTo>
                    <a:pt x="637" y="30"/>
                    <a:pt x="637" y="30"/>
                    <a:pt x="637" y="30"/>
                  </a:cubicBezTo>
                  <a:cubicBezTo>
                    <a:pt x="659" y="30"/>
                    <a:pt x="659" y="30"/>
                    <a:pt x="659" y="30"/>
                  </a:cubicBezTo>
                  <a:cubicBezTo>
                    <a:pt x="632" y="57"/>
                    <a:pt x="632" y="57"/>
                    <a:pt x="632" y="57"/>
                  </a:cubicBezTo>
                  <a:cubicBezTo>
                    <a:pt x="661" y="94"/>
                    <a:pt x="661" y="94"/>
                    <a:pt x="661" y="94"/>
                  </a:cubicBezTo>
                  <a:cubicBezTo>
                    <a:pt x="639" y="94"/>
                    <a:pt x="639" y="94"/>
                    <a:pt x="639" y="94"/>
                  </a:cubicBezTo>
                  <a:lnTo>
                    <a:pt x="618" y="69"/>
                  </a:lnTo>
                  <a:close/>
                  <a:moveTo>
                    <a:pt x="562" y="33"/>
                  </a:moveTo>
                  <a:cubicBezTo>
                    <a:pt x="557" y="30"/>
                    <a:pt x="551" y="29"/>
                    <a:pt x="544" y="29"/>
                  </a:cubicBezTo>
                  <a:cubicBezTo>
                    <a:pt x="538" y="29"/>
                    <a:pt x="532" y="30"/>
                    <a:pt x="527" y="33"/>
                  </a:cubicBezTo>
                  <a:cubicBezTo>
                    <a:pt x="522" y="36"/>
                    <a:pt x="518" y="40"/>
                    <a:pt x="515" y="45"/>
                  </a:cubicBezTo>
                  <a:cubicBezTo>
                    <a:pt x="512" y="50"/>
                    <a:pt x="510" y="56"/>
                    <a:pt x="510" y="62"/>
                  </a:cubicBezTo>
                  <a:cubicBezTo>
                    <a:pt x="510" y="68"/>
                    <a:pt x="512" y="74"/>
                    <a:pt x="515" y="79"/>
                  </a:cubicBezTo>
                  <a:cubicBezTo>
                    <a:pt x="518" y="84"/>
                    <a:pt x="522" y="88"/>
                    <a:pt x="528" y="91"/>
                  </a:cubicBezTo>
                  <a:cubicBezTo>
                    <a:pt x="533" y="94"/>
                    <a:pt x="540" y="95"/>
                    <a:pt x="547" y="95"/>
                  </a:cubicBezTo>
                  <a:cubicBezTo>
                    <a:pt x="559" y="95"/>
                    <a:pt x="567" y="92"/>
                    <a:pt x="574" y="85"/>
                  </a:cubicBezTo>
                  <a:cubicBezTo>
                    <a:pt x="564" y="74"/>
                    <a:pt x="564" y="74"/>
                    <a:pt x="564" y="74"/>
                  </a:cubicBezTo>
                  <a:cubicBezTo>
                    <a:pt x="561" y="76"/>
                    <a:pt x="559" y="78"/>
                    <a:pt x="556" y="79"/>
                  </a:cubicBezTo>
                  <a:cubicBezTo>
                    <a:pt x="554" y="80"/>
                    <a:pt x="551" y="80"/>
                    <a:pt x="547" y="80"/>
                  </a:cubicBezTo>
                  <a:cubicBezTo>
                    <a:pt x="542" y="80"/>
                    <a:pt x="538" y="79"/>
                    <a:pt x="535" y="77"/>
                  </a:cubicBezTo>
                  <a:cubicBezTo>
                    <a:pt x="532" y="75"/>
                    <a:pt x="530" y="71"/>
                    <a:pt x="529" y="67"/>
                  </a:cubicBezTo>
                  <a:cubicBezTo>
                    <a:pt x="578" y="67"/>
                    <a:pt x="578" y="67"/>
                    <a:pt x="578" y="67"/>
                  </a:cubicBezTo>
                  <a:cubicBezTo>
                    <a:pt x="578" y="64"/>
                    <a:pt x="578" y="63"/>
                    <a:pt x="578" y="62"/>
                  </a:cubicBezTo>
                  <a:cubicBezTo>
                    <a:pt x="578" y="56"/>
                    <a:pt x="577" y="50"/>
                    <a:pt x="574" y="45"/>
                  </a:cubicBezTo>
                  <a:cubicBezTo>
                    <a:pt x="571" y="40"/>
                    <a:pt x="567" y="36"/>
                    <a:pt x="562" y="33"/>
                  </a:cubicBezTo>
                  <a:close/>
                  <a:moveTo>
                    <a:pt x="529" y="56"/>
                  </a:moveTo>
                  <a:cubicBezTo>
                    <a:pt x="529" y="52"/>
                    <a:pt x="531" y="49"/>
                    <a:pt x="534" y="47"/>
                  </a:cubicBezTo>
                  <a:cubicBezTo>
                    <a:pt x="537" y="44"/>
                    <a:pt x="540" y="43"/>
                    <a:pt x="545" y="43"/>
                  </a:cubicBezTo>
                  <a:cubicBezTo>
                    <a:pt x="549" y="43"/>
                    <a:pt x="552" y="44"/>
                    <a:pt x="555" y="47"/>
                  </a:cubicBezTo>
                  <a:cubicBezTo>
                    <a:pt x="558" y="49"/>
                    <a:pt x="560" y="52"/>
                    <a:pt x="560" y="56"/>
                  </a:cubicBezTo>
                  <a:lnTo>
                    <a:pt x="529" y="56"/>
                  </a:lnTo>
                  <a:close/>
                  <a:moveTo>
                    <a:pt x="956" y="87"/>
                  </a:moveTo>
                  <a:cubicBezTo>
                    <a:pt x="953" y="89"/>
                    <a:pt x="950" y="92"/>
                    <a:pt x="947" y="93"/>
                  </a:cubicBezTo>
                  <a:cubicBezTo>
                    <a:pt x="944" y="95"/>
                    <a:pt x="940" y="95"/>
                    <a:pt x="936" y="95"/>
                  </a:cubicBezTo>
                  <a:cubicBezTo>
                    <a:pt x="927" y="95"/>
                    <a:pt x="921" y="93"/>
                    <a:pt x="916" y="88"/>
                  </a:cubicBezTo>
                  <a:cubicBezTo>
                    <a:pt x="911" y="83"/>
                    <a:pt x="908" y="76"/>
                    <a:pt x="908" y="66"/>
                  </a:cubicBezTo>
                  <a:cubicBezTo>
                    <a:pt x="908" y="30"/>
                    <a:pt x="908" y="30"/>
                    <a:pt x="908" y="30"/>
                  </a:cubicBezTo>
                  <a:cubicBezTo>
                    <a:pt x="927" y="30"/>
                    <a:pt x="927" y="30"/>
                    <a:pt x="927" y="30"/>
                  </a:cubicBezTo>
                  <a:cubicBezTo>
                    <a:pt x="927" y="64"/>
                    <a:pt x="927" y="64"/>
                    <a:pt x="927" y="64"/>
                  </a:cubicBezTo>
                  <a:cubicBezTo>
                    <a:pt x="927" y="74"/>
                    <a:pt x="931" y="79"/>
                    <a:pt x="940" y="79"/>
                  </a:cubicBezTo>
                  <a:cubicBezTo>
                    <a:pt x="945" y="79"/>
                    <a:pt x="948" y="78"/>
                    <a:pt x="951" y="75"/>
                  </a:cubicBezTo>
                  <a:cubicBezTo>
                    <a:pt x="954" y="72"/>
                    <a:pt x="955" y="67"/>
                    <a:pt x="955" y="62"/>
                  </a:cubicBezTo>
                  <a:cubicBezTo>
                    <a:pt x="955" y="30"/>
                    <a:pt x="955" y="30"/>
                    <a:pt x="955" y="30"/>
                  </a:cubicBezTo>
                  <a:cubicBezTo>
                    <a:pt x="974" y="30"/>
                    <a:pt x="974" y="30"/>
                    <a:pt x="974" y="30"/>
                  </a:cubicBezTo>
                  <a:cubicBezTo>
                    <a:pt x="974" y="94"/>
                    <a:pt x="974" y="94"/>
                    <a:pt x="974" y="94"/>
                  </a:cubicBezTo>
                  <a:cubicBezTo>
                    <a:pt x="956" y="94"/>
                    <a:pt x="956" y="94"/>
                    <a:pt x="956" y="94"/>
                  </a:cubicBezTo>
                  <a:lnTo>
                    <a:pt x="956" y="87"/>
                  </a:lnTo>
                  <a:close/>
                  <a:moveTo>
                    <a:pt x="777" y="45"/>
                  </a:moveTo>
                  <a:cubicBezTo>
                    <a:pt x="772" y="45"/>
                    <a:pt x="768" y="46"/>
                    <a:pt x="766" y="49"/>
                  </a:cubicBezTo>
                  <a:cubicBezTo>
                    <a:pt x="763" y="52"/>
                    <a:pt x="761" y="57"/>
                    <a:pt x="761" y="62"/>
                  </a:cubicBezTo>
                  <a:cubicBezTo>
                    <a:pt x="761" y="94"/>
                    <a:pt x="761" y="94"/>
                    <a:pt x="761" y="94"/>
                  </a:cubicBezTo>
                  <a:cubicBezTo>
                    <a:pt x="743" y="94"/>
                    <a:pt x="743" y="94"/>
                    <a:pt x="743" y="94"/>
                  </a:cubicBezTo>
                  <a:cubicBezTo>
                    <a:pt x="743" y="30"/>
                    <a:pt x="743" y="30"/>
                    <a:pt x="743" y="30"/>
                  </a:cubicBezTo>
                  <a:cubicBezTo>
                    <a:pt x="761" y="30"/>
                    <a:pt x="761" y="30"/>
                    <a:pt x="761" y="30"/>
                  </a:cubicBezTo>
                  <a:cubicBezTo>
                    <a:pt x="761" y="37"/>
                    <a:pt x="761" y="37"/>
                    <a:pt x="761" y="37"/>
                  </a:cubicBezTo>
                  <a:cubicBezTo>
                    <a:pt x="763" y="35"/>
                    <a:pt x="766" y="33"/>
                    <a:pt x="770" y="31"/>
                  </a:cubicBezTo>
                  <a:cubicBezTo>
                    <a:pt x="774" y="30"/>
                    <a:pt x="778" y="29"/>
                    <a:pt x="782" y="29"/>
                  </a:cubicBezTo>
                  <a:cubicBezTo>
                    <a:pt x="790" y="29"/>
                    <a:pt x="796" y="31"/>
                    <a:pt x="801" y="36"/>
                  </a:cubicBezTo>
                  <a:cubicBezTo>
                    <a:pt x="806" y="41"/>
                    <a:pt x="809" y="48"/>
                    <a:pt x="809" y="57"/>
                  </a:cubicBezTo>
                  <a:cubicBezTo>
                    <a:pt x="809" y="94"/>
                    <a:pt x="809" y="94"/>
                    <a:pt x="809" y="94"/>
                  </a:cubicBezTo>
                  <a:cubicBezTo>
                    <a:pt x="790" y="94"/>
                    <a:pt x="790" y="94"/>
                    <a:pt x="790" y="94"/>
                  </a:cubicBezTo>
                  <a:cubicBezTo>
                    <a:pt x="790" y="60"/>
                    <a:pt x="790" y="60"/>
                    <a:pt x="790" y="60"/>
                  </a:cubicBezTo>
                  <a:cubicBezTo>
                    <a:pt x="790" y="55"/>
                    <a:pt x="789" y="51"/>
                    <a:pt x="787" y="49"/>
                  </a:cubicBezTo>
                  <a:cubicBezTo>
                    <a:pt x="784" y="46"/>
                    <a:pt x="781" y="45"/>
                    <a:pt x="777" y="45"/>
                  </a:cubicBezTo>
                  <a:close/>
                  <a:moveTo>
                    <a:pt x="497" y="94"/>
                  </a:moveTo>
                  <a:cubicBezTo>
                    <a:pt x="479" y="94"/>
                    <a:pt x="479" y="94"/>
                    <a:pt x="479" y="94"/>
                  </a:cubicBezTo>
                  <a:cubicBezTo>
                    <a:pt x="479" y="30"/>
                    <a:pt x="479" y="30"/>
                    <a:pt x="479" y="30"/>
                  </a:cubicBezTo>
                  <a:cubicBezTo>
                    <a:pt x="497" y="30"/>
                    <a:pt x="497" y="30"/>
                    <a:pt x="497" y="30"/>
                  </a:cubicBezTo>
                  <a:lnTo>
                    <a:pt x="497" y="94"/>
                  </a:lnTo>
                  <a:close/>
                  <a:moveTo>
                    <a:pt x="1079" y="75"/>
                  </a:moveTo>
                  <a:cubicBezTo>
                    <a:pt x="1079" y="79"/>
                    <a:pt x="1078" y="82"/>
                    <a:pt x="1076" y="85"/>
                  </a:cubicBezTo>
                  <a:cubicBezTo>
                    <a:pt x="1073" y="89"/>
                    <a:pt x="1070" y="91"/>
                    <a:pt x="1065" y="93"/>
                  </a:cubicBezTo>
                  <a:cubicBezTo>
                    <a:pt x="1061" y="94"/>
                    <a:pt x="1055" y="95"/>
                    <a:pt x="1049" y="95"/>
                  </a:cubicBezTo>
                  <a:cubicBezTo>
                    <a:pt x="1044" y="95"/>
                    <a:pt x="1038" y="95"/>
                    <a:pt x="1033" y="93"/>
                  </a:cubicBezTo>
                  <a:cubicBezTo>
                    <a:pt x="1028" y="92"/>
                    <a:pt x="1024" y="90"/>
                    <a:pt x="1021" y="88"/>
                  </a:cubicBezTo>
                  <a:cubicBezTo>
                    <a:pt x="1027" y="75"/>
                    <a:pt x="1027" y="75"/>
                    <a:pt x="1027" y="75"/>
                  </a:cubicBezTo>
                  <a:cubicBezTo>
                    <a:pt x="1030" y="77"/>
                    <a:pt x="1034" y="78"/>
                    <a:pt x="1038" y="79"/>
                  </a:cubicBezTo>
                  <a:cubicBezTo>
                    <a:pt x="1042" y="81"/>
                    <a:pt x="1046" y="81"/>
                    <a:pt x="1050" y="81"/>
                  </a:cubicBezTo>
                  <a:cubicBezTo>
                    <a:pt x="1058" y="81"/>
                    <a:pt x="1062" y="79"/>
                    <a:pt x="1062" y="75"/>
                  </a:cubicBezTo>
                  <a:cubicBezTo>
                    <a:pt x="1062" y="73"/>
                    <a:pt x="1060" y="72"/>
                    <a:pt x="1058" y="71"/>
                  </a:cubicBezTo>
                  <a:cubicBezTo>
                    <a:pt x="1056" y="71"/>
                    <a:pt x="1053" y="70"/>
                    <a:pt x="1048" y="69"/>
                  </a:cubicBezTo>
                  <a:cubicBezTo>
                    <a:pt x="1043" y="68"/>
                    <a:pt x="1039" y="68"/>
                    <a:pt x="1035" y="67"/>
                  </a:cubicBezTo>
                  <a:cubicBezTo>
                    <a:pt x="1032" y="65"/>
                    <a:pt x="1029" y="64"/>
                    <a:pt x="1026" y="61"/>
                  </a:cubicBezTo>
                  <a:cubicBezTo>
                    <a:pt x="1024" y="58"/>
                    <a:pt x="1022" y="55"/>
                    <a:pt x="1022" y="50"/>
                  </a:cubicBezTo>
                  <a:cubicBezTo>
                    <a:pt x="1022" y="46"/>
                    <a:pt x="1024" y="42"/>
                    <a:pt x="1026" y="39"/>
                  </a:cubicBezTo>
                  <a:cubicBezTo>
                    <a:pt x="1028" y="36"/>
                    <a:pt x="1032" y="33"/>
                    <a:pt x="1036" y="31"/>
                  </a:cubicBezTo>
                  <a:cubicBezTo>
                    <a:pt x="1041" y="30"/>
                    <a:pt x="1046" y="29"/>
                    <a:pt x="1052" y="29"/>
                  </a:cubicBezTo>
                  <a:cubicBezTo>
                    <a:pt x="1057" y="29"/>
                    <a:pt x="1061" y="29"/>
                    <a:pt x="1066" y="30"/>
                  </a:cubicBezTo>
                  <a:cubicBezTo>
                    <a:pt x="1071" y="31"/>
                    <a:pt x="1074" y="33"/>
                    <a:pt x="1077" y="34"/>
                  </a:cubicBezTo>
                  <a:cubicBezTo>
                    <a:pt x="1071" y="48"/>
                    <a:pt x="1071" y="48"/>
                    <a:pt x="1071" y="48"/>
                  </a:cubicBezTo>
                  <a:cubicBezTo>
                    <a:pt x="1065" y="45"/>
                    <a:pt x="1059" y="43"/>
                    <a:pt x="1052" y="43"/>
                  </a:cubicBezTo>
                  <a:cubicBezTo>
                    <a:pt x="1048" y="43"/>
                    <a:pt x="1045" y="44"/>
                    <a:pt x="1043" y="45"/>
                  </a:cubicBezTo>
                  <a:cubicBezTo>
                    <a:pt x="1041" y="46"/>
                    <a:pt x="1040" y="47"/>
                    <a:pt x="1040" y="49"/>
                  </a:cubicBezTo>
                  <a:cubicBezTo>
                    <a:pt x="1040" y="51"/>
                    <a:pt x="1041" y="52"/>
                    <a:pt x="1044" y="53"/>
                  </a:cubicBezTo>
                  <a:cubicBezTo>
                    <a:pt x="1046" y="54"/>
                    <a:pt x="1049" y="55"/>
                    <a:pt x="1054" y="55"/>
                  </a:cubicBezTo>
                  <a:cubicBezTo>
                    <a:pt x="1059" y="56"/>
                    <a:pt x="1064" y="57"/>
                    <a:pt x="1067" y="58"/>
                  </a:cubicBezTo>
                  <a:cubicBezTo>
                    <a:pt x="1070" y="59"/>
                    <a:pt x="1073" y="61"/>
                    <a:pt x="1076" y="64"/>
                  </a:cubicBezTo>
                  <a:cubicBezTo>
                    <a:pt x="1078" y="66"/>
                    <a:pt x="1079" y="70"/>
                    <a:pt x="1079" y="75"/>
                  </a:cubicBezTo>
                  <a:close/>
                  <a:moveTo>
                    <a:pt x="801" y="161"/>
                  </a:moveTo>
                  <a:cubicBezTo>
                    <a:pt x="796" y="161"/>
                    <a:pt x="791" y="162"/>
                    <a:pt x="786" y="163"/>
                  </a:cubicBezTo>
                  <a:cubicBezTo>
                    <a:pt x="781" y="164"/>
                    <a:pt x="777" y="166"/>
                    <a:pt x="773" y="169"/>
                  </a:cubicBezTo>
                  <a:cubicBezTo>
                    <a:pt x="780" y="182"/>
                    <a:pt x="780" y="182"/>
                    <a:pt x="780" y="182"/>
                  </a:cubicBezTo>
                  <a:cubicBezTo>
                    <a:pt x="783" y="180"/>
                    <a:pt x="785" y="178"/>
                    <a:pt x="789" y="177"/>
                  </a:cubicBezTo>
                  <a:cubicBezTo>
                    <a:pt x="792" y="176"/>
                    <a:pt x="795" y="176"/>
                    <a:pt x="799" y="176"/>
                  </a:cubicBezTo>
                  <a:cubicBezTo>
                    <a:pt x="804" y="176"/>
                    <a:pt x="807" y="177"/>
                    <a:pt x="810" y="179"/>
                  </a:cubicBezTo>
                  <a:cubicBezTo>
                    <a:pt x="812" y="181"/>
                    <a:pt x="814" y="184"/>
                    <a:pt x="814" y="188"/>
                  </a:cubicBezTo>
                  <a:cubicBezTo>
                    <a:pt x="799" y="188"/>
                    <a:pt x="799" y="188"/>
                    <a:pt x="799" y="188"/>
                  </a:cubicBezTo>
                  <a:cubicBezTo>
                    <a:pt x="789" y="188"/>
                    <a:pt x="782" y="190"/>
                    <a:pt x="778" y="194"/>
                  </a:cubicBezTo>
                  <a:cubicBezTo>
                    <a:pt x="773" y="197"/>
                    <a:pt x="771" y="202"/>
                    <a:pt x="771" y="208"/>
                  </a:cubicBezTo>
                  <a:cubicBezTo>
                    <a:pt x="771" y="212"/>
                    <a:pt x="772" y="215"/>
                    <a:pt x="774" y="218"/>
                  </a:cubicBezTo>
                  <a:cubicBezTo>
                    <a:pt x="776" y="221"/>
                    <a:pt x="779" y="223"/>
                    <a:pt x="782" y="225"/>
                  </a:cubicBezTo>
                  <a:cubicBezTo>
                    <a:pt x="786" y="226"/>
                    <a:pt x="790" y="227"/>
                    <a:pt x="795" y="227"/>
                  </a:cubicBezTo>
                  <a:cubicBezTo>
                    <a:pt x="805" y="227"/>
                    <a:pt x="811" y="224"/>
                    <a:pt x="815" y="218"/>
                  </a:cubicBezTo>
                  <a:cubicBezTo>
                    <a:pt x="815" y="226"/>
                    <a:pt x="815" y="226"/>
                    <a:pt x="815" y="226"/>
                  </a:cubicBezTo>
                  <a:cubicBezTo>
                    <a:pt x="832" y="226"/>
                    <a:pt x="832" y="226"/>
                    <a:pt x="832" y="226"/>
                  </a:cubicBezTo>
                  <a:cubicBezTo>
                    <a:pt x="832" y="190"/>
                    <a:pt x="832" y="190"/>
                    <a:pt x="832" y="190"/>
                  </a:cubicBezTo>
                  <a:cubicBezTo>
                    <a:pt x="832" y="180"/>
                    <a:pt x="830" y="173"/>
                    <a:pt x="824" y="168"/>
                  </a:cubicBezTo>
                  <a:cubicBezTo>
                    <a:pt x="819" y="163"/>
                    <a:pt x="811" y="161"/>
                    <a:pt x="801" y="161"/>
                  </a:cubicBezTo>
                  <a:close/>
                  <a:moveTo>
                    <a:pt x="814" y="206"/>
                  </a:moveTo>
                  <a:cubicBezTo>
                    <a:pt x="813" y="209"/>
                    <a:pt x="811" y="211"/>
                    <a:pt x="808" y="212"/>
                  </a:cubicBezTo>
                  <a:cubicBezTo>
                    <a:pt x="806" y="214"/>
                    <a:pt x="803" y="215"/>
                    <a:pt x="800" y="215"/>
                  </a:cubicBezTo>
                  <a:cubicBezTo>
                    <a:pt x="797" y="215"/>
                    <a:pt x="794" y="214"/>
                    <a:pt x="792" y="213"/>
                  </a:cubicBezTo>
                  <a:cubicBezTo>
                    <a:pt x="790" y="211"/>
                    <a:pt x="789" y="209"/>
                    <a:pt x="789" y="207"/>
                  </a:cubicBezTo>
                  <a:cubicBezTo>
                    <a:pt x="789" y="202"/>
                    <a:pt x="793" y="199"/>
                    <a:pt x="801" y="199"/>
                  </a:cubicBezTo>
                  <a:cubicBezTo>
                    <a:pt x="814" y="199"/>
                    <a:pt x="814" y="199"/>
                    <a:pt x="814" y="199"/>
                  </a:cubicBezTo>
                  <a:lnTo>
                    <a:pt x="814" y="206"/>
                  </a:lnTo>
                  <a:close/>
                  <a:moveTo>
                    <a:pt x="886" y="210"/>
                  </a:moveTo>
                  <a:cubicBezTo>
                    <a:pt x="891" y="223"/>
                    <a:pt x="891" y="223"/>
                    <a:pt x="891" y="223"/>
                  </a:cubicBezTo>
                  <a:cubicBezTo>
                    <a:pt x="889" y="225"/>
                    <a:pt x="887" y="226"/>
                    <a:pt x="884" y="226"/>
                  </a:cubicBezTo>
                  <a:cubicBezTo>
                    <a:pt x="882" y="227"/>
                    <a:pt x="879" y="227"/>
                    <a:pt x="876" y="227"/>
                  </a:cubicBezTo>
                  <a:cubicBezTo>
                    <a:pt x="868" y="227"/>
                    <a:pt x="862" y="225"/>
                    <a:pt x="858" y="221"/>
                  </a:cubicBezTo>
                  <a:cubicBezTo>
                    <a:pt x="854" y="218"/>
                    <a:pt x="852" y="212"/>
                    <a:pt x="852" y="204"/>
                  </a:cubicBezTo>
                  <a:cubicBezTo>
                    <a:pt x="852" y="178"/>
                    <a:pt x="852" y="178"/>
                    <a:pt x="852" y="178"/>
                  </a:cubicBezTo>
                  <a:cubicBezTo>
                    <a:pt x="842" y="178"/>
                    <a:pt x="842" y="178"/>
                    <a:pt x="842" y="178"/>
                  </a:cubicBezTo>
                  <a:cubicBezTo>
                    <a:pt x="842" y="163"/>
                    <a:pt x="842" y="163"/>
                    <a:pt x="842" y="163"/>
                  </a:cubicBezTo>
                  <a:cubicBezTo>
                    <a:pt x="852" y="163"/>
                    <a:pt x="852" y="163"/>
                    <a:pt x="852" y="163"/>
                  </a:cubicBezTo>
                  <a:cubicBezTo>
                    <a:pt x="852" y="148"/>
                    <a:pt x="852" y="148"/>
                    <a:pt x="852" y="148"/>
                  </a:cubicBezTo>
                  <a:cubicBezTo>
                    <a:pt x="870" y="148"/>
                    <a:pt x="870" y="148"/>
                    <a:pt x="870" y="148"/>
                  </a:cubicBezTo>
                  <a:cubicBezTo>
                    <a:pt x="870" y="163"/>
                    <a:pt x="870" y="163"/>
                    <a:pt x="870" y="163"/>
                  </a:cubicBezTo>
                  <a:cubicBezTo>
                    <a:pt x="886" y="163"/>
                    <a:pt x="886" y="163"/>
                    <a:pt x="886" y="163"/>
                  </a:cubicBezTo>
                  <a:cubicBezTo>
                    <a:pt x="886" y="178"/>
                    <a:pt x="886" y="178"/>
                    <a:pt x="886" y="178"/>
                  </a:cubicBezTo>
                  <a:cubicBezTo>
                    <a:pt x="870" y="178"/>
                    <a:pt x="870" y="178"/>
                    <a:pt x="870" y="178"/>
                  </a:cubicBezTo>
                  <a:cubicBezTo>
                    <a:pt x="870" y="204"/>
                    <a:pt x="870" y="204"/>
                    <a:pt x="870" y="204"/>
                  </a:cubicBezTo>
                  <a:cubicBezTo>
                    <a:pt x="870" y="207"/>
                    <a:pt x="871" y="209"/>
                    <a:pt x="872" y="210"/>
                  </a:cubicBezTo>
                  <a:cubicBezTo>
                    <a:pt x="874" y="212"/>
                    <a:pt x="876" y="212"/>
                    <a:pt x="878" y="212"/>
                  </a:cubicBezTo>
                  <a:cubicBezTo>
                    <a:pt x="881" y="212"/>
                    <a:pt x="884" y="212"/>
                    <a:pt x="886" y="210"/>
                  </a:cubicBezTo>
                  <a:close/>
                  <a:moveTo>
                    <a:pt x="50" y="180"/>
                  </a:moveTo>
                  <a:cubicBezTo>
                    <a:pt x="87" y="226"/>
                    <a:pt x="87" y="226"/>
                    <a:pt x="87" y="226"/>
                  </a:cubicBezTo>
                  <a:cubicBezTo>
                    <a:pt x="64" y="226"/>
                    <a:pt x="64" y="226"/>
                    <a:pt x="64" y="226"/>
                  </a:cubicBezTo>
                  <a:cubicBezTo>
                    <a:pt x="37" y="193"/>
                    <a:pt x="37" y="193"/>
                    <a:pt x="37" y="193"/>
                  </a:cubicBezTo>
                  <a:cubicBezTo>
                    <a:pt x="26" y="205"/>
                    <a:pt x="26" y="205"/>
                    <a:pt x="26" y="205"/>
                  </a:cubicBezTo>
                  <a:cubicBezTo>
                    <a:pt x="26" y="226"/>
                    <a:pt x="26" y="226"/>
                    <a:pt x="26" y="226"/>
                  </a:cubicBezTo>
                  <a:cubicBezTo>
                    <a:pt x="6" y="226"/>
                    <a:pt x="6" y="226"/>
                    <a:pt x="6" y="226"/>
                  </a:cubicBezTo>
                  <a:cubicBezTo>
                    <a:pt x="6" y="142"/>
                    <a:pt x="6" y="142"/>
                    <a:pt x="6" y="142"/>
                  </a:cubicBezTo>
                  <a:cubicBezTo>
                    <a:pt x="26" y="142"/>
                    <a:pt x="26" y="142"/>
                    <a:pt x="26" y="142"/>
                  </a:cubicBezTo>
                  <a:cubicBezTo>
                    <a:pt x="26" y="182"/>
                    <a:pt x="26" y="182"/>
                    <a:pt x="26" y="182"/>
                  </a:cubicBezTo>
                  <a:cubicBezTo>
                    <a:pt x="63" y="142"/>
                    <a:pt x="63" y="142"/>
                    <a:pt x="63" y="142"/>
                  </a:cubicBezTo>
                  <a:cubicBezTo>
                    <a:pt x="84" y="142"/>
                    <a:pt x="84" y="142"/>
                    <a:pt x="84" y="142"/>
                  </a:cubicBezTo>
                  <a:lnTo>
                    <a:pt x="50" y="180"/>
                  </a:lnTo>
                  <a:close/>
                  <a:moveTo>
                    <a:pt x="971" y="135"/>
                  </a:moveTo>
                  <a:cubicBezTo>
                    <a:pt x="973" y="137"/>
                    <a:pt x="974" y="139"/>
                    <a:pt x="974" y="142"/>
                  </a:cubicBezTo>
                  <a:cubicBezTo>
                    <a:pt x="974" y="145"/>
                    <a:pt x="973" y="148"/>
                    <a:pt x="971" y="150"/>
                  </a:cubicBezTo>
                  <a:cubicBezTo>
                    <a:pt x="968" y="152"/>
                    <a:pt x="966" y="153"/>
                    <a:pt x="962" y="153"/>
                  </a:cubicBezTo>
                  <a:cubicBezTo>
                    <a:pt x="959" y="153"/>
                    <a:pt x="956" y="152"/>
                    <a:pt x="954" y="150"/>
                  </a:cubicBezTo>
                  <a:cubicBezTo>
                    <a:pt x="952" y="148"/>
                    <a:pt x="950" y="145"/>
                    <a:pt x="950" y="142"/>
                  </a:cubicBezTo>
                  <a:cubicBezTo>
                    <a:pt x="950" y="139"/>
                    <a:pt x="952" y="137"/>
                    <a:pt x="954" y="135"/>
                  </a:cubicBezTo>
                  <a:cubicBezTo>
                    <a:pt x="956" y="133"/>
                    <a:pt x="959" y="132"/>
                    <a:pt x="962" y="132"/>
                  </a:cubicBezTo>
                  <a:cubicBezTo>
                    <a:pt x="966" y="132"/>
                    <a:pt x="968" y="133"/>
                    <a:pt x="971" y="135"/>
                  </a:cubicBezTo>
                  <a:close/>
                  <a:moveTo>
                    <a:pt x="928" y="163"/>
                  </a:moveTo>
                  <a:cubicBezTo>
                    <a:pt x="932" y="162"/>
                    <a:pt x="937" y="161"/>
                    <a:pt x="942" y="161"/>
                  </a:cubicBezTo>
                  <a:cubicBezTo>
                    <a:pt x="942" y="178"/>
                    <a:pt x="942" y="178"/>
                    <a:pt x="942" y="178"/>
                  </a:cubicBezTo>
                  <a:cubicBezTo>
                    <a:pt x="940" y="178"/>
                    <a:pt x="938" y="178"/>
                    <a:pt x="937" y="178"/>
                  </a:cubicBezTo>
                  <a:cubicBezTo>
                    <a:pt x="932" y="178"/>
                    <a:pt x="928" y="179"/>
                    <a:pt x="925" y="182"/>
                  </a:cubicBezTo>
                  <a:cubicBezTo>
                    <a:pt x="922" y="185"/>
                    <a:pt x="920" y="190"/>
                    <a:pt x="920" y="196"/>
                  </a:cubicBezTo>
                  <a:cubicBezTo>
                    <a:pt x="920" y="226"/>
                    <a:pt x="920" y="226"/>
                    <a:pt x="920" y="226"/>
                  </a:cubicBezTo>
                  <a:cubicBezTo>
                    <a:pt x="902" y="226"/>
                    <a:pt x="902" y="226"/>
                    <a:pt x="902" y="226"/>
                  </a:cubicBezTo>
                  <a:cubicBezTo>
                    <a:pt x="902" y="162"/>
                    <a:pt x="902" y="162"/>
                    <a:pt x="902" y="162"/>
                  </a:cubicBezTo>
                  <a:cubicBezTo>
                    <a:pt x="919" y="162"/>
                    <a:pt x="919" y="162"/>
                    <a:pt x="919" y="162"/>
                  </a:cubicBezTo>
                  <a:cubicBezTo>
                    <a:pt x="919" y="170"/>
                    <a:pt x="919" y="170"/>
                    <a:pt x="919" y="170"/>
                  </a:cubicBezTo>
                  <a:cubicBezTo>
                    <a:pt x="922" y="167"/>
                    <a:pt x="925" y="165"/>
                    <a:pt x="928" y="163"/>
                  </a:cubicBezTo>
                  <a:close/>
                  <a:moveTo>
                    <a:pt x="1026" y="193"/>
                  </a:moveTo>
                  <a:cubicBezTo>
                    <a:pt x="1051" y="226"/>
                    <a:pt x="1051" y="226"/>
                    <a:pt x="1051" y="226"/>
                  </a:cubicBezTo>
                  <a:cubicBezTo>
                    <a:pt x="1030" y="226"/>
                    <a:pt x="1030" y="226"/>
                    <a:pt x="1030" y="226"/>
                  </a:cubicBezTo>
                  <a:cubicBezTo>
                    <a:pt x="1016" y="207"/>
                    <a:pt x="1016" y="207"/>
                    <a:pt x="1016" y="207"/>
                  </a:cubicBezTo>
                  <a:cubicBezTo>
                    <a:pt x="1001" y="226"/>
                    <a:pt x="1001" y="226"/>
                    <a:pt x="1001" y="226"/>
                  </a:cubicBezTo>
                  <a:cubicBezTo>
                    <a:pt x="981" y="226"/>
                    <a:pt x="981" y="226"/>
                    <a:pt x="981" y="226"/>
                  </a:cubicBezTo>
                  <a:cubicBezTo>
                    <a:pt x="1006" y="194"/>
                    <a:pt x="1006" y="194"/>
                    <a:pt x="1006" y="194"/>
                  </a:cubicBezTo>
                  <a:cubicBezTo>
                    <a:pt x="982" y="162"/>
                    <a:pt x="982" y="162"/>
                    <a:pt x="982" y="162"/>
                  </a:cubicBezTo>
                  <a:cubicBezTo>
                    <a:pt x="1003" y="162"/>
                    <a:pt x="1003" y="162"/>
                    <a:pt x="1003" y="162"/>
                  </a:cubicBezTo>
                  <a:cubicBezTo>
                    <a:pt x="1016" y="181"/>
                    <a:pt x="1016" y="181"/>
                    <a:pt x="1016" y="181"/>
                  </a:cubicBezTo>
                  <a:cubicBezTo>
                    <a:pt x="1030" y="162"/>
                    <a:pt x="1030" y="162"/>
                    <a:pt x="1030" y="162"/>
                  </a:cubicBezTo>
                  <a:cubicBezTo>
                    <a:pt x="1050" y="162"/>
                    <a:pt x="1050" y="162"/>
                    <a:pt x="1050" y="162"/>
                  </a:cubicBezTo>
                  <a:lnTo>
                    <a:pt x="1026" y="193"/>
                  </a:lnTo>
                  <a:close/>
                  <a:moveTo>
                    <a:pt x="953" y="162"/>
                  </a:moveTo>
                  <a:cubicBezTo>
                    <a:pt x="971" y="162"/>
                    <a:pt x="971" y="162"/>
                    <a:pt x="971" y="162"/>
                  </a:cubicBezTo>
                  <a:cubicBezTo>
                    <a:pt x="971" y="226"/>
                    <a:pt x="971" y="226"/>
                    <a:pt x="971" y="226"/>
                  </a:cubicBezTo>
                  <a:cubicBezTo>
                    <a:pt x="953" y="226"/>
                    <a:pt x="953" y="226"/>
                    <a:pt x="953" y="226"/>
                  </a:cubicBezTo>
                  <a:lnTo>
                    <a:pt x="953" y="162"/>
                  </a:lnTo>
                  <a:close/>
                  <a:moveTo>
                    <a:pt x="253" y="162"/>
                  </a:moveTo>
                  <a:cubicBezTo>
                    <a:pt x="271" y="162"/>
                    <a:pt x="271" y="162"/>
                    <a:pt x="271" y="162"/>
                  </a:cubicBezTo>
                  <a:cubicBezTo>
                    <a:pt x="271" y="226"/>
                    <a:pt x="271" y="226"/>
                    <a:pt x="271" y="226"/>
                  </a:cubicBezTo>
                  <a:cubicBezTo>
                    <a:pt x="253" y="226"/>
                    <a:pt x="253" y="226"/>
                    <a:pt x="253" y="226"/>
                  </a:cubicBezTo>
                  <a:lnTo>
                    <a:pt x="253" y="162"/>
                  </a:lnTo>
                  <a:close/>
                  <a:moveTo>
                    <a:pt x="347" y="168"/>
                  </a:moveTo>
                  <a:cubicBezTo>
                    <a:pt x="352" y="173"/>
                    <a:pt x="355" y="180"/>
                    <a:pt x="355" y="189"/>
                  </a:cubicBezTo>
                  <a:cubicBezTo>
                    <a:pt x="355" y="226"/>
                    <a:pt x="355" y="226"/>
                    <a:pt x="355" y="226"/>
                  </a:cubicBezTo>
                  <a:cubicBezTo>
                    <a:pt x="336" y="226"/>
                    <a:pt x="336" y="226"/>
                    <a:pt x="336" y="226"/>
                  </a:cubicBezTo>
                  <a:cubicBezTo>
                    <a:pt x="336" y="192"/>
                    <a:pt x="336" y="192"/>
                    <a:pt x="336" y="192"/>
                  </a:cubicBezTo>
                  <a:cubicBezTo>
                    <a:pt x="336" y="187"/>
                    <a:pt x="335" y="183"/>
                    <a:pt x="333" y="181"/>
                  </a:cubicBezTo>
                  <a:cubicBezTo>
                    <a:pt x="331" y="178"/>
                    <a:pt x="327" y="177"/>
                    <a:pt x="323" y="177"/>
                  </a:cubicBezTo>
                  <a:cubicBezTo>
                    <a:pt x="318" y="177"/>
                    <a:pt x="315" y="178"/>
                    <a:pt x="312" y="181"/>
                  </a:cubicBezTo>
                  <a:cubicBezTo>
                    <a:pt x="309" y="184"/>
                    <a:pt x="308" y="189"/>
                    <a:pt x="308" y="194"/>
                  </a:cubicBezTo>
                  <a:cubicBezTo>
                    <a:pt x="308" y="226"/>
                    <a:pt x="308" y="226"/>
                    <a:pt x="308" y="226"/>
                  </a:cubicBezTo>
                  <a:cubicBezTo>
                    <a:pt x="289" y="226"/>
                    <a:pt x="289" y="226"/>
                    <a:pt x="289" y="226"/>
                  </a:cubicBezTo>
                  <a:cubicBezTo>
                    <a:pt x="289" y="162"/>
                    <a:pt x="289" y="162"/>
                    <a:pt x="289" y="162"/>
                  </a:cubicBezTo>
                  <a:cubicBezTo>
                    <a:pt x="307" y="162"/>
                    <a:pt x="307" y="162"/>
                    <a:pt x="307" y="162"/>
                  </a:cubicBezTo>
                  <a:cubicBezTo>
                    <a:pt x="307" y="169"/>
                    <a:pt x="307" y="169"/>
                    <a:pt x="307" y="169"/>
                  </a:cubicBezTo>
                  <a:cubicBezTo>
                    <a:pt x="309" y="167"/>
                    <a:pt x="312" y="165"/>
                    <a:pt x="316" y="163"/>
                  </a:cubicBezTo>
                  <a:cubicBezTo>
                    <a:pt x="320" y="162"/>
                    <a:pt x="324" y="161"/>
                    <a:pt x="328" y="161"/>
                  </a:cubicBezTo>
                  <a:cubicBezTo>
                    <a:pt x="336" y="161"/>
                    <a:pt x="343" y="163"/>
                    <a:pt x="347" y="168"/>
                  </a:cubicBezTo>
                  <a:close/>
                  <a:moveTo>
                    <a:pt x="551" y="168"/>
                  </a:moveTo>
                  <a:cubicBezTo>
                    <a:pt x="556" y="173"/>
                    <a:pt x="559" y="180"/>
                    <a:pt x="559" y="189"/>
                  </a:cubicBezTo>
                  <a:cubicBezTo>
                    <a:pt x="559" y="226"/>
                    <a:pt x="559" y="226"/>
                    <a:pt x="559" y="226"/>
                  </a:cubicBezTo>
                  <a:cubicBezTo>
                    <a:pt x="540" y="226"/>
                    <a:pt x="540" y="226"/>
                    <a:pt x="540" y="226"/>
                  </a:cubicBezTo>
                  <a:cubicBezTo>
                    <a:pt x="540" y="192"/>
                    <a:pt x="540" y="192"/>
                    <a:pt x="540" y="192"/>
                  </a:cubicBezTo>
                  <a:cubicBezTo>
                    <a:pt x="540" y="187"/>
                    <a:pt x="539" y="183"/>
                    <a:pt x="537" y="181"/>
                  </a:cubicBezTo>
                  <a:cubicBezTo>
                    <a:pt x="534" y="178"/>
                    <a:pt x="531" y="177"/>
                    <a:pt x="527" y="177"/>
                  </a:cubicBezTo>
                  <a:cubicBezTo>
                    <a:pt x="522" y="177"/>
                    <a:pt x="518" y="178"/>
                    <a:pt x="516" y="181"/>
                  </a:cubicBezTo>
                  <a:cubicBezTo>
                    <a:pt x="513" y="184"/>
                    <a:pt x="511" y="189"/>
                    <a:pt x="511" y="194"/>
                  </a:cubicBezTo>
                  <a:cubicBezTo>
                    <a:pt x="511" y="226"/>
                    <a:pt x="511" y="226"/>
                    <a:pt x="511" y="226"/>
                  </a:cubicBezTo>
                  <a:cubicBezTo>
                    <a:pt x="493" y="226"/>
                    <a:pt x="493" y="226"/>
                    <a:pt x="493" y="226"/>
                  </a:cubicBezTo>
                  <a:cubicBezTo>
                    <a:pt x="493" y="162"/>
                    <a:pt x="493" y="162"/>
                    <a:pt x="493" y="162"/>
                  </a:cubicBezTo>
                  <a:cubicBezTo>
                    <a:pt x="511" y="162"/>
                    <a:pt x="511" y="162"/>
                    <a:pt x="511" y="162"/>
                  </a:cubicBezTo>
                  <a:cubicBezTo>
                    <a:pt x="511" y="169"/>
                    <a:pt x="511" y="169"/>
                    <a:pt x="511" y="169"/>
                  </a:cubicBezTo>
                  <a:cubicBezTo>
                    <a:pt x="513" y="167"/>
                    <a:pt x="516" y="165"/>
                    <a:pt x="520" y="163"/>
                  </a:cubicBezTo>
                  <a:cubicBezTo>
                    <a:pt x="523" y="162"/>
                    <a:pt x="527" y="161"/>
                    <a:pt x="532" y="161"/>
                  </a:cubicBezTo>
                  <a:cubicBezTo>
                    <a:pt x="540" y="161"/>
                    <a:pt x="546" y="163"/>
                    <a:pt x="551" y="168"/>
                  </a:cubicBezTo>
                  <a:close/>
                  <a:moveTo>
                    <a:pt x="457" y="162"/>
                  </a:moveTo>
                  <a:cubicBezTo>
                    <a:pt x="475" y="162"/>
                    <a:pt x="475" y="162"/>
                    <a:pt x="475" y="162"/>
                  </a:cubicBezTo>
                  <a:cubicBezTo>
                    <a:pt x="475" y="226"/>
                    <a:pt x="475" y="226"/>
                    <a:pt x="475" y="226"/>
                  </a:cubicBezTo>
                  <a:cubicBezTo>
                    <a:pt x="457" y="226"/>
                    <a:pt x="457" y="226"/>
                    <a:pt x="457" y="226"/>
                  </a:cubicBezTo>
                  <a:lnTo>
                    <a:pt x="457" y="162"/>
                  </a:lnTo>
                  <a:close/>
                  <a:moveTo>
                    <a:pt x="421" y="170"/>
                  </a:moveTo>
                  <a:cubicBezTo>
                    <a:pt x="416" y="164"/>
                    <a:pt x="409" y="161"/>
                    <a:pt x="400" y="161"/>
                  </a:cubicBezTo>
                  <a:cubicBezTo>
                    <a:pt x="394" y="161"/>
                    <a:pt x="389" y="162"/>
                    <a:pt x="384" y="165"/>
                  </a:cubicBezTo>
                  <a:cubicBezTo>
                    <a:pt x="379" y="167"/>
                    <a:pt x="375" y="171"/>
                    <a:pt x="372" y="176"/>
                  </a:cubicBezTo>
                  <a:cubicBezTo>
                    <a:pt x="369" y="180"/>
                    <a:pt x="368" y="186"/>
                    <a:pt x="368" y="192"/>
                  </a:cubicBezTo>
                  <a:cubicBezTo>
                    <a:pt x="368" y="198"/>
                    <a:pt x="369" y="204"/>
                    <a:pt x="372" y="208"/>
                  </a:cubicBezTo>
                  <a:cubicBezTo>
                    <a:pt x="375" y="213"/>
                    <a:pt x="379" y="217"/>
                    <a:pt x="384" y="219"/>
                  </a:cubicBezTo>
                  <a:cubicBezTo>
                    <a:pt x="389" y="222"/>
                    <a:pt x="394" y="223"/>
                    <a:pt x="400" y="223"/>
                  </a:cubicBezTo>
                  <a:cubicBezTo>
                    <a:pt x="409" y="223"/>
                    <a:pt x="416" y="221"/>
                    <a:pt x="420" y="215"/>
                  </a:cubicBezTo>
                  <a:cubicBezTo>
                    <a:pt x="420" y="218"/>
                    <a:pt x="420" y="218"/>
                    <a:pt x="420" y="218"/>
                  </a:cubicBezTo>
                  <a:cubicBezTo>
                    <a:pt x="420" y="224"/>
                    <a:pt x="419" y="228"/>
                    <a:pt x="416" y="231"/>
                  </a:cubicBezTo>
                  <a:cubicBezTo>
                    <a:pt x="413" y="234"/>
                    <a:pt x="408" y="236"/>
                    <a:pt x="401" y="236"/>
                  </a:cubicBezTo>
                  <a:cubicBezTo>
                    <a:pt x="397" y="236"/>
                    <a:pt x="393" y="235"/>
                    <a:pt x="389" y="234"/>
                  </a:cubicBezTo>
                  <a:cubicBezTo>
                    <a:pt x="385" y="232"/>
                    <a:pt x="381" y="231"/>
                    <a:pt x="379" y="228"/>
                  </a:cubicBezTo>
                  <a:cubicBezTo>
                    <a:pt x="371" y="242"/>
                    <a:pt x="371" y="242"/>
                    <a:pt x="371" y="242"/>
                  </a:cubicBezTo>
                  <a:cubicBezTo>
                    <a:pt x="375" y="245"/>
                    <a:pt x="380" y="247"/>
                    <a:pt x="385" y="248"/>
                  </a:cubicBezTo>
                  <a:cubicBezTo>
                    <a:pt x="391" y="250"/>
                    <a:pt x="397" y="251"/>
                    <a:pt x="403" y="251"/>
                  </a:cubicBezTo>
                  <a:cubicBezTo>
                    <a:pt x="415" y="251"/>
                    <a:pt x="424" y="248"/>
                    <a:pt x="430" y="242"/>
                  </a:cubicBezTo>
                  <a:cubicBezTo>
                    <a:pt x="436" y="236"/>
                    <a:pt x="439" y="227"/>
                    <a:pt x="439" y="216"/>
                  </a:cubicBezTo>
                  <a:cubicBezTo>
                    <a:pt x="439" y="162"/>
                    <a:pt x="439" y="162"/>
                    <a:pt x="439" y="162"/>
                  </a:cubicBezTo>
                  <a:cubicBezTo>
                    <a:pt x="421" y="162"/>
                    <a:pt x="421" y="162"/>
                    <a:pt x="421" y="162"/>
                  </a:cubicBezTo>
                  <a:lnTo>
                    <a:pt x="421" y="170"/>
                  </a:lnTo>
                  <a:close/>
                  <a:moveTo>
                    <a:pt x="416" y="203"/>
                  </a:moveTo>
                  <a:cubicBezTo>
                    <a:pt x="413" y="206"/>
                    <a:pt x="409" y="208"/>
                    <a:pt x="404" y="208"/>
                  </a:cubicBezTo>
                  <a:cubicBezTo>
                    <a:pt x="399" y="208"/>
                    <a:pt x="395" y="206"/>
                    <a:pt x="391" y="203"/>
                  </a:cubicBezTo>
                  <a:cubicBezTo>
                    <a:pt x="388" y="201"/>
                    <a:pt x="387" y="197"/>
                    <a:pt x="387" y="192"/>
                  </a:cubicBezTo>
                  <a:cubicBezTo>
                    <a:pt x="387" y="187"/>
                    <a:pt x="388" y="183"/>
                    <a:pt x="391" y="181"/>
                  </a:cubicBezTo>
                  <a:cubicBezTo>
                    <a:pt x="395" y="178"/>
                    <a:pt x="399" y="176"/>
                    <a:pt x="404" y="176"/>
                  </a:cubicBezTo>
                  <a:cubicBezTo>
                    <a:pt x="409" y="176"/>
                    <a:pt x="413" y="178"/>
                    <a:pt x="416" y="181"/>
                  </a:cubicBezTo>
                  <a:cubicBezTo>
                    <a:pt x="419" y="183"/>
                    <a:pt x="421" y="187"/>
                    <a:pt x="421" y="192"/>
                  </a:cubicBezTo>
                  <a:cubicBezTo>
                    <a:pt x="421" y="197"/>
                    <a:pt x="419" y="201"/>
                    <a:pt x="416" y="203"/>
                  </a:cubicBezTo>
                  <a:close/>
                  <a:moveTo>
                    <a:pt x="271" y="135"/>
                  </a:moveTo>
                  <a:cubicBezTo>
                    <a:pt x="273" y="137"/>
                    <a:pt x="274" y="139"/>
                    <a:pt x="274" y="142"/>
                  </a:cubicBezTo>
                  <a:cubicBezTo>
                    <a:pt x="274" y="145"/>
                    <a:pt x="273" y="148"/>
                    <a:pt x="271" y="150"/>
                  </a:cubicBezTo>
                  <a:cubicBezTo>
                    <a:pt x="268" y="152"/>
                    <a:pt x="266" y="153"/>
                    <a:pt x="262" y="153"/>
                  </a:cubicBezTo>
                  <a:cubicBezTo>
                    <a:pt x="259" y="153"/>
                    <a:pt x="256" y="152"/>
                    <a:pt x="254" y="150"/>
                  </a:cubicBezTo>
                  <a:cubicBezTo>
                    <a:pt x="252" y="148"/>
                    <a:pt x="250" y="145"/>
                    <a:pt x="250" y="142"/>
                  </a:cubicBezTo>
                  <a:cubicBezTo>
                    <a:pt x="250" y="139"/>
                    <a:pt x="252" y="137"/>
                    <a:pt x="254" y="135"/>
                  </a:cubicBezTo>
                  <a:cubicBezTo>
                    <a:pt x="256" y="133"/>
                    <a:pt x="259" y="132"/>
                    <a:pt x="262" y="132"/>
                  </a:cubicBezTo>
                  <a:cubicBezTo>
                    <a:pt x="266" y="132"/>
                    <a:pt x="268" y="133"/>
                    <a:pt x="271" y="135"/>
                  </a:cubicBezTo>
                  <a:close/>
                  <a:moveTo>
                    <a:pt x="228" y="168"/>
                  </a:moveTo>
                  <a:cubicBezTo>
                    <a:pt x="233" y="173"/>
                    <a:pt x="236" y="180"/>
                    <a:pt x="236" y="189"/>
                  </a:cubicBezTo>
                  <a:cubicBezTo>
                    <a:pt x="236" y="226"/>
                    <a:pt x="236" y="226"/>
                    <a:pt x="236" y="226"/>
                  </a:cubicBezTo>
                  <a:cubicBezTo>
                    <a:pt x="217" y="226"/>
                    <a:pt x="217" y="226"/>
                    <a:pt x="217" y="226"/>
                  </a:cubicBezTo>
                  <a:cubicBezTo>
                    <a:pt x="217" y="192"/>
                    <a:pt x="217" y="192"/>
                    <a:pt x="217" y="192"/>
                  </a:cubicBezTo>
                  <a:cubicBezTo>
                    <a:pt x="217" y="187"/>
                    <a:pt x="216" y="183"/>
                    <a:pt x="214" y="181"/>
                  </a:cubicBezTo>
                  <a:cubicBezTo>
                    <a:pt x="212" y="178"/>
                    <a:pt x="208" y="177"/>
                    <a:pt x="204" y="177"/>
                  </a:cubicBezTo>
                  <a:cubicBezTo>
                    <a:pt x="199" y="177"/>
                    <a:pt x="196" y="178"/>
                    <a:pt x="193" y="181"/>
                  </a:cubicBezTo>
                  <a:cubicBezTo>
                    <a:pt x="190" y="184"/>
                    <a:pt x="189" y="189"/>
                    <a:pt x="189" y="194"/>
                  </a:cubicBezTo>
                  <a:cubicBezTo>
                    <a:pt x="189" y="226"/>
                    <a:pt x="189" y="226"/>
                    <a:pt x="189" y="226"/>
                  </a:cubicBezTo>
                  <a:cubicBezTo>
                    <a:pt x="170" y="226"/>
                    <a:pt x="170" y="226"/>
                    <a:pt x="170" y="226"/>
                  </a:cubicBezTo>
                  <a:cubicBezTo>
                    <a:pt x="170" y="162"/>
                    <a:pt x="170" y="162"/>
                    <a:pt x="170" y="162"/>
                  </a:cubicBezTo>
                  <a:cubicBezTo>
                    <a:pt x="188" y="162"/>
                    <a:pt x="188" y="162"/>
                    <a:pt x="188" y="162"/>
                  </a:cubicBezTo>
                  <a:cubicBezTo>
                    <a:pt x="188" y="169"/>
                    <a:pt x="188" y="169"/>
                    <a:pt x="188" y="169"/>
                  </a:cubicBezTo>
                  <a:cubicBezTo>
                    <a:pt x="190" y="167"/>
                    <a:pt x="193" y="165"/>
                    <a:pt x="197" y="163"/>
                  </a:cubicBezTo>
                  <a:cubicBezTo>
                    <a:pt x="201" y="162"/>
                    <a:pt x="205" y="161"/>
                    <a:pt x="209" y="161"/>
                  </a:cubicBezTo>
                  <a:cubicBezTo>
                    <a:pt x="217" y="161"/>
                    <a:pt x="224" y="163"/>
                    <a:pt x="228" y="168"/>
                  </a:cubicBezTo>
                  <a:close/>
                  <a:moveTo>
                    <a:pt x="673" y="183"/>
                  </a:moveTo>
                  <a:cubicBezTo>
                    <a:pt x="676" y="181"/>
                    <a:pt x="679" y="178"/>
                    <a:pt x="681" y="175"/>
                  </a:cubicBezTo>
                  <a:cubicBezTo>
                    <a:pt x="683" y="172"/>
                    <a:pt x="684" y="168"/>
                    <a:pt x="684" y="164"/>
                  </a:cubicBezTo>
                  <a:cubicBezTo>
                    <a:pt x="684" y="157"/>
                    <a:pt x="681" y="152"/>
                    <a:pt x="675" y="148"/>
                  </a:cubicBezTo>
                  <a:cubicBezTo>
                    <a:pt x="670" y="144"/>
                    <a:pt x="662" y="142"/>
                    <a:pt x="652" y="142"/>
                  </a:cubicBezTo>
                  <a:cubicBezTo>
                    <a:pt x="611" y="142"/>
                    <a:pt x="611" y="142"/>
                    <a:pt x="611" y="142"/>
                  </a:cubicBezTo>
                  <a:cubicBezTo>
                    <a:pt x="611" y="226"/>
                    <a:pt x="611" y="226"/>
                    <a:pt x="611" y="226"/>
                  </a:cubicBezTo>
                  <a:cubicBezTo>
                    <a:pt x="654" y="226"/>
                    <a:pt x="654" y="226"/>
                    <a:pt x="654" y="226"/>
                  </a:cubicBezTo>
                  <a:cubicBezTo>
                    <a:pt x="665" y="226"/>
                    <a:pt x="674" y="224"/>
                    <a:pt x="679" y="220"/>
                  </a:cubicBezTo>
                  <a:cubicBezTo>
                    <a:pt x="685" y="216"/>
                    <a:pt x="688" y="211"/>
                    <a:pt x="688" y="203"/>
                  </a:cubicBezTo>
                  <a:cubicBezTo>
                    <a:pt x="688" y="198"/>
                    <a:pt x="687" y="194"/>
                    <a:pt x="684" y="190"/>
                  </a:cubicBezTo>
                  <a:cubicBezTo>
                    <a:pt x="681" y="187"/>
                    <a:pt x="677" y="184"/>
                    <a:pt x="673" y="183"/>
                  </a:cubicBezTo>
                  <a:close/>
                  <a:moveTo>
                    <a:pt x="630" y="157"/>
                  </a:moveTo>
                  <a:cubicBezTo>
                    <a:pt x="650" y="157"/>
                    <a:pt x="650" y="157"/>
                    <a:pt x="650" y="157"/>
                  </a:cubicBezTo>
                  <a:cubicBezTo>
                    <a:pt x="654" y="157"/>
                    <a:pt x="658" y="158"/>
                    <a:pt x="660" y="159"/>
                  </a:cubicBezTo>
                  <a:cubicBezTo>
                    <a:pt x="663" y="161"/>
                    <a:pt x="664" y="164"/>
                    <a:pt x="664" y="167"/>
                  </a:cubicBezTo>
                  <a:cubicBezTo>
                    <a:pt x="664" y="170"/>
                    <a:pt x="663" y="173"/>
                    <a:pt x="660" y="174"/>
                  </a:cubicBezTo>
                  <a:cubicBezTo>
                    <a:pt x="658" y="176"/>
                    <a:pt x="654" y="177"/>
                    <a:pt x="650" y="177"/>
                  </a:cubicBezTo>
                  <a:cubicBezTo>
                    <a:pt x="630" y="177"/>
                    <a:pt x="630" y="177"/>
                    <a:pt x="630" y="177"/>
                  </a:cubicBezTo>
                  <a:lnTo>
                    <a:pt x="630" y="157"/>
                  </a:lnTo>
                  <a:close/>
                  <a:moveTo>
                    <a:pt x="664" y="209"/>
                  </a:moveTo>
                  <a:cubicBezTo>
                    <a:pt x="662" y="211"/>
                    <a:pt x="658" y="212"/>
                    <a:pt x="653" y="212"/>
                  </a:cubicBezTo>
                  <a:cubicBezTo>
                    <a:pt x="630" y="212"/>
                    <a:pt x="630" y="212"/>
                    <a:pt x="630" y="212"/>
                  </a:cubicBezTo>
                  <a:cubicBezTo>
                    <a:pt x="630" y="191"/>
                    <a:pt x="630" y="191"/>
                    <a:pt x="630" y="191"/>
                  </a:cubicBezTo>
                  <a:cubicBezTo>
                    <a:pt x="653" y="191"/>
                    <a:pt x="653" y="191"/>
                    <a:pt x="653" y="191"/>
                  </a:cubicBezTo>
                  <a:cubicBezTo>
                    <a:pt x="663" y="191"/>
                    <a:pt x="668" y="194"/>
                    <a:pt x="668" y="201"/>
                  </a:cubicBezTo>
                  <a:cubicBezTo>
                    <a:pt x="668" y="205"/>
                    <a:pt x="667" y="208"/>
                    <a:pt x="664" y="209"/>
                  </a:cubicBezTo>
                  <a:close/>
                  <a:moveTo>
                    <a:pt x="140" y="165"/>
                  </a:moveTo>
                  <a:cubicBezTo>
                    <a:pt x="135" y="162"/>
                    <a:pt x="129" y="161"/>
                    <a:pt x="122" y="161"/>
                  </a:cubicBezTo>
                  <a:cubicBezTo>
                    <a:pt x="115" y="161"/>
                    <a:pt x="109" y="162"/>
                    <a:pt x="104" y="165"/>
                  </a:cubicBezTo>
                  <a:cubicBezTo>
                    <a:pt x="98" y="168"/>
                    <a:pt x="94" y="172"/>
                    <a:pt x="91" y="177"/>
                  </a:cubicBezTo>
                  <a:cubicBezTo>
                    <a:pt x="88" y="182"/>
                    <a:pt x="86" y="188"/>
                    <a:pt x="86" y="194"/>
                  </a:cubicBezTo>
                  <a:cubicBezTo>
                    <a:pt x="86" y="200"/>
                    <a:pt x="88" y="206"/>
                    <a:pt x="91" y="211"/>
                  </a:cubicBezTo>
                  <a:cubicBezTo>
                    <a:pt x="94" y="216"/>
                    <a:pt x="98" y="220"/>
                    <a:pt x="104" y="223"/>
                  </a:cubicBezTo>
                  <a:cubicBezTo>
                    <a:pt x="109" y="226"/>
                    <a:pt x="115" y="227"/>
                    <a:pt x="122" y="227"/>
                  </a:cubicBezTo>
                  <a:cubicBezTo>
                    <a:pt x="129" y="227"/>
                    <a:pt x="135" y="226"/>
                    <a:pt x="140" y="223"/>
                  </a:cubicBezTo>
                  <a:cubicBezTo>
                    <a:pt x="146" y="220"/>
                    <a:pt x="150" y="216"/>
                    <a:pt x="153" y="211"/>
                  </a:cubicBezTo>
                  <a:cubicBezTo>
                    <a:pt x="156" y="206"/>
                    <a:pt x="157" y="200"/>
                    <a:pt x="157" y="194"/>
                  </a:cubicBezTo>
                  <a:cubicBezTo>
                    <a:pt x="157" y="188"/>
                    <a:pt x="156" y="182"/>
                    <a:pt x="153" y="177"/>
                  </a:cubicBezTo>
                  <a:cubicBezTo>
                    <a:pt x="150" y="172"/>
                    <a:pt x="146" y="168"/>
                    <a:pt x="140" y="165"/>
                  </a:cubicBezTo>
                  <a:close/>
                  <a:moveTo>
                    <a:pt x="134" y="207"/>
                  </a:moveTo>
                  <a:cubicBezTo>
                    <a:pt x="131" y="210"/>
                    <a:pt x="127" y="212"/>
                    <a:pt x="122" y="212"/>
                  </a:cubicBezTo>
                  <a:cubicBezTo>
                    <a:pt x="117" y="212"/>
                    <a:pt x="113" y="210"/>
                    <a:pt x="110" y="207"/>
                  </a:cubicBezTo>
                  <a:cubicBezTo>
                    <a:pt x="107" y="204"/>
                    <a:pt x="105" y="200"/>
                    <a:pt x="105" y="194"/>
                  </a:cubicBezTo>
                  <a:cubicBezTo>
                    <a:pt x="105" y="189"/>
                    <a:pt x="107" y="184"/>
                    <a:pt x="110" y="181"/>
                  </a:cubicBezTo>
                  <a:cubicBezTo>
                    <a:pt x="113" y="178"/>
                    <a:pt x="117" y="176"/>
                    <a:pt x="122" y="176"/>
                  </a:cubicBezTo>
                  <a:cubicBezTo>
                    <a:pt x="127" y="176"/>
                    <a:pt x="131" y="178"/>
                    <a:pt x="134" y="181"/>
                  </a:cubicBezTo>
                  <a:cubicBezTo>
                    <a:pt x="137" y="184"/>
                    <a:pt x="138" y="189"/>
                    <a:pt x="138" y="194"/>
                  </a:cubicBezTo>
                  <a:cubicBezTo>
                    <a:pt x="138" y="200"/>
                    <a:pt x="137" y="204"/>
                    <a:pt x="134" y="207"/>
                  </a:cubicBezTo>
                  <a:close/>
                  <a:moveTo>
                    <a:pt x="474" y="135"/>
                  </a:moveTo>
                  <a:cubicBezTo>
                    <a:pt x="476" y="137"/>
                    <a:pt x="478" y="139"/>
                    <a:pt x="478" y="142"/>
                  </a:cubicBezTo>
                  <a:cubicBezTo>
                    <a:pt x="478" y="145"/>
                    <a:pt x="476" y="148"/>
                    <a:pt x="474" y="150"/>
                  </a:cubicBezTo>
                  <a:cubicBezTo>
                    <a:pt x="472" y="152"/>
                    <a:pt x="469" y="153"/>
                    <a:pt x="466" y="153"/>
                  </a:cubicBezTo>
                  <a:cubicBezTo>
                    <a:pt x="462" y="153"/>
                    <a:pt x="460" y="152"/>
                    <a:pt x="457" y="150"/>
                  </a:cubicBezTo>
                  <a:cubicBezTo>
                    <a:pt x="455" y="148"/>
                    <a:pt x="454" y="145"/>
                    <a:pt x="454" y="142"/>
                  </a:cubicBezTo>
                  <a:cubicBezTo>
                    <a:pt x="454" y="139"/>
                    <a:pt x="455" y="137"/>
                    <a:pt x="457" y="135"/>
                  </a:cubicBezTo>
                  <a:cubicBezTo>
                    <a:pt x="460" y="133"/>
                    <a:pt x="462" y="132"/>
                    <a:pt x="466" y="132"/>
                  </a:cubicBezTo>
                  <a:cubicBezTo>
                    <a:pt x="469" y="132"/>
                    <a:pt x="472" y="133"/>
                    <a:pt x="474" y="135"/>
                  </a:cubicBezTo>
                  <a:close/>
                  <a:moveTo>
                    <a:pt x="748" y="165"/>
                  </a:moveTo>
                  <a:cubicBezTo>
                    <a:pt x="743" y="162"/>
                    <a:pt x="737" y="161"/>
                    <a:pt x="731" y="161"/>
                  </a:cubicBezTo>
                  <a:cubicBezTo>
                    <a:pt x="725" y="161"/>
                    <a:pt x="719" y="162"/>
                    <a:pt x="713" y="165"/>
                  </a:cubicBezTo>
                  <a:cubicBezTo>
                    <a:pt x="708" y="168"/>
                    <a:pt x="704" y="172"/>
                    <a:pt x="701" y="177"/>
                  </a:cubicBezTo>
                  <a:cubicBezTo>
                    <a:pt x="698" y="182"/>
                    <a:pt x="697" y="188"/>
                    <a:pt x="697" y="194"/>
                  </a:cubicBezTo>
                  <a:cubicBezTo>
                    <a:pt x="697" y="200"/>
                    <a:pt x="698" y="206"/>
                    <a:pt x="701" y="211"/>
                  </a:cubicBezTo>
                  <a:cubicBezTo>
                    <a:pt x="704" y="216"/>
                    <a:pt x="708" y="220"/>
                    <a:pt x="714" y="223"/>
                  </a:cubicBezTo>
                  <a:cubicBezTo>
                    <a:pt x="720" y="226"/>
                    <a:pt x="726" y="227"/>
                    <a:pt x="733" y="227"/>
                  </a:cubicBezTo>
                  <a:cubicBezTo>
                    <a:pt x="745" y="227"/>
                    <a:pt x="754" y="224"/>
                    <a:pt x="760" y="217"/>
                  </a:cubicBezTo>
                  <a:cubicBezTo>
                    <a:pt x="750" y="206"/>
                    <a:pt x="750" y="206"/>
                    <a:pt x="750" y="206"/>
                  </a:cubicBezTo>
                  <a:cubicBezTo>
                    <a:pt x="748" y="208"/>
                    <a:pt x="745" y="210"/>
                    <a:pt x="743" y="211"/>
                  </a:cubicBezTo>
                  <a:cubicBezTo>
                    <a:pt x="740" y="212"/>
                    <a:pt x="737" y="212"/>
                    <a:pt x="734" y="212"/>
                  </a:cubicBezTo>
                  <a:cubicBezTo>
                    <a:pt x="729" y="212"/>
                    <a:pt x="725" y="211"/>
                    <a:pt x="722" y="209"/>
                  </a:cubicBezTo>
                  <a:cubicBezTo>
                    <a:pt x="718" y="207"/>
                    <a:pt x="716" y="203"/>
                    <a:pt x="715" y="199"/>
                  </a:cubicBezTo>
                  <a:cubicBezTo>
                    <a:pt x="764" y="199"/>
                    <a:pt x="764" y="199"/>
                    <a:pt x="764" y="199"/>
                  </a:cubicBezTo>
                  <a:cubicBezTo>
                    <a:pt x="764" y="196"/>
                    <a:pt x="765" y="195"/>
                    <a:pt x="765" y="194"/>
                  </a:cubicBezTo>
                  <a:cubicBezTo>
                    <a:pt x="765" y="188"/>
                    <a:pt x="763" y="182"/>
                    <a:pt x="760" y="177"/>
                  </a:cubicBezTo>
                  <a:cubicBezTo>
                    <a:pt x="757" y="172"/>
                    <a:pt x="753" y="168"/>
                    <a:pt x="748" y="165"/>
                  </a:cubicBezTo>
                  <a:close/>
                  <a:moveTo>
                    <a:pt x="715" y="188"/>
                  </a:moveTo>
                  <a:cubicBezTo>
                    <a:pt x="716" y="184"/>
                    <a:pt x="718" y="181"/>
                    <a:pt x="720" y="179"/>
                  </a:cubicBezTo>
                  <a:cubicBezTo>
                    <a:pt x="723" y="176"/>
                    <a:pt x="727" y="175"/>
                    <a:pt x="731" y="175"/>
                  </a:cubicBezTo>
                  <a:cubicBezTo>
                    <a:pt x="735" y="175"/>
                    <a:pt x="739" y="176"/>
                    <a:pt x="742" y="179"/>
                  </a:cubicBezTo>
                  <a:cubicBezTo>
                    <a:pt x="745" y="181"/>
                    <a:pt x="746" y="184"/>
                    <a:pt x="747" y="188"/>
                  </a:cubicBezTo>
                  <a:lnTo>
                    <a:pt x="715" y="188"/>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4" name="Freeform 28">
              <a:extLst>
                <a:ext uri="{FF2B5EF4-FFF2-40B4-BE49-F238E27FC236}">
                  <a16:creationId xmlns:a16="http://schemas.microsoft.com/office/drawing/2014/main" id="{BB203949-0A5C-43C7-8B17-4BE8729CEE3B}"/>
                </a:ext>
              </a:extLst>
            </p:cNvPr>
            <p:cNvSpPr>
              <a:spLocks noSelect="1"/>
            </p:cNvSpPr>
            <p:nvPr userDrawn="1"/>
          </p:nvSpPr>
          <p:spPr bwMode="ltGray">
            <a:xfrm>
              <a:off x="5796" y="2537"/>
              <a:ext cx="504" cy="54"/>
            </a:xfrm>
            <a:custGeom>
              <a:avLst/>
              <a:gdLst>
                <a:gd name="T0" fmla="*/ 452 w 840"/>
                <a:gd name="T1" fmla="*/ 89 h 90"/>
                <a:gd name="T2" fmla="*/ 412 w 840"/>
                <a:gd name="T3" fmla="*/ 83 h 90"/>
                <a:gd name="T4" fmla="*/ 423 w 840"/>
                <a:gd name="T5" fmla="*/ 59 h 90"/>
                <a:gd name="T6" fmla="*/ 451 w 840"/>
                <a:gd name="T7" fmla="*/ 25 h 90"/>
                <a:gd name="T8" fmla="*/ 125 w 840"/>
                <a:gd name="T9" fmla="*/ 89 h 90"/>
                <a:gd name="T10" fmla="*/ 85 w 840"/>
                <a:gd name="T11" fmla="*/ 81 h 90"/>
                <a:gd name="T12" fmla="*/ 124 w 840"/>
                <a:gd name="T13" fmla="*/ 51 h 90"/>
                <a:gd name="T14" fmla="*/ 91 w 840"/>
                <a:gd name="T15" fmla="*/ 45 h 90"/>
                <a:gd name="T16" fmla="*/ 135 w 840"/>
                <a:gd name="T17" fmla="*/ 31 h 90"/>
                <a:gd name="T18" fmla="*/ 103 w 840"/>
                <a:gd name="T19" fmla="*/ 76 h 90"/>
                <a:gd name="T20" fmla="*/ 124 w 840"/>
                <a:gd name="T21" fmla="*/ 62 h 90"/>
                <a:gd name="T22" fmla="*/ 799 w 840"/>
                <a:gd name="T23" fmla="*/ 44 h 90"/>
                <a:gd name="T24" fmla="*/ 829 w 840"/>
                <a:gd name="T25" fmla="*/ 28 h 90"/>
                <a:gd name="T26" fmla="*/ 775 w 840"/>
                <a:gd name="T27" fmla="*/ 57 h 90"/>
                <a:gd name="T28" fmla="*/ 829 w 840"/>
                <a:gd name="T29" fmla="*/ 86 h 90"/>
                <a:gd name="T30" fmla="*/ 55 w 840"/>
                <a:gd name="T31" fmla="*/ 62 h 90"/>
                <a:gd name="T32" fmla="*/ 36 w 840"/>
                <a:gd name="T33" fmla="*/ 66 h 90"/>
                <a:gd name="T34" fmla="*/ 0 w 840"/>
                <a:gd name="T35" fmla="*/ 5 h 90"/>
                <a:gd name="T36" fmla="*/ 72 w 840"/>
                <a:gd name="T37" fmla="*/ 36 h 90"/>
                <a:gd name="T38" fmla="*/ 48 w 840"/>
                <a:gd name="T39" fmla="*/ 25 h 90"/>
                <a:gd name="T40" fmla="*/ 35 w 840"/>
                <a:gd name="T41" fmla="*/ 50 h 90"/>
                <a:gd name="T42" fmla="*/ 722 w 840"/>
                <a:gd name="T43" fmla="*/ 27 h 90"/>
                <a:gd name="T44" fmla="*/ 680 w 840"/>
                <a:gd name="T45" fmla="*/ 26 h 90"/>
                <a:gd name="T46" fmla="*/ 653 w 840"/>
                <a:gd name="T47" fmla="*/ 89 h 90"/>
                <a:gd name="T48" fmla="*/ 686 w 840"/>
                <a:gd name="T49" fmla="*/ 40 h 90"/>
                <a:gd name="T50" fmla="*/ 717 w 840"/>
                <a:gd name="T51" fmla="*/ 57 h 90"/>
                <a:gd name="T52" fmla="*/ 743 w 840"/>
                <a:gd name="T53" fmla="*/ 55 h 90"/>
                <a:gd name="T54" fmla="*/ 755 w 840"/>
                <a:gd name="T55" fmla="*/ 31 h 90"/>
                <a:gd name="T56" fmla="*/ 388 w 840"/>
                <a:gd name="T57" fmla="*/ 74 h 90"/>
                <a:gd name="T58" fmla="*/ 326 w 840"/>
                <a:gd name="T59" fmla="*/ 74 h 90"/>
                <a:gd name="T60" fmla="*/ 357 w 840"/>
                <a:gd name="T61" fmla="*/ 24 h 90"/>
                <a:gd name="T62" fmla="*/ 369 w 840"/>
                <a:gd name="T63" fmla="*/ 44 h 90"/>
                <a:gd name="T64" fmla="*/ 345 w 840"/>
                <a:gd name="T65" fmla="*/ 70 h 90"/>
                <a:gd name="T66" fmla="*/ 535 w 840"/>
                <a:gd name="T67" fmla="*/ 0 h 90"/>
                <a:gd name="T68" fmla="*/ 535 w 840"/>
                <a:gd name="T69" fmla="*/ 82 h 90"/>
                <a:gd name="T70" fmla="*/ 483 w 840"/>
                <a:gd name="T71" fmla="*/ 57 h 90"/>
                <a:gd name="T72" fmla="*/ 535 w 840"/>
                <a:gd name="T73" fmla="*/ 32 h 90"/>
                <a:gd name="T74" fmla="*/ 519 w 840"/>
                <a:gd name="T75" fmla="*/ 39 h 90"/>
                <a:gd name="T76" fmla="*/ 519 w 840"/>
                <a:gd name="T77" fmla="*/ 75 h 90"/>
                <a:gd name="T78" fmla="*/ 613 w 840"/>
                <a:gd name="T79" fmla="*/ 70 h 90"/>
                <a:gd name="T80" fmla="*/ 570 w 840"/>
                <a:gd name="T81" fmla="*/ 25 h 90"/>
                <a:gd name="T82" fmla="*/ 609 w 840"/>
                <a:gd name="T83" fmla="*/ 88 h 90"/>
                <a:gd name="T84" fmla="*/ 636 w 840"/>
                <a:gd name="T85" fmla="*/ 25 h 90"/>
                <a:gd name="T86" fmla="*/ 226 w 840"/>
                <a:gd name="T87" fmla="*/ 0 h 90"/>
                <a:gd name="T88" fmla="*/ 188 w 840"/>
                <a:gd name="T89" fmla="*/ 90 h 90"/>
                <a:gd name="T90" fmla="*/ 160 w 840"/>
                <a:gd name="T91" fmla="*/ 40 h 90"/>
                <a:gd name="T92" fmla="*/ 208 w 840"/>
                <a:gd name="T93" fmla="*/ 0 h 90"/>
                <a:gd name="T94" fmla="*/ 180 w 840"/>
                <a:gd name="T95" fmla="*/ 44 h 90"/>
                <a:gd name="T96" fmla="*/ 203 w 840"/>
                <a:gd name="T97" fmla="*/ 70 h 90"/>
                <a:gd name="T98" fmla="*/ 310 w 840"/>
                <a:gd name="T99" fmla="*/ 75 h 90"/>
                <a:gd name="T100" fmla="*/ 262 w 840"/>
                <a:gd name="T101" fmla="*/ 89 h 90"/>
                <a:gd name="T102" fmla="*/ 262 w 840"/>
                <a:gd name="T103" fmla="*/ 32 h 90"/>
                <a:gd name="T104" fmla="*/ 295 w 840"/>
                <a:gd name="T105" fmla="*/ 57 h 90"/>
                <a:gd name="T106" fmla="*/ 262 w 840"/>
                <a:gd name="T107" fmla="*/ 57 h 90"/>
                <a:gd name="T108" fmla="*/ 295 w 840"/>
                <a:gd name="T109"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40" h="90">
                  <a:moveTo>
                    <a:pt x="451" y="25"/>
                  </a:moveTo>
                  <a:cubicBezTo>
                    <a:pt x="470" y="25"/>
                    <a:pt x="470" y="25"/>
                    <a:pt x="470" y="25"/>
                  </a:cubicBezTo>
                  <a:cubicBezTo>
                    <a:pt x="470" y="89"/>
                    <a:pt x="470" y="89"/>
                    <a:pt x="470" y="89"/>
                  </a:cubicBezTo>
                  <a:cubicBezTo>
                    <a:pt x="452" y="89"/>
                    <a:pt x="452" y="89"/>
                    <a:pt x="452" y="89"/>
                  </a:cubicBezTo>
                  <a:cubicBezTo>
                    <a:pt x="452" y="82"/>
                    <a:pt x="452" y="82"/>
                    <a:pt x="452" y="82"/>
                  </a:cubicBezTo>
                  <a:cubicBezTo>
                    <a:pt x="450" y="85"/>
                    <a:pt x="447" y="87"/>
                    <a:pt x="444" y="88"/>
                  </a:cubicBezTo>
                  <a:cubicBezTo>
                    <a:pt x="440" y="90"/>
                    <a:pt x="436" y="90"/>
                    <a:pt x="432" y="90"/>
                  </a:cubicBezTo>
                  <a:cubicBezTo>
                    <a:pt x="424" y="90"/>
                    <a:pt x="417" y="88"/>
                    <a:pt x="412" y="83"/>
                  </a:cubicBezTo>
                  <a:cubicBezTo>
                    <a:pt x="407" y="78"/>
                    <a:pt x="405" y="71"/>
                    <a:pt x="405" y="61"/>
                  </a:cubicBezTo>
                  <a:cubicBezTo>
                    <a:pt x="405" y="25"/>
                    <a:pt x="405" y="25"/>
                    <a:pt x="405" y="25"/>
                  </a:cubicBezTo>
                  <a:cubicBezTo>
                    <a:pt x="423" y="25"/>
                    <a:pt x="423" y="25"/>
                    <a:pt x="423" y="25"/>
                  </a:cubicBezTo>
                  <a:cubicBezTo>
                    <a:pt x="423" y="59"/>
                    <a:pt x="423" y="59"/>
                    <a:pt x="423" y="59"/>
                  </a:cubicBezTo>
                  <a:cubicBezTo>
                    <a:pt x="423" y="69"/>
                    <a:pt x="428" y="74"/>
                    <a:pt x="437" y="74"/>
                  </a:cubicBezTo>
                  <a:cubicBezTo>
                    <a:pt x="441" y="74"/>
                    <a:pt x="445" y="73"/>
                    <a:pt x="447" y="70"/>
                  </a:cubicBezTo>
                  <a:cubicBezTo>
                    <a:pt x="450" y="67"/>
                    <a:pt x="451" y="62"/>
                    <a:pt x="451" y="57"/>
                  </a:cubicBezTo>
                  <a:lnTo>
                    <a:pt x="451" y="25"/>
                  </a:lnTo>
                  <a:close/>
                  <a:moveTo>
                    <a:pt x="135" y="31"/>
                  </a:moveTo>
                  <a:cubicBezTo>
                    <a:pt x="140" y="36"/>
                    <a:pt x="143" y="43"/>
                    <a:pt x="143" y="53"/>
                  </a:cubicBezTo>
                  <a:cubicBezTo>
                    <a:pt x="143" y="89"/>
                    <a:pt x="143" y="89"/>
                    <a:pt x="143" y="89"/>
                  </a:cubicBezTo>
                  <a:cubicBezTo>
                    <a:pt x="125" y="89"/>
                    <a:pt x="125" y="89"/>
                    <a:pt x="125" y="89"/>
                  </a:cubicBezTo>
                  <a:cubicBezTo>
                    <a:pt x="125" y="81"/>
                    <a:pt x="125" y="81"/>
                    <a:pt x="125" y="81"/>
                  </a:cubicBezTo>
                  <a:cubicBezTo>
                    <a:pt x="122" y="87"/>
                    <a:pt x="115" y="90"/>
                    <a:pt x="106" y="90"/>
                  </a:cubicBezTo>
                  <a:cubicBezTo>
                    <a:pt x="101" y="90"/>
                    <a:pt x="97" y="90"/>
                    <a:pt x="93" y="88"/>
                  </a:cubicBezTo>
                  <a:cubicBezTo>
                    <a:pt x="89" y="86"/>
                    <a:pt x="86" y="84"/>
                    <a:pt x="85" y="81"/>
                  </a:cubicBezTo>
                  <a:cubicBezTo>
                    <a:pt x="83" y="78"/>
                    <a:pt x="82" y="75"/>
                    <a:pt x="82" y="71"/>
                  </a:cubicBezTo>
                  <a:cubicBezTo>
                    <a:pt x="82" y="65"/>
                    <a:pt x="84" y="60"/>
                    <a:pt x="88" y="57"/>
                  </a:cubicBezTo>
                  <a:cubicBezTo>
                    <a:pt x="93" y="53"/>
                    <a:pt x="100" y="51"/>
                    <a:pt x="109" y="51"/>
                  </a:cubicBezTo>
                  <a:cubicBezTo>
                    <a:pt x="124" y="51"/>
                    <a:pt x="124" y="51"/>
                    <a:pt x="124" y="51"/>
                  </a:cubicBezTo>
                  <a:cubicBezTo>
                    <a:pt x="124" y="47"/>
                    <a:pt x="123" y="44"/>
                    <a:pt x="121" y="42"/>
                  </a:cubicBezTo>
                  <a:cubicBezTo>
                    <a:pt x="118" y="40"/>
                    <a:pt x="114" y="39"/>
                    <a:pt x="109" y="39"/>
                  </a:cubicBezTo>
                  <a:cubicBezTo>
                    <a:pt x="106" y="39"/>
                    <a:pt x="103" y="39"/>
                    <a:pt x="99" y="40"/>
                  </a:cubicBezTo>
                  <a:cubicBezTo>
                    <a:pt x="96" y="41"/>
                    <a:pt x="93" y="43"/>
                    <a:pt x="91" y="45"/>
                  </a:cubicBezTo>
                  <a:cubicBezTo>
                    <a:pt x="84" y="32"/>
                    <a:pt x="84" y="32"/>
                    <a:pt x="84" y="32"/>
                  </a:cubicBezTo>
                  <a:cubicBezTo>
                    <a:pt x="88" y="29"/>
                    <a:pt x="92" y="27"/>
                    <a:pt x="97" y="26"/>
                  </a:cubicBezTo>
                  <a:cubicBezTo>
                    <a:pt x="102" y="25"/>
                    <a:pt x="107" y="24"/>
                    <a:pt x="112" y="24"/>
                  </a:cubicBezTo>
                  <a:cubicBezTo>
                    <a:pt x="122" y="24"/>
                    <a:pt x="130" y="26"/>
                    <a:pt x="135" y="31"/>
                  </a:cubicBezTo>
                  <a:close/>
                  <a:moveTo>
                    <a:pt x="124" y="62"/>
                  </a:moveTo>
                  <a:cubicBezTo>
                    <a:pt x="111" y="62"/>
                    <a:pt x="111" y="62"/>
                    <a:pt x="111" y="62"/>
                  </a:cubicBezTo>
                  <a:cubicBezTo>
                    <a:pt x="104" y="62"/>
                    <a:pt x="100" y="65"/>
                    <a:pt x="100" y="70"/>
                  </a:cubicBezTo>
                  <a:cubicBezTo>
                    <a:pt x="100" y="72"/>
                    <a:pt x="101" y="74"/>
                    <a:pt x="103" y="76"/>
                  </a:cubicBezTo>
                  <a:cubicBezTo>
                    <a:pt x="105" y="77"/>
                    <a:pt x="107" y="78"/>
                    <a:pt x="110" y="78"/>
                  </a:cubicBezTo>
                  <a:cubicBezTo>
                    <a:pt x="114" y="78"/>
                    <a:pt x="117" y="77"/>
                    <a:pt x="119" y="76"/>
                  </a:cubicBezTo>
                  <a:cubicBezTo>
                    <a:pt x="121" y="74"/>
                    <a:pt x="123" y="72"/>
                    <a:pt x="124" y="69"/>
                  </a:cubicBezTo>
                  <a:lnTo>
                    <a:pt x="124" y="62"/>
                  </a:lnTo>
                  <a:close/>
                  <a:moveTo>
                    <a:pt x="811" y="75"/>
                  </a:moveTo>
                  <a:cubicBezTo>
                    <a:pt x="806" y="75"/>
                    <a:pt x="802" y="73"/>
                    <a:pt x="799" y="70"/>
                  </a:cubicBezTo>
                  <a:cubicBezTo>
                    <a:pt x="795" y="67"/>
                    <a:pt x="794" y="63"/>
                    <a:pt x="794" y="57"/>
                  </a:cubicBezTo>
                  <a:cubicBezTo>
                    <a:pt x="794" y="52"/>
                    <a:pt x="795" y="47"/>
                    <a:pt x="799" y="44"/>
                  </a:cubicBezTo>
                  <a:cubicBezTo>
                    <a:pt x="802" y="41"/>
                    <a:pt x="806" y="39"/>
                    <a:pt x="811" y="39"/>
                  </a:cubicBezTo>
                  <a:cubicBezTo>
                    <a:pt x="817" y="39"/>
                    <a:pt x="822" y="42"/>
                    <a:pt x="825" y="48"/>
                  </a:cubicBezTo>
                  <a:cubicBezTo>
                    <a:pt x="840" y="40"/>
                    <a:pt x="840" y="40"/>
                    <a:pt x="840" y="40"/>
                  </a:cubicBezTo>
                  <a:cubicBezTo>
                    <a:pt x="837" y="35"/>
                    <a:pt x="834" y="31"/>
                    <a:pt x="829" y="28"/>
                  </a:cubicBezTo>
                  <a:cubicBezTo>
                    <a:pt x="824" y="25"/>
                    <a:pt x="818" y="24"/>
                    <a:pt x="811" y="24"/>
                  </a:cubicBezTo>
                  <a:cubicBezTo>
                    <a:pt x="804" y="24"/>
                    <a:pt x="798" y="25"/>
                    <a:pt x="792" y="28"/>
                  </a:cubicBezTo>
                  <a:cubicBezTo>
                    <a:pt x="787" y="31"/>
                    <a:pt x="783" y="35"/>
                    <a:pt x="779" y="40"/>
                  </a:cubicBezTo>
                  <a:cubicBezTo>
                    <a:pt x="776" y="45"/>
                    <a:pt x="775" y="51"/>
                    <a:pt x="775" y="57"/>
                  </a:cubicBezTo>
                  <a:cubicBezTo>
                    <a:pt x="775" y="64"/>
                    <a:pt x="776" y="69"/>
                    <a:pt x="779" y="74"/>
                  </a:cubicBezTo>
                  <a:cubicBezTo>
                    <a:pt x="783" y="79"/>
                    <a:pt x="787" y="83"/>
                    <a:pt x="792" y="86"/>
                  </a:cubicBezTo>
                  <a:cubicBezTo>
                    <a:pt x="798" y="89"/>
                    <a:pt x="804" y="90"/>
                    <a:pt x="811" y="90"/>
                  </a:cubicBezTo>
                  <a:cubicBezTo>
                    <a:pt x="818" y="90"/>
                    <a:pt x="824" y="89"/>
                    <a:pt x="829" y="86"/>
                  </a:cubicBezTo>
                  <a:cubicBezTo>
                    <a:pt x="834" y="83"/>
                    <a:pt x="837" y="79"/>
                    <a:pt x="840" y="74"/>
                  </a:cubicBezTo>
                  <a:cubicBezTo>
                    <a:pt x="825" y="66"/>
                    <a:pt x="825" y="66"/>
                    <a:pt x="825" y="66"/>
                  </a:cubicBezTo>
                  <a:cubicBezTo>
                    <a:pt x="822" y="72"/>
                    <a:pt x="817" y="75"/>
                    <a:pt x="811" y="75"/>
                  </a:cubicBezTo>
                  <a:close/>
                  <a:moveTo>
                    <a:pt x="55" y="62"/>
                  </a:moveTo>
                  <a:cubicBezTo>
                    <a:pt x="74" y="89"/>
                    <a:pt x="74" y="89"/>
                    <a:pt x="74" y="89"/>
                  </a:cubicBezTo>
                  <a:cubicBezTo>
                    <a:pt x="53" y="89"/>
                    <a:pt x="53" y="89"/>
                    <a:pt x="53" y="89"/>
                  </a:cubicBezTo>
                  <a:cubicBezTo>
                    <a:pt x="37" y="66"/>
                    <a:pt x="37" y="66"/>
                    <a:pt x="37" y="66"/>
                  </a:cubicBezTo>
                  <a:cubicBezTo>
                    <a:pt x="36" y="66"/>
                    <a:pt x="36" y="66"/>
                    <a:pt x="36" y="66"/>
                  </a:cubicBezTo>
                  <a:cubicBezTo>
                    <a:pt x="19" y="66"/>
                    <a:pt x="19" y="66"/>
                    <a:pt x="19" y="66"/>
                  </a:cubicBezTo>
                  <a:cubicBezTo>
                    <a:pt x="19" y="89"/>
                    <a:pt x="19" y="89"/>
                    <a:pt x="19" y="89"/>
                  </a:cubicBezTo>
                  <a:cubicBezTo>
                    <a:pt x="0" y="89"/>
                    <a:pt x="0" y="89"/>
                    <a:pt x="0" y="89"/>
                  </a:cubicBezTo>
                  <a:cubicBezTo>
                    <a:pt x="0" y="5"/>
                    <a:pt x="0" y="5"/>
                    <a:pt x="0" y="5"/>
                  </a:cubicBezTo>
                  <a:cubicBezTo>
                    <a:pt x="36" y="5"/>
                    <a:pt x="36" y="5"/>
                    <a:pt x="36" y="5"/>
                  </a:cubicBezTo>
                  <a:cubicBezTo>
                    <a:pt x="43" y="5"/>
                    <a:pt x="50" y="7"/>
                    <a:pt x="55" y="9"/>
                  </a:cubicBezTo>
                  <a:cubicBezTo>
                    <a:pt x="61" y="12"/>
                    <a:pt x="65" y="15"/>
                    <a:pt x="68" y="20"/>
                  </a:cubicBezTo>
                  <a:cubicBezTo>
                    <a:pt x="71" y="24"/>
                    <a:pt x="72" y="30"/>
                    <a:pt x="72" y="36"/>
                  </a:cubicBezTo>
                  <a:cubicBezTo>
                    <a:pt x="72" y="42"/>
                    <a:pt x="71" y="47"/>
                    <a:pt x="68" y="52"/>
                  </a:cubicBezTo>
                  <a:cubicBezTo>
                    <a:pt x="65" y="57"/>
                    <a:pt x="61" y="60"/>
                    <a:pt x="55" y="62"/>
                  </a:cubicBezTo>
                  <a:close/>
                  <a:moveTo>
                    <a:pt x="53" y="36"/>
                  </a:moveTo>
                  <a:cubicBezTo>
                    <a:pt x="53" y="31"/>
                    <a:pt x="51" y="28"/>
                    <a:pt x="48" y="25"/>
                  </a:cubicBezTo>
                  <a:cubicBezTo>
                    <a:pt x="45" y="22"/>
                    <a:pt x="41" y="21"/>
                    <a:pt x="35" y="21"/>
                  </a:cubicBezTo>
                  <a:cubicBezTo>
                    <a:pt x="19" y="21"/>
                    <a:pt x="19" y="21"/>
                    <a:pt x="19" y="21"/>
                  </a:cubicBezTo>
                  <a:cubicBezTo>
                    <a:pt x="19" y="50"/>
                    <a:pt x="19" y="50"/>
                    <a:pt x="19" y="50"/>
                  </a:cubicBezTo>
                  <a:cubicBezTo>
                    <a:pt x="35" y="50"/>
                    <a:pt x="35" y="50"/>
                    <a:pt x="35" y="50"/>
                  </a:cubicBezTo>
                  <a:cubicBezTo>
                    <a:pt x="41" y="50"/>
                    <a:pt x="45" y="49"/>
                    <a:pt x="48" y="47"/>
                  </a:cubicBezTo>
                  <a:cubicBezTo>
                    <a:pt x="51" y="44"/>
                    <a:pt x="53" y="40"/>
                    <a:pt x="53" y="36"/>
                  </a:cubicBezTo>
                  <a:close/>
                  <a:moveTo>
                    <a:pt x="736" y="24"/>
                  </a:moveTo>
                  <a:cubicBezTo>
                    <a:pt x="731" y="24"/>
                    <a:pt x="727" y="25"/>
                    <a:pt x="722" y="27"/>
                  </a:cubicBezTo>
                  <a:cubicBezTo>
                    <a:pt x="718" y="28"/>
                    <a:pt x="715" y="31"/>
                    <a:pt x="712" y="34"/>
                  </a:cubicBezTo>
                  <a:cubicBezTo>
                    <a:pt x="710" y="31"/>
                    <a:pt x="707" y="28"/>
                    <a:pt x="704" y="27"/>
                  </a:cubicBezTo>
                  <a:cubicBezTo>
                    <a:pt x="700" y="25"/>
                    <a:pt x="696" y="24"/>
                    <a:pt x="691" y="24"/>
                  </a:cubicBezTo>
                  <a:cubicBezTo>
                    <a:pt x="687" y="24"/>
                    <a:pt x="683" y="25"/>
                    <a:pt x="680" y="26"/>
                  </a:cubicBezTo>
                  <a:cubicBezTo>
                    <a:pt x="676" y="27"/>
                    <a:pt x="673" y="30"/>
                    <a:pt x="671" y="32"/>
                  </a:cubicBezTo>
                  <a:cubicBezTo>
                    <a:pt x="671" y="25"/>
                    <a:pt x="671" y="25"/>
                    <a:pt x="671" y="25"/>
                  </a:cubicBezTo>
                  <a:cubicBezTo>
                    <a:pt x="653" y="25"/>
                    <a:pt x="653" y="25"/>
                    <a:pt x="653" y="25"/>
                  </a:cubicBezTo>
                  <a:cubicBezTo>
                    <a:pt x="653" y="89"/>
                    <a:pt x="653" y="89"/>
                    <a:pt x="653" y="89"/>
                  </a:cubicBezTo>
                  <a:cubicBezTo>
                    <a:pt x="672" y="89"/>
                    <a:pt x="672" y="89"/>
                    <a:pt x="672" y="89"/>
                  </a:cubicBezTo>
                  <a:cubicBezTo>
                    <a:pt x="672" y="57"/>
                    <a:pt x="672" y="57"/>
                    <a:pt x="672" y="57"/>
                  </a:cubicBezTo>
                  <a:cubicBezTo>
                    <a:pt x="672" y="51"/>
                    <a:pt x="673" y="47"/>
                    <a:pt x="676" y="44"/>
                  </a:cubicBezTo>
                  <a:cubicBezTo>
                    <a:pt x="678" y="41"/>
                    <a:pt x="682" y="40"/>
                    <a:pt x="686" y="40"/>
                  </a:cubicBezTo>
                  <a:cubicBezTo>
                    <a:pt x="694" y="40"/>
                    <a:pt x="698" y="45"/>
                    <a:pt x="698" y="55"/>
                  </a:cubicBezTo>
                  <a:cubicBezTo>
                    <a:pt x="698" y="89"/>
                    <a:pt x="698" y="89"/>
                    <a:pt x="698" y="89"/>
                  </a:cubicBezTo>
                  <a:cubicBezTo>
                    <a:pt x="717" y="89"/>
                    <a:pt x="717" y="89"/>
                    <a:pt x="717" y="89"/>
                  </a:cubicBezTo>
                  <a:cubicBezTo>
                    <a:pt x="717" y="57"/>
                    <a:pt x="717" y="57"/>
                    <a:pt x="717" y="57"/>
                  </a:cubicBezTo>
                  <a:cubicBezTo>
                    <a:pt x="717" y="51"/>
                    <a:pt x="718" y="47"/>
                    <a:pt x="721" y="44"/>
                  </a:cubicBezTo>
                  <a:cubicBezTo>
                    <a:pt x="723" y="41"/>
                    <a:pt x="727" y="40"/>
                    <a:pt x="731" y="40"/>
                  </a:cubicBezTo>
                  <a:cubicBezTo>
                    <a:pt x="735" y="40"/>
                    <a:pt x="738" y="41"/>
                    <a:pt x="740" y="44"/>
                  </a:cubicBezTo>
                  <a:cubicBezTo>
                    <a:pt x="742" y="46"/>
                    <a:pt x="743" y="50"/>
                    <a:pt x="743" y="55"/>
                  </a:cubicBezTo>
                  <a:cubicBezTo>
                    <a:pt x="743" y="89"/>
                    <a:pt x="743" y="89"/>
                    <a:pt x="743" y="89"/>
                  </a:cubicBezTo>
                  <a:cubicBezTo>
                    <a:pt x="762" y="89"/>
                    <a:pt x="762" y="89"/>
                    <a:pt x="762" y="89"/>
                  </a:cubicBezTo>
                  <a:cubicBezTo>
                    <a:pt x="762" y="52"/>
                    <a:pt x="762" y="52"/>
                    <a:pt x="762" y="52"/>
                  </a:cubicBezTo>
                  <a:cubicBezTo>
                    <a:pt x="762" y="43"/>
                    <a:pt x="760" y="36"/>
                    <a:pt x="755" y="31"/>
                  </a:cubicBezTo>
                  <a:cubicBezTo>
                    <a:pt x="750" y="26"/>
                    <a:pt x="744" y="24"/>
                    <a:pt x="736" y="24"/>
                  </a:cubicBezTo>
                  <a:close/>
                  <a:moveTo>
                    <a:pt x="388" y="40"/>
                  </a:moveTo>
                  <a:cubicBezTo>
                    <a:pt x="391" y="45"/>
                    <a:pt x="393" y="51"/>
                    <a:pt x="393" y="57"/>
                  </a:cubicBezTo>
                  <a:cubicBezTo>
                    <a:pt x="393" y="64"/>
                    <a:pt x="391" y="69"/>
                    <a:pt x="388" y="74"/>
                  </a:cubicBezTo>
                  <a:cubicBezTo>
                    <a:pt x="385" y="79"/>
                    <a:pt x="381" y="83"/>
                    <a:pt x="375" y="86"/>
                  </a:cubicBezTo>
                  <a:cubicBezTo>
                    <a:pt x="370" y="89"/>
                    <a:pt x="364" y="90"/>
                    <a:pt x="357" y="90"/>
                  </a:cubicBezTo>
                  <a:cubicBezTo>
                    <a:pt x="350" y="90"/>
                    <a:pt x="344" y="89"/>
                    <a:pt x="339" y="86"/>
                  </a:cubicBezTo>
                  <a:cubicBezTo>
                    <a:pt x="334" y="83"/>
                    <a:pt x="329" y="79"/>
                    <a:pt x="326" y="74"/>
                  </a:cubicBezTo>
                  <a:cubicBezTo>
                    <a:pt x="323" y="69"/>
                    <a:pt x="322" y="64"/>
                    <a:pt x="322" y="57"/>
                  </a:cubicBezTo>
                  <a:cubicBezTo>
                    <a:pt x="322" y="51"/>
                    <a:pt x="323" y="45"/>
                    <a:pt x="326" y="40"/>
                  </a:cubicBezTo>
                  <a:cubicBezTo>
                    <a:pt x="329" y="35"/>
                    <a:pt x="334" y="31"/>
                    <a:pt x="339" y="28"/>
                  </a:cubicBezTo>
                  <a:cubicBezTo>
                    <a:pt x="344" y="25"/>
                    <a:pt x="350" y="24"/>
                    <a:pt x="357" y="24"/>
                  </a:cubicBezTo>
                  <a:cubicBezTo>
                    <a:pt x="364" y="24"/>
                    <a:pt x="370" y="25"/>
                    <a:pt x="375" y="28"/>
                  </a:cubicBezTo>
                  <a:cubicBezTo>
                    <a:pt x="381" y="31"/>
                    <a:pt x="385" y="35"/>
                    <a:pt x="388" y="40"/>
                  </a:cubicBezTo>
                  <a:close/>
                  <a:moveTo>
                    <a:pt x="374" y="57"/>
                  </a:moveTo>
                  <a:cubicBezTo>
                    <a:pt x="374" y="52"/>
                    <a:pt x="372" y="47"/>
                    <a:pt x="369" y="44"/>
                  </a:cubicBezTo>
                  <a:cubicBezTo>
                    <a:pt x="366" y="41"/>
                    <a:pt x="362" y="39"/>
                    <a:pt x="357" y="39"/>
                  </a:cubicBezTo>
                  <a:cubicBezTo>
                    <a:pt x="352" y="39"/>
                    <a:pt x="348" y="41"/>
                    <a:pt x="345" y="44"/>
                  </a:cubicBezTo>
                  <a:cubicBezTo>
                    <a:pt x="342" y="47"/>
                    <a:pt x="341" y="52"/>
                    <a:pt x="341" y="57"/>
                  </a:cubicBezTo>
                  <a:cubicBezTo>
                    <a:pt x="341" y="63"/>
                    <a:pt x="342" y="67"/>
                    <a:pt x="345" y="70"/>
                  </a:cubicBezTo>
                  <a:cubicBezTo>
                    <a:pt x="348" y="73"/>
                    <a:pt x="352" y="75"/>
                    <a:pt x="357" y="75"/>
                  </a:cubicBezTo>
                  <a:cubicBezTo>
                    <a:pt x="362" y="75"/>
                    <a:pt x="366" y="73"/>
                    <a:pt x="369" y="70"/>
                  </a:cubicBezTo>
                  <a:cubicBezTo>
                    <a:pt x="372" y="67"/>
                    <a:pt x="374" y="63"/>
                    <a:pt x="374" y="57"/>
                  </a:cubicBezTo>
                  <a:close/>
                  <a:moveTo>
                    <a:pt x="535" y="0"/>
                  </a:moveTo>
                  <a:cubicBezTo>
                    <a:pt x="553" y="0"/>
                    <a:pt x="553" y="0"/>
                    <a:pt x="553" y="0"/>
                  </a:cubicBezTo>
                  <a:cubicBezTo>
                    <a:pt x="553" y="89"/>
                    <a:pt x="553" y="89"/>
                    <a:pt x="553" y="89"/>
                  </a:cubicBezTo>
                  <a:cubicBezTo>
                    <a:pt x="535" y="89"/>
                    <a:pt x="535" y="89"/>
                    <a:pt x="535" y="89"/>
                  </a:cubicBezTo>
                  <a:cubicBezTo>
                    <a:pt x="535" y="82"/>
                    <a:pt x="535" y="82"/>
                    <a:pt x="535" y="82"/>
                  </a:cubicBezTo>
                  <a:cubicBezTo>
                    <a:pt x="531" y="88"/>
                    <a:pt x="524" y="90"/>
                    <a:pt x="515" y="90"/>
                  </a:cubicBezTo>
                  <a:cubicBezTo>
                    <a:pt x="509" y="90"/>
                    <a:pt x="504" y="89"/>
                    <a:pt x="499" y="86"/>
                  </a:cubicBezTo>
                  <a:cubicBezTo>
                    <a:pt x="494" y="84"/>
                    <a:pt x="490" y="80"/>
                    <a:pt x="487" y="75"/>
                  </a:cubicBezTo>
                  <a:cubicBezTo>
                    <a:pt x="484" y="70"/>
                    <a:pt x="483" y="64"/>
                    <a:pt x="483" y="57"/>
                  </a:cubicBezTo>
                  <a:cubicBezTo>
                    <a:pt x="483" y="50"/>
                    <a:pt x="484" y="45"/>
                    <a:pt x="487" y="40"/>
                  </a:cubicBezTo>
                  <a:cubicBezTo>
                    <a:pt x="490" y="35"/>
                    <a:pt x="494" y="31"/>
                    <a:pt x="499" y="28"/>
                  </a:cubicBezTo>
                  <a:cubicBezTo>
                    <a:pt x="504" y="25"/>
                    <a:pt x="509" y="24"/>
                    <a:pt x="515" y="24"/>
                  </a:cubicBezTo>
                  <a:cubicBezTo>
                    <a:pt x="524" y="24"/>
                    <a:pt x="530" y="26"/>
                    <a:pt x="535" y="32"/>
                  </a:cubicBezTo>
                  <a:lnTo>
                    <a:pt x="535" y="0"/>
                  </a:lnTo>
                  <a:close/>
                  <a:moveTo>
                    <a:pt x="535" y="57"/>
                  </a:moveTo>
                  <a:cubicBezTo>
                    <a:pt x="535" y="52"/>
                    <a:pt x="533" y="47"/>
                    <a:pt x="530" y="44"/>
                  </a:cubicBezTo>
                  <a:cubicBezTo>
                    <a:pt x="527" y="41"/>
                    <a:pt x="523" y="39"/>
                    <a:pt x="519" y="39"/>
                  </a:cubicBezTo>
                  <a:cubicBezTo>
                    <a:pt x="514" y="39"/>
                    <a:pt x="510" y="41"/>
                    <a:pt x="507" y="44"/>
                  </a:cubicBezTo>
                  <a:cubicBezTo>
                    <a:pt x="504" y="47"/>
                    <a:pt x="502" y="52"/>
                    <a:pt x="502" y="57"/>
                  </a:cubicBezTo>
                  <a:cubicBezTo>
                    <a:pt x="502" y="63"/>
                    <a:pt x="504" y="67"/>
                    <a:pt x="507" y="70"/>
                  </a:cubicBezTo>
                  <a:cubicBezTo>
                    <a:pt x="510" y="73"/>
                    <a:pt x="514" y="75"/>
                    <a:pt x="519" y="75"/>
                  </a:cubicBezTo>
                  <a:cubicBezTo>
                    <a:pt x="523" y="75"/>
                    <a:pt x="527" y="73"/>
                    <a:pt x="530" y="70"/>
                  </a:cubicBezTo>
                  <a:cubicBezTo>
                    <a:pt x="533" y="67"/>
                    <a:pt x="535" y="63"/>
                    <a:pt x="535" y="57"/>
                  </a:cubicBezTo>
                  <a:close/>
                  <a:moveTo>
                    <a:pt x="617" y="57"/>
                  </a:moveTo>
                  <a:cubicBezTo>
                    <a:pt x="617" y="62"/>
                    <a:pt x="616" y="67"/>
                    <a:pt x="613" y="70"/>
                  </a:cubicBezTo>
                  <a:cubicBezTo>
                    <a:pt x="610" y="73"/>
                    <a:pt x="607" y="74"/>
                    <a:pt x="602" y="74"/>
                  </a:cubicBezTo>
                  <a:cubicBezTo>
                    <a:pt x="593" y="74"/>
                    <a:pt x="589" y="69"/>
                    <a:pt x="589" y="59"/>
                  </a:cubicBezTo>
                  <a:cubicBezTo>
                    <a:pt x="589" y="25"/>
                    <a:pt x="589" y="25"/>
                    <a:pt x="589" y="25"/>
                  </a:cubicBezTo>
                  <a:cubicBezTo>
                    <a:pt x="570" y="25"/>
                    <a:pt x="570" y="25"/>
                    <a:pt x="570" y="25"/>
                  </a:cubicBezTo>
                  <a:cubicBezTo>
                    <a:pt x="570" y="61"/>
                    <a:pt x="570" y="61"/>
                    <a:pt x="570" y="61"/>
                  </a:cubicBezTo>
                  <a:cubicBezTo>
                    <a:pt x="570" y="71"/>
                    <a:pt x="573" y="78"/>
                    <a:pt x="578" y="83"/>
                  </a:cubicBezTo>
                  <a:cubicBezTo>
                    <a:pt x="583" y="88"/>
                    <a:pt x="589" y="90"/>
                    <a:pt x="598" y="90"/>
                  </a:cubicBezTo>
                  <a:cubicBezTo>
                    <a:pt x="602" y="90"/>
                    <a:pt x="606" y="90"/>
                    <a:pt x="609" y="88"/>
                  </a:cubicBezTo>
                  <a:cubicBezTo>
                    <a:pt x="612" y="87"/>
                    <a:pt x="615" y="85"/>
                    <a:pt x="618" y="82"/>
                  </a:cubicBezTo>
                  <a:cubicBezTo>
                    <a:pt x="618" y="89"/>
                    <a:pt x="618" y="89"/>
                    <a:pt x="618" y="89"/>
                  </a:cubicBezTo>
                  <a:cubicBezTo>
                    <a:pt x="636" y="89"/>
                    <a:pt x="636" y="89"/>
                    <a:pt x="636" y="89"/>
                  </a:cubicBezTo>
                  <a:cubicBezTo>
                    <a:pt x="636" y="25"/>
                    <a:pt x="636" y="25"/>
                    <a:pt x="636" y="25"/>
                  </a:cubicBezTo>
                  <a:cubicBezTo>
                    <a:pt x="617" y="25"/>
                    <a:pt x="617" y="25"/>
                    <a:pt x="617" y="25"/>
                  </a:cubicBezTo>
                  <a:lnTo>
                    <a:pt x="617" y="57"/>
                  </a:lnTo>
                  <a:close/>
                  <a:moveTo>
                    <a:pt x="208" y="0"/>
                  </a:moveTo>
                  <a:cubicBezTo>
                    <a:pt x="226" y="0"/>
                    <a:pt x="226" y="0"/>
                    <a:pt x="226" y="0"/>
                  </a:cubicBezTo>
                  <a:cubicBezTo>
                    <a:pt x="226" y="89"/>
                    <a:pt x="226" y="89"/>
                    <a:pt x="226" y="89"/>
                  </a:cubicBezTo>
                  <a:cubicBezTo>
                    <a:pt x="209" y="89"/>
                    <a:pt x="209" y="89"/>
                    <a:pt x="209" y="89"/>
                  </a:cubicBezTo>
                  <a:cubicBezTo>
                    <a:pt x="209" y="82"/>
                    <a:pt x="209" y="82"/>
                    <a:pt x="209" y="82"/>
                  </a:cubicBezTo>
                  <a:cubicBezTo>
                    <a:pt x="204" y="88"/>
                    <a:pt x="197" y="90"/>
                    <a:pt x="188" y="90"/>
                  </a:cubicBezTo>
                  <a:cubicBezTo>
                    <a:pt x="182" y="90"/>
                    <a:pt x="177" y="89"/>
                    <a:pt x="172" y="86"/>
                  </a:cubicBezTo>
                  <a:cubicBezTo>
                    <a:pt x="167" y="84"/>
                    <a:pt x="163" y="80"/>
                    <a:pt x="160" y="75"/>
                  </a:cubicBezTo>
                  <a:cubicBezTo>
                    <a:pt x="157" y="70"/>
                    <a:pt x="156" y="64"/>
                    <a:pt x="156" y="57"/>
                  </a:cubicBezTo>
                  <a:cubicBezTo>
                    <a:pt x="156" y="50"/>
                    <a:pt x="157" y="45"/>
                    <a:pt x="160" y="40"/>
                  </a:cubicBezTo>
                  <a:cubicBezTo>
                    <a:pt x="163" y="35"/>
                    <a:pt x="167" y="31"/>
                    <a:pt x="172" y="28"/>
                  </a:cubicBezTo>
                  <a:cubicBezTo>
                    <a:pt x="177" y="25"/>
                    <a:pt x="182" y="24"/>
                    <a:pt x="188" y="24"/>
                  </a:cubicBezTo>
                  <a:cubicBezTo>
                    <a:pt x="197" y="24"/>
                    <a:pt x="203" y="26"/>
                    <a:pt x="208" y="32"/>
                  </a:cubicBezTo>
                  <a:lnTo>
                    <a:pt x="208" y="0"/>
                  </a:lnTo>
                  <a:close/>
                  <a:moveTo>
                    <a:pt x="208" y="57"/>
                  </a:moveTo>
                  <a:cubicBezTo>
                    <a:pt x="208" y="52"/>
                    <a:pt x="206" y="47"/>
                    <a:pt x="203" y="44"/>
                  </a:cubicBezTo>
                  <a:cubicBezTo>
                    <a:pt x="200" y="41"/>
                    <a:pt x="196" y="39"/>
                    <a:pt x="192" y="39"/>
                  </a:cubicBezTo>
                  <a:cubicBezTo>
                    <a:pt x="187" y="39"/>
                    <a:pt x="183" y="41"/>
                    <a:pt x="180" y="44"/>
                  </a:cubicBezTo>
                  <a:cubicBezTo>
                    <a:pt x="177" y="47"/>
                    <a:pt x="175" y="52"/>
                    <a:pt x="175" y="57"/>
                  </a:cubicBezTo>
                  <a:cubicBezTo>
                    <a:pt x="175" y="63"/>
                    <a:pt x="177" y="67"/>
                    <a:pt x="180" y="70"/>
                  </a:cubicBezTo>
                  <a:cubicBezTo>
                    <a:pt x="183" y="73"/>
                    <a:pt x="187" y="75"/>
                    <a:pt x="192" y="75"/>
                  </a:cubicBezTo>
                  <a:cubicBezTo>
                    <a:pt x="196" y="75"/>
                    <a:pt x="200" y="73"/>
                    <a:pt x="203" y="70"/>
                  </a:cubicBezTo>
                  <a:cubicBezTo>
                    <a:pt x="206" y="67"/>
                    <a:pt x="208" y="63"/>
                    <a:pt x="208" y="57"/>
                  </a:cubicBezTo>
                  <a:close/>
                  <a:moveTo>
                    <a:pt x="310" y="40"/>
                  </a:moveTo>
                  <a:cubicBezTo>
                    <a:pt x="313" y="45"/>
                    <a:pt x="314" y="50"/>
                    <a:pt x="314" y="57"/>
                  </a:cubicBezTo>
                  <a:cubicBezTo>
                    <a:pt x="314" y="64"/>
                    <a:pt x="313" y="70"/>
                    <a:pt x="310" y="75"/>
                  </a:cubicBezTo>
                  <a:cubicBezTo>
                    <a:pt x="307" y="80"/>
                    <a:pt x="303" y="83"/>
                    <a:pt x="298" y="86"/>
                  </a:cubicBezTo>
                  <a:cubicBezTo>
                    <a:pt x="293" y="89"/>
                    <a:pt x="288" y="90"/>
                    <a:pt x="282" y="90"/>
                  </a:cubicBezTo>
                  <a:cubicBezTo>
                    <a:pt x="273" y="90"/>
                    <a:pt x="266" y="88"/>
                    <a:pt x="262" y="82"/>
                  </a:cubicBezTo>
                  <a:cubicBezTo>
                    <a:pt x="262" y="89"/>
                    <a:pt x="262" y="89"/>
                    <a:pt x="262" y="89"/>
                  </a:cubicBezTo>
                  <a:cubicBezTo>
                    <a:pt x="244" y="89"/>
                    <a:pt x="244" y="89"/>
                    <a:pt x="244" y="89"/>
                  </a:cubicBezTo>
                  <a:cubicBezTo>
                    <a:pt x="244" y="0"/>
                    <a:pt x="244" y="0"/>
                    <a:pt x="244" y="0"/>
                  </a:cubicBezTo>
                  <a:cubicBezTo>
                    <a:pt x="262" y="0"/>
                    <a:pt x="262" y="0"/>
                    <a:pt x="262" y="0"/>
                  </a:cubicBezTo>
                  <a:cubicBezTo>
                    <a:pt x="262" y="32"/>
                    <a:pt x="262" y="32"/>
                    <a:pt x="262" y="32"/>
                  </a:cubicBezTo>
                  <a:cubicBezTo>
                    <a:pt x="267" y="26"/>
                    <a:pt x="274" y="24"/>
                    <a:pt x="282" y="24"/>
                  </a:cubicBezTo>
                  <a:cubicBezTo>
                    <a:pt x="288" y="24"/>
                    <a:pt x="293" y="25"/>
                    <a:pt x="298" y="28"/>
                  </a:cubicBezTo>
                  <a:cubicBezTo>
                    <a:pt x="303" y="31"/>
                    <a:pt x="307" y="35"/>
                    <a:pt x="310" y="40"/>
                  </a:cubicBezTo>
                  <a:close/>
                  <a:moveTo>
                    <a:pt x="295" y="57"/>
                  </a:moveTo>
                  <a:cubicBezTo>
                    <a:pt x="295" y="52"/>
                    <a:pt x="294" y="47"/>
                    <a:pt x="290" y="44"/>
                  </a:cubicBezTo>
                  <a:cubicBezTo>
                    <a:pt x="287" y="41"/>
                    <a:pt x="283" y="39"/>
                    <a:pt x="279" y="39"/>
                  </a:cubicBezTo>
                  <a:cubicBezTo>
                    <a:pt x="274" y="39"/>
                    <a:pt x="270" y="41"/>
                    <a:pt x="267" y="44"/>
                  </a:cubicBezTo>
                  <a:cubicBezTo>
                    <a:pt x="264" y="47"/>
                    <a:pt x="262" y="52"/>
                    <a:pt x="262" y="57"/>
                  </a:cubicBezTo>
                  <a:cubicBezTo>
                    <a:pt x="262" y="63"/>
                    <a:pt x="264" y="67"/>
                    <a:pt x="267" y="70"/>
                  </a:cubicBezTo>
                  <a:cubicBezTo>
                    <a:pt x="270" y="73"/>
                    <a:pt x="274" y="75"/>
                    <a:pt x="279" y="75"/>
                  </a:cubicBezTo>
                  <a:cubicBezTo>
                    <a:pt x="283" y="75"/>
                    <a:pt x="287" y="73"/>
                    <a:pt x="290" y="70"/>
                  </a:cubicBezTo>
                  <a:cubicBezTo>
                    <a:pt x="294" y="67"/>
                    <a:pt x="295" y="63"/>
                    <a:pt x="295" y="57"/>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5" name="Freeform 29">
              <a:extLst>
                <a:ext uri="{FF2B5EF4-FFF2-40B4-BE49-F238E27FC236}">
                  <a16:creationId xmlns:a16="http://schemas.microsoft.com/office/drawing/2014/main" id="{D87C6B50-2C59-454A-B6BC-7FF253EAF47F}"/>
                </a:ext>
              </a:extLst>
            </p:cNvPr>
            <p:cNvSpPr>
              <a:spLocks noSelect="1"/>
            </p:cNvSpPr>
            <p:nvPr userDrawn="1"/>
          </p:nvSpPr>
          <p:spPr bwMode="ltGray">
            <a:xfrm>
              <a:off x="5847" y="2674"/>
              <a:ext cx="595" cy="136"/>
            </a:xfrm>
            <a:custGeom>
              <a:avLst/>
              <a:gdLst>
                <a:gd name="T0" fmla="*/ 408 w 991"/>
                <a:gd name="T1" fmla="*/ 18 h 227"/>
                <a:gd name="T2" fmla="*/ 322 w 991"/>
                <a:gd name="T3" fmla="*/ 30 h 227"/>
                <a:gd name="T4" fmla="*/ 227 w 991"/>
                <a:gd name="T5" fmla="*/ 94 h 227"/>
                <a:gd name="T6" fmla="*/ 211 w 991"/>
                <a:gd name="T7" fmla="*/ 56 h 227"/>
                <a:gd name="T8" fmla="*/ 198 w 991"/>
                <a:gd name="T9" fmla="*/ 31 h 227"/>
                <a:gd name="T10" fmla="*/ 213 w 991"/>
                <a:gd name="T11" fmla="*/ 67 h 227"/>
                <a:gd name="T12" fmla="*/ 95 w 991"/>
                <a:gd name="T13" fmla="*/ 10 h 227"/>
                <a:gd name="T14" fmla="*/ 19 w 991"/>
                <a:gd name="T15" fmla="*/ 45 h 227"/>
                <a:gd name="T16" fmla="*/ 284 w 991"/>
                <a:gd name="T17" fmla="*/ 81 h 227"/>
                <a:gd name="T18" fmla="*/ 310 w 991"/>
                <a:gd name="T19" fmla="*/ 86 h 227"/>
                <a:gd name="T20" fmla="*/ 278 w 991"/>
                <a:gd name="T21" fmla="*/ 45 h 227"/>
                <a:gd name="T22" fmla="*/ 261 w 991"/>
                <a:gd name="T23" fmla="*/ 39 h 227"/>
                <a:gd name="T24" fmla="*/ 284 w 991"/>
                <a:gd name="T25" fmla="*/ 81 h 227"/>
                <a:gd name="T26" fmla="*/ 116 w 991"/>
                <a:gd name="T27" fmla="*/ 62 h 227"/>
                <a:gd name="T28" fmla="*/ 112 w 991"/>
                <a:gd name="T29" fmla="*/ 37 h 227"/>
                <a:gd name="T30" fmla="*/ 152 w 991"/>
                <a:gd name="T31" fmla="*/ 67 h 227"/>
                <a:gd name="T32" fmla="*/ 152 w 991"/>
                <a:gd name="T33" fmla="*/ 67 h 227"/>
                <a:gd name="T34" fmla="*/ 756 w 991"/>
                <a:gd name="T35" fmla="*/ 94 h 227"/>
                <a:gd name="T36" fmla="*/ 803 w 991"/>
                <a:gd name="T37" fmla="*/ 94 h 227"/>
                <a:gd name="T38" fmla="*/ 839 w 991"/>
                <a:gd name="T39" fmla="*/ 64 h 227"/>
                <a:gd name="T40" fmla="*/ 868 w 991"/>
                <a:gd name="T41" fmla="*/ 87 h 227"/>
                <a:gd name="T42" fmla="*/ 682 w 991"/>
                <a:gd name="T43" fmla="*/ 31 h 227"/>
                <a:gd name="T44" fmla="*/ 677 w 991"/>
                <a:gd name="T45" fmla="*/ 49 h 227"/>
                <a:gd name="T46" fmla="*/ 713 w 991"/>
                <a:gd name="T47" fmla="*/ 36 h 227"/>
                <a:gd name="T48" fmla="*/ 502 w 991"/>
                <a:gd name="T49" fmla="*/ 94 h 227"/>
                <a:gd name="T50" fmla="*/ 571 w 991"/>
                <a:gd name="T51" fmla="*/ 30 h 227"/>
                <a:gd name="T52" fmla="*/ 620 w 991"/>
                <a:gd name="T53" fmla="*/ 79 h 227"/>
                <a:gd name="T54" fmla="*/ 579 w 991"/>
                <a:gd name="T55" fmla="*/ 45 h 227"/>
                <a:gd name="T56" fmla="*/ 609 w 991"/>
                <a:gd name="T57" fmla="*/ 43 h 227"/>
                <a:gd name="T58" fmla="*/ 903 w 991"/>
                <a:gd name="T59" fmla="*/ 30 h 227"/>
                <a:gd name="T60" fmla="*/ 955 w 991"/>
                <a:gd name="T61" fmla="*/ 45 h 227"/>
                <a:gd name="T62" fmla="*/ 938 w 991"/>
                <a:gd name="T63" fmla="*/ 39 h 227"/>
                <a:gd name="T64" fmla="*/ 961 w 991"/>
                <a:gd name="T65" fmla="*/ 81 h 227"/>
                <a:gd name="T66" fmla="*/ 988 w 991"/>
                <a:gd name="T67" fmla="*/ 86 h 227"/>
                <a:gd name="T68" fmla="*/ 912 w 991"/>
                <a:gd name="T69" fmla="*/ 21 h 227"/>
                <a:gd name="T70" fmla="*/ 391 w 991"/>
                <a:gd name="T71" fmla="*/ 94 h 227"/>
                <a:gd name="T72" fmla="*/ 447 w 991"/>
                <a:gd name="T73" fmla="*/ 77 h 227"/>
                <a:gd name="T74" fmla="*/ 426 w 991"/>
                <a:gd name="T75" fmla="*/ 79 h 227"/>
                <a:gd name="T76" fmla="*/ 472 w 991"/>
                <a:gd name="T77" fmla="*/ 56 h 227"/>
                <a:gd name="T78" fmla="*/ 265 w 991"/>
                <a:gd name="T79" fmla="*/ 210 h 227"/>
                <a:gd name="T80" fmla="*/ 244 w 991"/>
                <a:gd name="T81" fmla="*/ 148 h 227"/>
                <a:gd name="T82" fmla="*/ 268 w 991"/>
                <a:gd name="T83" fmla="*/ 227 h 227"/>
                <a:gd name="T84" fmla="*/ 387 w 991"/>
                <a:gd name="T85" fmla="*/ 162 h 227"/>
                <a:gd name="T86" fmla="*/ 312 w 991"/>
                <a:gd name="T87" fmla="*/ 209 h 227"/>
                <a:gd name="T88" fmla="*/ 292 w 991"/>
                <a:gd name="T89" fmla="*/ 211 h 227"/>
                <a:gd name="T90" fmla="*/ 338 w 991"/>
                <a:gd name="T91" fmla="*/ 188 h 227"/>
                <a:gd name="T92" fmla="*/ 369 w 991"/>
                <a:gd name="T93" fmla="*/ 135 h 227"/>
                <a:gd name="T94" fmla="*/ 377 w 991"/>
                <a:gd name="T95" fmla="*/ 132 h 227"/>
                <a:gd name="T96" fmla="*/ 20 w 991"/>
                <a:gd name="T97" fmla="*/ 226 h 227"/>
                <a:gd name="T98" fmla="*/ 49 w 991"/>
                <a:gd name="T99" fmla="*/ 162 h 227"/>
                <a:gd name="T100" fmla="*/ 134 w 991"/>
                <a:gd name="T101" fmla="*/ 168 h 227"/>
                <a:gd name="T102" fmla="*/ 84 w 991"/>
                <a:gd name="T103" fmla="*/ 218 h 227"/>
                <a:gd name="T104" fmla="*/ 98 w 991"/>
                <a:gd name="T105" fmla="*/ 177 h 227"/>
                <a:gd name="T106" fmla="*/ 111 w 991"/>
                <a:gd name="T107" fmla="*/ 199 h 227"/>
                <a:gd name="T108" fmla="*/ 198 w 991"/>
                <a:gd name="T109" fmla="*/ 161 h 227"/>
                <a:gd name="T110" fmla="*/ 178 w 991"/>
                <a:gd name="T111" fmla="*/ 194 h 227"/>
                <a:gd name="T112" fmla="*/ 225 w 991"/>
                <a:gd name="T113" fmla="*/ 189 h 227"/>
                <a:gd name="T114" fmla="*/ 404 w 991"/>
                <a:gd name="T115" fmla="*/ 162 h 227"/>
                <a:gd name="T116" fmla="*/ 451 w 991"/>
                <a:gd name="T117" fmla="*/ 19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1" h="227">
                  <a:moveTo>
                    <a:pt x="391" y="18"/>
                  </a:moveTo>
                  <a:cubicBezTo>
                    <a:pt x="389" y="16"/>
                    <a:pt x="388" y="13"/>
                    <a:pt x="388" y="10"/>
                  </a:cubicBezTo>
                  <a:cubicBezTo>
                    <a:pt x="388" y="7"/>
                    <a:pt x="389" y="5"/>
                    <a:pt x="391" y="3"/>
                  </a:cubicBezTo>
                  <a:cubicBezTo>
                    <a:pt x="394" y="1"/>
                    <a:pt x="396" y="0"/>
                    <a:pt x="400" y="0"/>
                  </a:cubicBezTo>
                  <a:cubicBezTo>
                    <a:pt x="403" y="0"/>
                    <a:pt x="406" y="1"/>
                    <a:pt x="408" y="3"/>
                  </a:cubicBezTo>
                  <a:cubicBezTo>
                    <a:pt x="410" y="5"/>
                    <a:pt x="412" y="7"/>
                    <a:pt x="412" y="10"/>
                  </a:cubicBezTo>
                  <a:cubicBezTo>
                    <a:pt x="412" y="13"/>
                    <a:pt x="410" y="16"/>
                    <a:pt x="408" y="18"/>
                  </a:cubicBezTo>
                  <a:cubicBezTo>
                    <a:pt x="406" y="20"/>
                    <a:pt x="403" y="21"/>
                    <a:pt x="400" y="21"/>
                  </a:cubicBezTo>
                  <a:cubicBezTo>
                    <a:pt x="396" y="21"/>
                    <a:pt x="394" y="20"/>
                    <a:pt x="391" y="18"/>
                  </a:cubicBezTo>
                  <a:close/>
                  <a:moveTo>
                    <a:pt x="379" y="80"/>
                  </a:moveTo>
                  <a:cubicBezTo>
                    <a:pt x="345" y="80"/>
                    <a:pt x="345" y="80"/>
                    <a:pt x="345" y="80"/>
                  </a:cubicBezTo>
                  <a:cubicBezTo>
                    <a:pt x="377" y="41"/>
                    <a:pt x="377" y="41"/>
                    <a:pt x="377" y="41"/>
                  </a:cubicBezTo>
                  <a:cubicBezTo>
                    <a:pt x="377" y="30"/>
                    <a:pt x="377" y="30"/>
                    <a:pt x="377" y="30"/>
                  </a:cubicBezTo>
                  <a:cubicBezTo>
                    <a:pt x="322" y="30"/>
                    <a:pt x="322" y="30"/>
                    <a:pt x="322" y="30"/>
                  </a:cubicBezTo>
                  <a:cubicBezTo>
                    <a:pt x="322" y="44"/>
                    <a:pt x="322" y="44"/>
                    <a:pt x="322" y="44"/>
                  </a:cubicBezTo>
                  <a:cubicBezTo>
                    <a:pt x="354" y="44"/>
                    <a:pt x="354" y="44"/>
                    <a:pt x="354" y="44"/>
                  </a:cubicBezTo>
                  <a:cubicBezTo>
                    <a:pt x="321" y="83"/>
                    <a:pt x="321" y="83"/>
                    <a:pt x="321" y="83"/>
                  </a:cubicBezTo>
                  <a:cubicBezTo>
                    <a:pt x="321" y="94"/>
                    <a:pt x="321" y="94"/>
                    <a:pt x="321" y="94"/>
                  </a:cubicBezTo>
                  <a:cubicBezTo>
                    <a:pt x="379" y="94"/>
                    <a:pt x="379" y="94"/>
                    <a:pt x="379" y="94"/>
                  </a:cubicBezTo>
                  <a:lnTo>
                    <a:pt x="379" y="80"/>
                  </a:lnTo>
                  <a:close/>
                  <a:moveTo>
                    <a:pt x="227" y="94"/>
                  </a:moveTo>
                  <a:cubicBezTo>
                    <a:pt x="227" y="86"/>
                    <a:pt x="227" y="86"/>
                    <a:pt x="227" y="86"/>
                  </a:cubicBezTo>
                  <a:cubicBezTo>
                    <a:pt x="224" y="92"/>
                    <a:pt x="217" y="95"/>
                    <a:pt x="208" y="95"/>
                  </a:cubicBezTo>
                  <a:cubicBezTo>
                    <a:pt x="203" y="95"/>
                    <a:pt x="198" y="95"/>
                    <a:pt x="195" y="93"/>
                  </a:cubicBezTo>
                  <a:cubicBezTo>
                    <a:pt x="191" y="91"/>
                    <a:pt x="188" y="89"/>
                    <a:pt x="186" y="86"/>
                  </a:cubicBezTo>
                  <a:cubicBezTo>
                    <a:pt x="184" y="83"/>
                    <a:pt x="183" y="80"/>
                    <a:pt x="183" y="76"/>
                  </a:cubicBezTo>
                  <a:cubicBezTo>
                    <a:pt x="183" y="70"/>
                    <a:pt x="186" y="65"/>
                    <a:pt x="190" y="62"/>
                  </a:cubicBezTo>
                  <a:cubicBezTo>
                    <a:pt x="195" y="58"/>
                    <a:pt x="202" y="56"/>
                    <a:pt x="211" y="56"/>
                  </a:cubicBezTo>
                  <a:cubicBezTo>
                    <a:pt x="226" y="56"/>
                    <a:pt x="226" y="56"/>
                    <a:pt x="226" y="56"/>
                  </a:cubicBezTo>
                  <a:cubicBezTo>
                    <a:pt x="226" y="52"/>
                    <a:pt x="225" y="49"/>
                    <a:pt x="222" y="47"/>
                  </a:cubicBezTo>
                  <a:cubicBezTo>
                    <a:pt x="220" y="45"/>
                    <a:pt x="216" y="44"/>
                    <a:pt x="211" y="44"/>
                  </a:cubicBezTo>
                  <a:cubicBezTo>
                    <a:pt x="208" y="44"/>
                    <a:pt x="204" y="44"/>
                    <a:pt x="201" y="45"/>
                  </a:cubicBezTo>
                  <a:cubicBezTo>
                    <a:pt x="198" y="46"/>
                    <a:pt x="195" y="48"/>
                    <a:pt x="193" y="50"/>
                  </a:cubicBezTo>
                  <a:cubicBezTo>
                    <a:pt x="186" y="37"/>
                    <a:pt x="186" y="37"/>
                    <a:pt x="186" y="37"/>
                  </a:cubicBezTo>
                  <a:cubicBezTo>
                    <a:pt x="189" y="34"/>
                    <a:pt x="194" y="32"/>
                    <a:pt x="198" y="31"/>
                  </a:cubicBezTo>
                  <a:cubicBezTo>
                    <a:pt x="203" y="30"/>
                    <a:pt x="208" y="29"/>
                    <a:pt x="214" y="29"/>
                  </a:cubicBezTo>
                  <a:cubicBezTo>
                    <a:pt x="224" y="29"/>
                    <a:pt x="231" y="31"/>
                    <a:pt x="237" y="36"/>
                  </a:cubicBezTo>
                  <a:cubicBezTo>
                    <a:pt x="242" y="41"/>
                    <a:pt x="245" y="48"/>
                    <a:pt x="245" y="58"/>
                  </a:cubicBezTo>
                  <a:cubicBezTo>
                    <a:pt x="245" y="94"/>
                    <a:pt x="245" y="94"/>
                    <a:pt x="245" y="94"/>
                  </a:cubicBezTo>
                  <a:lnTo>
                    <a:pt x="227" y="94"/>
                  </a:lnTo>
                  <a:close/>
                  <a:moveTo>
                    <a:pt x="226" y="67"/>
                  </a:moveTo>
                  <a:cubicBezTo>
                    <a:pt x="213" y="67"/>
                    <a:pt x="213" y="67"/>
                    <a:pt x="213" y="67"/>
                  </a:cubicBezTo>
                  <a:cubicBezTo>
                    <a:pt x="205" y="67"/>
                    <a:pt x="202" y="70"/>
                    <a:pt x="202" y="75"/>
                  </a:cubicBezTo>
                  <a:cubicBezTo>
                    <a:pt x="202" y="77"/>
                    <a:pt x="203" y="79"/>
                    <a:pt x="204" y="81"/>
                  </a:cubicBezTo>
                  <a:cubicBezTo>
                    <a:pt x="206" y="82"/>
                    <a:pt x="209" y="83"/>
                    <a:pt x="212" y="83"/>
                  </a:cubicBezTo>
                  <a:cubicBezTo>
                    <a:pt x="215" y="83"/>
                    <a:pt x="218" y="82"/>
                    <a:pt x="221" y="81"/>
                  </a:cubicBezTo>
                  <a:cubicBezTo>
                    <a:pt x="223" y="79"/>
                    <a:pt x="225" y="77"/>
                    <a:pt x="226" y="74"/>
                  </a:cubicBezTo>
                  <a:lnTo>
                    <a:pt x="226" y="67"/>
                  </a:lnTo>
                  <a:close/>
                  <a:moveTo>
                    <a:pt x="95" y="10"/>
                  </a:moveTo>
                  <a:cubicBezTo>
                    <a:pt x="79" y="10"/>
                    <a:pt x="79" y="10"/>
                    <a:pt x="79" y="10"/>
                  </a:cubicBezTo>
                  <a:cubicBezTo>
                    <a:pt x="48" y="63"/>
                    <a:pt x="48" y="63"/>
                    <a:pt x="48" y="63"/>
                  </a:cubicBezTo>
                  <a:cubicBezTo>
                    <a:pt x="16" y="10"/>
                    <a:pt x="16" y="10"/>
                    <a:pt x="16" y="10"/>
                  </a:cubicBezTo>
                  <a:cubicBezTo>
                    <a:pt x="0" y="10"/>
                    <a:pt x="0" y="10"/>
                    <a:pt x="0" y="10"/>
                  </a:cubicBezTo>
                  <a:cubicBezTo>
                    <a:pt x="0" y="94"/>
                    <a:pt x="0" y="94"/>
                    <a:pt x="0" y="94"/>
                  </a:cubicBezTo>
                  <a:cubicBezTo>
                    <a:pt x="19" y="94"/>
                    <a:pt x="19" y="94"/>
                    <a:pt x="19" y="94"/>
                  </a:cubicBezTo>
                  <a:cubicBezTo>
                    <a:pt x="19" y="45"/>
                    <a:pt x="19" y="45"/>
                    <a:pt x="19" y="45"/>
                  </a:cubicBezTo>
                  <a:cubicBezTo>
                    <a:pt x="43" y="86"/>
                    <a:pt x="43" y="86"/>
                    <a:pt x="43" y="86"/>
                  </a:cubicBezTo>
                  <a:cubicBezTo>
                    <a:pt x="52" y="86"/>
                    <a:pt x="52" y="86"/>
                    <a:pt x="52" y="86"/>
                  </a:cubicBezTo>
                  <a:cubicBezTo>
                    <a:pt x="77" y="44"/>
                    <a:pt x="77" y="44"/>
                    <a:pt x="77" y="44"/>
                  </a:cubicBezTo>
                  <a:cubicBezTo>
                    <a:pt x="77" y="94"/>
                    <a:pt x="77" y="94"/>
                    <a:pt x="77" y="94"/>
                  </a:cubicBezTo>
                  <a:cubicBezTo>
                    <a:pt x="95" y="94"/>
                    <a:pt x="95" y="94"/>
                    <a:pt x="95" y="94"/>
                  </a:cubicBezTo>
                  <a:lnTo>
                    <a:pt x="95" y="10"/>
                  </a:lnTo>
                  <a:close/>
                  <a:moveTo>
                    <a:pt x="284" y="81"/>
                  </a:moveTo>
                  <a:cubicBezTo>
                    <a:pt x="280" y="81"/>
                    <a:pt x="276" y="81"/>
                    <a:pt x="272" y="79"/>
                  </a:cubicBezTo>
                  <a:cubicBezTo>
                    <a:pt x="268" y="78"/>
                    <a:pt x="265" y="77"/>
                    <a:pt x="262" y="75"/>
                  </a:cubicBezTo>
                  <a:cubicBezTo>
                    <a:pt x="255" y="88"/>
                    <a:pt x="255" y="88"/>
                    <a:pt x="255" y="88"/>
                  </a:cubicBezTo>
                  <a:cubicBezTo>
                    <a:pt x="258" y="90"/>
                    <a:pt x="263" y="92"/>
                    <a:pt x="268" y="93"/>
                  </a:cubicBezTo>
                  <a:cubicBezTo>
                    <a:pt x="273" y="95"/>
                    <a:pt x="278" y="95"/>
                    <a:pt x="283" y="95"/>
                  </a:cubicBezTo>
                  <a:cubicBezTo>
                    <a:pt x="290" y="95"/>
                    <a:pt x="295" y="95"/>
                    <a:pt x="300" y="93"/>
                  </a:cubicBezTo>
                  <a:cubicBezTo>
                    <a:pt x="304" y="91"/>
                    <a:pt x="308" y="89"/>
                    <a:pt x="310" y="86"/>
                  </a:cubicBezTo>
                  <a:cubicBezTo>
                    <a:pt x="313" y="82"/>
                    <a:pt x="314" y="79"/>
                    <a:pt x="314" y="75"/>
                  </a:cubicBezTo>
                  <a:cubicBezTo>
                    <a:pt x="314" y="70"/>
                    <a:pt x="313" y="66"/>
                    <a:pt x="310" y="64"/>
                  </a:cubicBezTo>
                  <a:cubicBezTo>
                    <a:pt x="308" y="61"/>
                    <a:pt x="305" y="59"/>
                    <a:pt x="301" y="58"/>
                  </a:cubicBezTo>
                  <a:cubicBezTo>
                    <a:pt x="298" y="57"/>
                    <a:pt x="294" y="56"/>
                    <a:pt x="288" y="56"/>
                  </a:cubicBezTo>
                  <a:cubicBezTo>
                    <a:pt x="284" y="55"/>
                    <a:pt x="280" y="54"/>
                    <a:pt x="278" y="53"/>
                  </a:cubicBezTo>
                  <a:cubicBezTo>
                    <a:pt x="276" y="52"/>
                    <a:pt x="275" y="51"/>
                    <a:pt x="275" y="49"/>
                  </a:cubicBezTo>
                  <a:cubicBezTo>
                    <a:pt x="275" y="47"/>
                    <a:pt x="276" y="46"/>
                    <a:pt x="278" y="45"/>
                  </a:cubicBezTo>
                  <a:cubicBezTo>
                    <a:pt x="280" y="44"/>
                    <a:pt x="283" y="43"/>
                    <a:pt x="287" y="43"/>
                  </a:cubicBezTo>
                  <a:cubicBezTo>
                    <a:pt x="294" y="43"/>
                    <a:pt x="300" y="45"/>
                    <a:pt x="305" y="48"/>
                  </a:cubicBezTo>
                  <a:cubicBezTo>
                    <a:pt x="312" y="35"/>
                    <a:pt x="312" y="35"/>
                    <a:pt x="312" y="35"/>
                  </a:cubicBezTo>
                  <a:cubicBezTo>
                    <a:pt x="309" y="33"/>
                    <a:pt x="305" y="31"/>
                    <a:pt x="300" y="30"/>
                  </a:cubicBezTo>
                  <a:cubicBezTo>
                    <a:pt x="296" y="29"/>
                    <a:pt x="291" y="29"/>
                    <a:pt x="287" y="29"/>
                  </a:cubicBezTo>
                  <a:cubicBezTo>
                    <a:pt x="281" y="29"/>
                    <a:pt x="275" y="30"/>
                    <a:pt x="271" y="32"/>
                  </a:cubicBezTo>
                  <a:cubicBezTo>
                    <a:pt x="266" y="33"/>
                    <a:pt x="263" y="36"/>
                    <a:pt x="261" y="39"/>
                  </a:cubicBezTo>
                  <a:cubicBezTo>
                    <a:pt x="258" y="42"/>
                    <a:pt x="257" y="46"/>
                    <a:pt x="257" y="50"/>
                  </a:cubicBezTo>
                  <a:cubicBezTo>
                    <a:pt x="257" y="55"/>
                    <a:pt x="258" y="58"/>
                    <a:pt x="261" y="61"/>
                  </a:cubicBezTo>
                  <a:cubicBezTo>
                    <a:pt x="263" y="64"/>
                    <a:pt x="266" y="66"/>
                    <a:pt x="270" y="67"/>
                  </a:cubicBezTo>
                  <a:cubicBezTo>
                    <a:pt x="273" y="68"/>
                    <a:pt x="277" y="69"/>
                    <a:pt x="283" y="69"/>
                  </a:cubicBezTo>
                  <a:cubicBezTo>
                    <a:pt x="287" y="70"/>
                    <a:pt x="291" y="71"/>
                    <a:pt x="293" y="71"/>
                  </a:cubicBezTo>
                  <a:cubicBezTo>
                    <a:pt x="295" y="72"/>
                    <a:pt x="296" y="73"/>
                    <a:pt x="296" y="75"/>
                  </a:cubicBezTo>
                  <a:cubicBezTo>
                    <a:pt x="296" y="79"/>
                    <a:pt x="292" y="81"/>
                    <a:pt x="284" y="81"/>
                  </a:cubicBezTo>
                  <a:close/>
                  <a:moveTo>
                    <a:pt x="153" y="94"/>
                  </a:moveTo>
                  <a:cubicBezTo>
                    <a:pt x="153" y="86"/>
                    <a:pt x="153" y="86"/>
                    <a:pt x="153" y="86"/>
                  </a:cubicBezTo>
                  <a:cubicBezTo>
                    <a:pt x="150" y="92"/>
                    <a:pt x="143" y="95"/>
                    <a:pt x="133" y="95"/>
                  </a:cubicBezTo>
                  <a:cubicBezTo>
                    <a:pt x="129" y="95"/>
                    <a:pt x="124" y="95"/>
                    <a:pt x="121" y="93"/>
                  </a:cubicBezTo>
                  <a:cubicBezTo>
                    <a:pt x="117" y="91"/>
                    <a:pt x="114" y="89"/>
                    <a:pt x="112" y="86"/>
                  </a:cubicBezTo>
                  <a:cubicBezTo>
                    <a:pt x="110" y="83"/>
                    <a:pt x="109" y="80"/>
                    <a:pt x="109" y="76"/>
                  </a:cubicBezTo>
                  <a:cubicBezTo>
                    <a:pt x="109" y="70"/>
                    <a:pt x="112" y="65"/>
                    <a:pt x="116" y="62"/>
                  </a:cubicBezTo>
                  <a:cubicBezTo>
                    <a:pt x="121" y="58"/>
                    <a:pt x="128" y="56"/>
                    <a:pt x="137" y="56"/>
                  </a:cubicBezTo>
                  <a:cubicBezTo>
                    <a:pt x="152" y="56"/>
                    <a:pt x="152" y="56"/>
                    <a:pt x="152" y="56"/>
                  </a:cubicBezTo>
                  <a:cubicBezTo>
                    <a:pt x="152" y="52"/>
                    <a:pt x="151" y="49"/>
                    <a:pt x="148" y="47"/>
                  </a:cubicBezTo>
                  <a:cubicBezTo>
                    <a:pt x="146" y="45"/>
                    <a:pt x="142" y="44"/>
                    <a:pt x="137" y="44"/>
                  </a:cubicBezTo>
                  <a:cubicBezTo>
                    <a:pt x="134" y="44"/>
                    <a:pt x="130" y="44"/>
                    <a:pt x="127" y="45"/>
                  </a:cubicBezTo>
                  <a:cubicBezTo>
                    <a:pt x="124" y="46"/>
                    <a:pt x="121" y="48"/>
                    <a:pt x="118" y="50"/>
                  </a:cubicBezTo>
                  <a:cubicBezTo>
                    <a:pt x="112" y="37"/>
                    <a:pt x="112" y="37"/>
                    <a:pt x="112" y="37"/>
                  </a:cubicBezTo>
                  <a:cubicBezTo>
                    <a:pt x="115" y="34"/>
                    <a:pt x="119" y="32"/>
                    <a:pt x="124" y="31"/>
                  </a:cubicBezTo>
                  <a:cubicBezTo>
                    <a:pt x="129" y="30"/>
                    <a:pt x="134" y="29"/>
                    <a:pt x="140" y="29"/>
                  </a:cubicBezTo>
                  <a:cubicBezTo>
                    <a:pt x="150" y="29"/>
                    <a:pt x="157" y="31"/>
                    <a:pt x="163" y="36"/>
                  </a:cubicBezTo>
                  <a:cubicBezTo>
                    <a:pt x="168" y="41"/>
                    <a:pt x="171" y="48"/>
                    <a:pt x="171" y="58"/>
                  </a:cubicBezTo>
                  <a:cubicBezTo>
                    <a:pt x="171" y="94"/>
                    <a:pt x="171" y="94"/>
                    <a:pt x="171" y="94"/>
                  </a:cubicBezTo>
                  <a:lnTo>
                    <a:pt x="153" y="94"/>
                  </a:lnTo>
                  <a:close/>
                  <a:moveTo>
                    <a:pt x="152" y="67"/>
                  </a:moveTo>
                  <a:cubicBezTo>
                    <a:pt x="139" y="67"/>
                    <a:pt x="139" y="67"/>
                    <a:pt x="139" y="67"/>
                  </a:cubicBezTo>
                  <a:cubicBezTo>
                    <a:pt x="131" y="67"/>
                    <a:pt x="128" y="70"/>
                    <a:pt x="128" y="75"/>
                  </a:cubicBezTo>
                  <a:cubicBezTo>
                    <a:pt x="128" y="77"/>
                    <a:pt x="129" y="79"/>
                    <a:pt x="130" y="81"/>
                  </a:cubicBezTo>
                  <a:cubicBezTo>
                    <a:pt x="132" y="82"/>
                    <a:pt x="135" y="83"/>
                    <a:pt x="138" y="83"/>
                  </a:cubicBezTo>
                  <a:cubicBezTo>
                    <a:pt x="141" y="83"/>
                    <a:pt x="144" y="82"/>
                    <a:pt x="147" y="81"/>
                  </a:cubicBezTo>
                  <a:cubicBezTo>
                    <a:pt x="149" y="79"/>
                    <a:pt x="151" y="77"/>
                    <a:pt x="152" y="74"/>
                  </a:cubicBezTo>
                  <a:lnTo>
                    <a:pt x="152" y="67"/>
                  </a:lnTo>
                  <a:close/>
                  <a:moveTo>
                    <a:pt x="777" y="29"/>
                  </a:moveTo>
                  <a:cubicBezTo>
                    <a:pt x="773" y="29"/>
                    <a:pt x="769" y="30"/>
                    <a:pt x="765" y="31"/>
                  </a:cubicBezTo>
                  <a:cubicBezTo>
                    <a:pt x="762" y="32"/>
                    <a:pt x="759" y="34"/>
                    <a:pt x="756" y="37"/>
                  </a:cubicBezTo>
                  <a:cubicBezTo>
                    <a:pt x="756" y="5"/>
                    <a:pt x="756" y="5"/>
                    <a:pt x="756" y="5"/>
                  </a:cubicBezTo>
                  <a:cubicBezTo>
                    <a:pt x="737" y="5"/>
                    <a:pt x="737" y="5"/>
                    <a:pt x="737" y="5"/>
                  </a:cubicBezTo>
                  <a:cubicBezTo>
                    <a:pt x="737" y="94"/>
                    <a:pt x="737" y="94"/>
                    <a:pt x="737" y="94"/>
                  </a:cubicBezTo>
                  <a:cubicBezTo>
                    <a:pt x="756" y="94"/>
                    <a:pt x="756" y="94"/>
                    <a:pt x="756" y="94"/>
                  </a:cubicBezTo>
                  <a:cubicBezTo>
                    <a:pt x="756" y="62"/>
                    <a:pt x="756" y="62"/>
                    <a:pt x="756" y="62"/>
                  </a:cubicBezTo>
                  <a:cubicBezTo>
                    <a:pt x="756" y="57"/>
                    <a:pt x="758" y="52"/>
                    <a:pt x="760" y="49"/>
                  </a:cubicBezTo>
                  <a:cubicBezTo>
                    <a:pt x="763" y="47"/>
                    <a:pt x="767" y="45"/>
                    <a:pt x="772" y="45"/>
                  </a:cubicBezTo>
                  <a:cubicBezTo>
                    <a:pt x="776" y="45"/>
                    <a:pt x="779" y="46"/>
                    <a:pt x="781" y="49"/>
                  </a:cubicBezTo>
                  <a:cubicBezTo>
                    <a:pt x="784" y="51"/>
                    <a:pt x="785" y="55"/>
                    <a:pt x="785" y="60"/>
                  </a:cubicBezTo>
                  <a:cubicBezTo>
                    <a:pt x="785" y="94"/>
                    <a:pt x="785" y="94"/>
                    <a:pt x="785" y="94"/>
                  </a:cubicBezTo>
                  <a:cubicBezTo>
                    <a:pt x="803" y="94"/>
                    <a:pt x="803" y="94"/>
                    <a:pt x="803" y="94"/>
                  </a:cubicBezTo>
                  <a:cubicBezTo>
                    <a:pt x="803" y="57"/>
                    <a:pt x="803" y="57"/>
                    <a:pt x="803" y="57"/>
                  </a:cubicBezTo>
                  <a:cubicBezTo>
                    <a:pt x="803" y="48"/>
                    <a:pt x="801" y="41"/>
                    <a:pt x="796" y="36"/>
                  </a:cubicBezTo>
                  <a:cubicBezTo>
                    <a:pt x="791" y="31"/>
                    <a:pt x="785" y="29"/>
                    <a:pt x="777" y="29"/>
                  </a:cubicBezTo>
                  <a:close/>
                  <a:moveTo>
                    <a:pt x="867" y="62"/>
                  </a:moveTo>
                  <a:cubicBezTo>
                    <a:pt x="867" y="68"/>
                    <a:pt x="865" y="72"/>
                    <a:pt x="863" y="75"/>
                  </a:cubicBezTo>
                  <a:cubicBezTo>
                    <a:pt x="860" y="78"/>
                    <a:pt x="856" y="79"/>
                    <a:pt x="852" y="79"/>
                  </a:cubicBezTo>
                  <a:cubicBezTo>
                    <a:pt x="843" y="79"/>
                    <a:pt x="839" y="74"/>
                    <a:pt x="839" y="64"/>
                  </a:cubicBezTo>
                  <a:cubicBezTo>
                    <a:pt x="839" y="30"/>
                    <a:pt x="839" y="30"/>
                    <a:pt x="839" y="30"/>
                  </a:cubicBezTo>
                  <a:cubicBezTo>
                    <a:pt x="820" y="30"/>
                    <a:pt x="820" y="30"/>
                    <a:pt x="820" y="30"/>
                  </a:cubicBezTo>
                  <a:cubicBezTo>
                    <a:pt x="820" y="66"/>
                    <a:pt x="820" y="66"/>
                    <a:pt x="820" y="66"/>
                  </a:cubicBezTo>
                  <a:cubicBezTo>
                    <a:pt x="820" y="76"/>
                    <a:pt x="823" y="83"/>
                    <a:pt x="828" y="88"/>
                  </a:cubicBezTo>
                  <a:cubicBezTo>
                    <a:pt x="832" y="93"/>
                    <a:pt x="839" y="95"/>
                    <a:pt x="848" y="95"/>
                  </a:cubicBezTo>
                  <a:cubicBezTo>
                    <a:pt x="852" y="95"/>
                    <a:pt x="855" y="95"/>
                    <a:pt x="859" y="93"/>
                  </a:cubicBezTo>
                  <a:cubicBezTo>
                    <a:pt x="862" y="92"/>
                    <a:pt x="865" y="90"/>
                    <a:pt x="868" y="87"/>
                  </a:cubicBezTo>
                  <a:cubicBezTo>
                    <a:pt x="868" y="94"/>
                    <a:pt x="868" y="94"/>
                    <a:pt x="868" y="94"/>
                  </a:cubicBezTo>
                  <a:cubicBezTo>
                    <a:pt x="885" y="94"/>
                    <a:pt x="885" y="94"/>
                    <a:pt x="885" y="94"/>
                  </a:cubicBezTo>
                  <a:cubicBezTo>
                    <a:pt x="885" y="30"/>
                    <a:pt x="885" y="30"/>
                    <a:pt x="885" y="30"/>
                  </a:cubicBezTo>
                  <a:cubicBezTo>
                    <a:pt x="867" y="30"/>
                    <a:pt x="867" y="30"/>
                    <a:pt x="867" y="30"/>
                  </a:cubicBezTo>
                  <a:lnTo>
                    <a:pt x="867" y="62"/>
                  </a:lnTo>
                  <a:close/>
                  <a:moveTo>
                    <a:pt x="694" y="29"/>
                  </a:moveTo>
                  <a:cubicBezTo>
                    <a:pt x="689" y="29"/>
                    <a:pt x="685" y="30"/>
                    <a:pt x="682" y="31"/>
                  </a:cubicBezTo>
                  <a:cubicBezTo>
                    <a:pt x="678" y="33"/>
                    <a:pt x="675" y="35"/>
                    <a:pt x="672" y="37"/>
                  </a:cubicBezTo>
                  <a:cubicBezTo>
                    <a:pt x="672" y="30"/>
                    <a:pt x="672" y="30"/>
                    <a:pt x="672" y="30"/>
                  </a:cubicBezTo>
                  <a:cubicBezTo>
                    <a:pt x="655" y="30"/>
                    <a:pt x="655" y="30"/>
                    <a:pt x="655" y="30"/>
                  </a:cubicBezTo>
                  <a:cubicBezTo>
                    <a:pt x="655" y="94"/>
                    <a:pt x="655" y="94"/>
                    <a:pt x="655" y="94"/>
                  </a:cubicBezTo>
                  <a:cubicBezTo>
                    <a:pt x="673" y="94"/>
                    <a:pt x="673" y="94"/>
                    <a:pt x="673" y="94"/>
                  </a:cubicBezTo>
                  <a:cubicBezTo>
                    <a:pt x="673" y="62"/>
                    <a:pt x="673" y="62"/>
                    <a:pt x="673" y="62"/>
                  </a:cubicBezTo>
                  <a:cubicBezTo>
                    <a:pt x="673" y="57"/>
                    <a:pt x="675" y="52"/>
                    <a:pt x="677" y="49"/>
                  </a:cubicBezTo>
                  <a:cubicBezTo>
                    <a:pt x="680" y="47"/>
                    <a:pt x="684" y="45"/>
                    <a:pt x="689" y="45"/>
                  </a:cubicBezTo>
                  <a:cubicBezTo>
                    <a:pt x="693" y="45"/>
                    <a:pt x="696" y="46"/>
                    <a:pt x="698" y="49"/>
                  </a:cubicBezTo>
                  <a:cubicBezTo>
                    <a:pt x="701" y="51"/>
                    <a:pt x="702" y="55"/>
                    <a:pt x="702" y="60"/>
                  </a:cubicBezTo>
                  <a:cubicBezTo>
                    <a:pt x="702" y="94"/>
                    <a:pt x="702" y="94"/>
                    <a:pt x="702" y="94"/>
                  </a:cubicBezTo>
                  <a:cubicBezTo>
                    <a:pt x="721" y="94"/>
                    <a:pt x="721" y="94"/>
                    <a:pt x="721" y="94"/>
                  </a:cubicBezTo>
                  <a:cubicBezTo>
                    <a:pt x="721" y="57"/>
                    <a:pt x="721" y="57"/>
                    <a:pt x="721" y="57"/>
                  </a:cubicBezTo>
                  <a:cubicBezTo>
                    <a:pt x="721" y="48"/>
                    <a:pt x="718" y="41"/>
                    <a:pt x="713" y="36"/>
                  </a:cubicBezTo>
                  <a:cubicBezTo>
                    <a:pt x="708" y="31"/>
                    <a:pt x="702" y="29"/>
                    <a:pt x="694" y="29"/>
                  </a:cubicBezTo>
                  <a:close/>
                  <a:moveTo>
                    <a:pt x="571" y="30"/>
                  </a:moveTo>
                  <a:cubicBezTo>
                    <a:pt x="548" y="30"/>
                    <a:pt x="548" y="30"/>
                    <a:pt x="548" y="30"/>
                  </a:cubicBezTo>
                  <a:cubicBezTo>
                    <a:pt x="521" y="56"/>
                    <a:pt x="521" y="56"/>
                    <a:pt x="521" y="56"/>
                  </a:cubicBezTo>
                  <a:cubicBezTo>
                    <a:pt x="521" y="5"/>
                    <a:pt x="521" y="5"/>
                    <a:pt x="521" y="5"/>
                  </a:cubicBezTo>
                  <a:cubicBezTo>
                    <a:pt x="502" y="5"/>
                    <a:pt x="502" y="5"/>
                    <a:pt x="502" y="5"/>
                  </a:cubicBezTo>
                  <a:cubicBezTo>
                    <a:pt x="502" y="94"/>
                    <a:pt x="502" y="94"/>
                    <a:pt x="502" y="94"/>
                  </a:cubicBezTo>
                  <a:cubicBezTo>
                    <a:pt x="521" y="94"/>
                    <a:pt x="521" y="94"/>
                    <a:pt x="521" y="94"/>
                  </a:cubicBezTo>
                  <a:cubicBezTo>
                    <a:pt x="521" y="78"/>
                    <a:pt x="521" y="78"/>
                    <a:pt x="521" y="78"/>
                  </a:cubicBezTo>
                  <a:cubicBezTo>
                    <a:pt x="530" y="69"/>
                    <a:pt x="530" y="69"/>
                    <a:pt x="530" y="69"/>
                  </a:cubicBezTo>
                  <a:cubicBezTo>
                    <a:pt x="551" y="94"/>
                    <a:pt x="551" y="94"/>
                    <a:pt x="551" y="94"/>
                  </a:cubicBezTo>
                  <a:cubicBezTo>
                    <a:pt x="573" y="94"/>
                    <a:pt x="573" y="94"/>
                    <a:pt x="573" y="94"/>
                  </a:cubicBezTo>
                  <a:cubicBezTo>
                    <a:pt x="544" y="57"/>
                    <a:pt x="544" y="57"/>
                    <a:pt x="544" y="57"/>
                  </a:cubicBezTo>
                  <a:lnTo>
                    <a:pt x="571" y="30"/>
                  </a:lnTo>
                  <a:close/>
                  <a:moveTo>
                    <a:pt x="638" y="45"/>
                  </a:moveTo>
                  <a:cubicBezTo>
                    <a:pt x="641" y="50"/>
                    <a:pt x="642" y="56"/>
                    <a:pt x="642" y="62"/>
                  </a:cubicBezTo>
                  <a:cubicBezTo>
                    <a:pt x="642" y="63"/>
                    <a:pt x="642" y="64"/>
                    <a:pt x="642" y="67"/>
                  </a:cubicBezTo>
                  <a:cubicBezTo>
                    <a:pt x="593" y="67"/>
                    <a:pt x="593" y="67"/>
                    <a:pt x="593" y="67"/>
                  </a:cubicBezTo>
                  <a:cubicBezTo>
                    <a:pt x="594" y="71"/>
                    <a:pt x="596" y="75"/>
                    <a:pt x="599" y="77"/>
                  </a:cubicBezTo>
                  <a:cubicBezTo>
                    <a:pt x="602" y="79"/>
                    <a:pt x="606" y="80"/>
                    <a:pt x="611" y="80"/>
                  </a:cubicBezTo>
                  <a:cubicBezTo>
                    <a:pt x="615" y="80"/>
                    <a:pt x="618" y="80"/>
                    <a:pt x="620" y="79"/>
                  </a:cubicBezTo>
                  <a:cubicBezTo>
                    <a:pt x="623" y="78"/>
                    <a:pt x="625" y="76"/>
                    <a:pt x="628" y="74"/>
                  </a:cubicBezTo>
                  <a:cubicBezTo>
                    <a:pt x="638" y="85"/>
                    <a:pt x="638" y="85"/>
                    <a:pt x="638" y="85"/>
                  </a:cubicBezTo>
                  <a:cubicBezTo>
                    <a:pt x="631" y="92"/>
                    <a:pt x="623" y="95"/>
                    <a:pt x="611" y="95"/>
                  </a:cubicBezTo>
                  <a:cubicBezTo>
                    <a:pt x="604" y="95"/>
                    <a:pt x="597" y="94"/>
                    <a:pt x="592" y="91"/>
                  </a:cubicBezTo>
                  <a:cubicBezTo>
                    <a:pt x="586" y="88"/>
                    <a:pt x="582" y="84"/>
                    <a:pt x="579" y="79"/>
                  </a:cubicBezTo>
                  <a:cubicBezTo>
                    <a:pt x="576" y="74"/>
                    <a:pt x="574" y="69"/>
                    <a:pt x="574" y="62"/>
                  </a:cubicBezTo>
                  <a:cubicBezTo>
                    <a:pt x="574" y="56"/>
                    <a:pt x="576" y="50"/>
                    <a:pt x="579" y="45"/>
                  </a:cubicBezTo>
                  <a:cubicBezTo>
                    <a:pt x="582" y="40"/>
                    <a:pt x="586" y="36"/>
                    <a:pt x="591" y="33"/>
                  </a:cubicBezTo>
                  <a:cubicBezTo>
                    <a:pt x="596" y="30"/>
                    <a:pt x="602" y="29"/>
                    <a:pt x="608" y="29"/>
                  </a:cubicBezTo>
                  <a:cubicBezTo>
                    <a:pt x="615" y="29"/>
                    <a:pt x="621" y="30"/>
                    <a:pt x="626" y="33"/>
                  </a:cubicBezTo>
                  <a:cubicBezTo>
                    <a:pt x="631" y="36"/>
                    <a:pt x="635" y="40"/>
                    <a:pt x="638" y="45"/>
                  </a:cubicBezTo>
                  <a:close/>
                  <a:moveTo>
                    <a:pt x="624" y="56"/>
                  </a:moveTo>
                  <a:cubicBezTo>
                    <a:pt x="624" y="52"/>
                    <a:pt x="622" y="49"/>
                    <a:pt x="619" y="47"/>
                  </a:cubicBezTo>
                  <a:cubicBezTo>
                    <a:pt x="616" y="44"/>
                    <a:pt x="613" y="43"/>
                    <a:pt x="609" y="43"/>
                  </a:cubicBezTo>
                  <a:cubicBezTo>
                    <a:pt x="604" y="43"/>
                    <a:pt x="601" y="44"/>
                    <a:pt x="598" y="47"/>
                  </a:cubicBezTo>
                  <a:cubicBezTo>
                    <a:pt x="595" y="49"/>
                    <a:pt x="593" y="52"/>
                    <a:pt x="593" y="56"/>
                  </a:cubicBezTo>
                  <a:lnTo>
                    <a:pt x="624" y="56"/>
                  </a:lnTo>
                  <a:close/>
                  <a:moveTo>
                    <a:pt x="903" y="94"/>
                  </a:moveTo>
                  <a:cubicBezTo>
                    <a:pt x="922" y="94"/>
                    <a:pt x="922" y="94"/>
                    <a:pt x="922" y="94"/>
                  </a:cubicBezTo>
                  <a:cubicBezTo>
                    <a:pt x="922" y="30"/>
                    <a:pt x="922" y="30"/>
                    <a:pt x="922" y="30"/>
                  </a:cubicBezTo>
                  <a:cubicBezTo>
                    <a:pt x="903" y="30"/>
                    <a:pt x="903" y="30"/>
                    <a:pt x="903" y="30"/>
                  </a:cubicBezTo>
                  <a:lnTo>
                    <a:pt x="903" y="94"/>
                  </a:lnTo>
                  <a:close/>
                  <a:moveTo>
                    <a:pt x="987" y="64"/>
                  </a:moveTo>
                  <a:cubicBezTo>
                    <a:pt x="985" y="61"/>
                    <a:pt x="982" y="59"/>
                    <a:pt x="979" y="58"/>
                  </a:cubicBezTo>
                  <a:cubicBezTo>
                    <a:pt x="975" y="57"/>
                    <a:pt x="971" y="56"/>
                    <a:pt x="966" y="56"/>
                  </a:cubicBezTo>
                  <a:cubicBezTo>
                    <a:pt x="961" y="55"/>
                    <a:pt x="958" y="54"/>
                    <a:pt x="955" y="53"/>
                  </a:cubicBezTo>
                  <a:cubicBezTo>
                    <a:pt x="953" y="52"/>
                    <a:pt x="952" y="51"/>
                    <a:pt x="952" y="49"/>
                  </a:cubicBezTo>
                  <a:cubicBezTo>
                    <a:pt x="952" y="47"/>
                    <a:pt x="953" y="46"/>
                    <a:pt x="955" y="45"/>
                  </a:cubicBezTo>
                  <a:cubicBezTo>
                    <a:pt x="957" y="44"/>
                    <a:pt x="960" y="43"/>
                    <a:pt x="964" y="43"/>
                  </a:cubicBezTo>
                  <a:cubicBezTo>
                    <a:pt x="971" y="43"/>
                    <a:pt x="977" y="45"/>
                    <a:pt x="983" y="48"/>
                  </a:cubicBezTo>
                  <a:cubicBezTo>
                    <a:pt x="989" y="35"/>
                    <a:pt x="989" y="35"/>
                    <a:pt x="989" y="35"/>
                  </a:cubicBezTo>
                  <a:cubicBezTo>
                    <a:pt x="986" y="33"/>
                    <a:pt x="982" y="31"/>
                    <a:pt x="978" y="30"/>
                  </a:cubicBezTo>
                  <a:cubicBezTo>
                    <a:pt x="973" y="29"/>
                    <a:pt x="969" y="29"/>
                    <a:pt x="964" y="29"/>
                  </a:cubicBezTo>
                  <a:cubicBezTo>
                    <a:pt x="958" y="29"/>
                    <a:pt x="953" y="30"/>
                    <a:pt x="948" y="32"/>
                  </a:cubicBezTo>
                  <a:cubicBezTo>
                    <a:pt x="944" y="33"/>
                    <a:pt x="940" y="36"/>
                    <a:pt x="938" y="39"/>
                  </a:cubicBezTo>
                  <a:cubicBezTo>
                    <a:pt x="935" y="42"/>
                    <a:pt x="934" y="46"/>
                    <a:pt x="934" y="50"/>
                  </a:cubicBezTo>
                  <a:cubicBezTo>
                    <a:pt x="934" y="55"/>
                    <a:pt x="936" y="58"/>
                    <a:pt x="938" y="61"/>
                  </a:cubicBezTo>
                  <a:cubicBezTo>
                    <a:pt x="941" y="64"/>
                    <a:pt x="944" y="66"/>
                    <a:pt x="947" y="67"/>
                  </a:cubicBezTo>
                  <a:cubicBezTo>
                    <a:pt x="950" y="68"/>
                    <a:pt x="955" y="69"/>
                    <a:pt x="960" y="69"/>
                  </a:cubicBezTo>
                  <a:cubicBezTo>
                    <a:pt x="965" y="70"/>
                    <a:pt x="968" y="71"/>
                    <a:pt x="970" y="71"/>
                  </a:cubicBezTo>
                  <a:cubicBezTo>
                    <a:pt x="972" y="72"/>
                    <a:pt x="973" y="73"/>
                    <a:pt x="973" y="75"/>
                  </a:cubicBezTo>
                  <a:cubicBezTo>
                    <a:pt x="973" y="79"/>
                    <a:pt x="969" y="81"/>
                    <a:pt x="961" y="81"/>
                  </a:cubicBezTo>
                  <a:cubicBezTo>
                    <a:pt x="958" y="81"/>
                    <a:pt x="954" y="81"/>
                    <a:pt x="949" y="79"/>
                  </a:cubicBezTo>
                  <a:cubicBezTo>
                    <a:pt x="945" y="78"/>
                    <a:pt x="942" y="77"/>
                    <a:pt x="939" y="75"/>
                  </a:cubicBezTo>
                  <a:cubicBezTo>
                    <a:pt x="933" y="88"/>
                    <a:pt x="933" y="88"/>
                    <a:pt x="933" y="88"/>
                  </a:cubicBezTo>
                  <a:cubicBezTo>
                    <a:pt x="936" y="90"/>
                    <a:pt x="940" y="92"/>
                    <a:pt x="945" y="93"/>
                  </a:cubicBezTo>
                  <a:cubicBezTo>
                    <a:pt x="950" y="95"/>
                    <a:pt x="955" y="95"/>
                    <a:pt x="961" y="95"/>
                  </a:cubicBezTo>
                  <a:cubicBezTo>
                    <a:pt x="967" y="95"/>
                    <a:pt x="972" y="95"/>
                    <a:pt x="977" y="93"/>
                  </a:cubicBezTo>
                  <a:cubicBezTo>
                    <a:pt x="982" y="91"/>
                    <a:pt x="985" y="89"/>
                    <a:pt x="988" y="86"/>
                  </a:cubicBezTo>
                  <a:cubicBezTo>
                    <a:pt x="990" y="82"/>
                    <a:pt x="991" y="79"/>
                    <a:pt x="991" y="75"/>
                  </a:cubicBezTo>
                  <a:cubicBezTo>
                    <a:pt x="991" y="70"/>
                    <a:pt x="990" y="66"/>
                    <a:pt x="987" y="64"/>
                  </a:cubicBezTo>
                  <a:close/>
                  <a:moveTo>
                    <a:pt x="912" y="0"/>
                  </a:moveTo>
                  <a:cubicBezTo>
                    <a:pt x="909" y="0"/>
                    <a:pt x="906" y="1"/>
                    <a:pt x="904" y="3"/>
                  </a:cubicBezTo>
                  <a:cubicBezTo>
                    <a:pt x="902" y="5"/>
                    <a:pt x="901" y="7"/>
                    <a:pt x="901" y="10"/>
                  </a:cubicBezTo>
                  <a:cubicBezTo>
                    <a:pt x="901" y="13"/>
                    <a:pt x="902" y="16"/>
                    <a:pt x="904" y="18"/>
                  </a:cubicBezTo>
                  <a:cubicBezTo>
                    <a:pt x="906" y="20"/>
                    <a:pt x="909" y="21"/>
                    <a:pt x="912" y="21"/>
                  </a:cubicBezTo>
                  <a:cubicBezTo>
                    <a:pt x="916" y="21"/>
                    <a:pt x="918" y="20"/>
                    <a:pt x="921" y="18"/>
                  </a:cubicBezTo>
                  <a:cubicBezTo>
                    <a:pt x="923" y="16"/>
                    <a:pt x="924" y="13"/>
                    <a:pt x="924" y="10"/>
                  </a:cubicBezTo>
                  <a:cubicBezTo>
                    <a:pt x="924" y="7"/>
                    <a:pt x="923" y="5"/>
                    <a:pt x="921" y="3"/>
                  </a:cubicBezTo>
                  <a:cubicBezTo>
                    <a:pt x="918" y="1"/>
                    <a:pt x="916" y="0"/>
                    <a:pt x="912" y="0"/>
                  </a:cubicBezTo>
                  <a:close/>
                  <a:moveTo>
                    <a:pt x="409" y="30"/>
                  </a:moveTo>
                  <a:cubicBezTo>
                    <a:pt x="391" y="30"/>
                    <a:pt x="391" y="30"/>
                    <a:pt x="391" y="30"/>
                  </a:cubicBezTo>
                  <a:cubicBezTo>
                    <a:pt x="391" y="94"/>
                    <a:pt x="391" y="94"/>
                    <a:pt x="391" y="94"/>
                  </a:cubicBezTo>
                  <a:cubicBezTo>
                    <a:pt x="409" y="94"/>
                    <a:pt x="409" y="94"/>
                    <a:pt x="409" y="94"/>
                  </a:cubicBezTo>
                  <a:lnTo>
                    <a:pt x="409" y="30"/>
                  </a:lnTo>
                  <a:close/>
                  <a:moveTo>
                    <a:pt x="486" y="45"/>
                  </a:moveTo>
                  <a:cubicBezTo>
                    <a:pt x="488" y="50"/>
                    <a:pt x="490" y="56"/>
                    <a:pt x="490" y="62"/>
                  </a:cubicBezTo>
                  <a:cubicBezTo>
                    <a:pt x="490" y="63"/>
                    <a:pt x="490" y="64"/>
                    <a:pt x="490" y="67"/>
                  </a:cubicBezTo>
                  <a:cubicBezTo>
                    <a:pt x="441" y="67"/>
                    <a:pt x="441" y="67"/>
                    <a:pt x="441" y="67"/>
                  </a:cubicBezTo>
                  <a:cubicBezTo>
                    <a:pt x="442" y="71"/>
                    <a:pt x="444" y="75"/>
                    <a:pt x="447" y="77"/>
                  </a:cubicBezTo>
                  <a:cubicBezTo>
                    <a:pt x="450" y="79"/>
                    <a:pt x="454" y="80"/>
                    <a:pt x="459" y="80"/>
                  </a:cubicBezTo>
                  <a:cubicBezTo>
                    <a:pt x="463" y="80"/>
                    <a:pt x="466" y="80"/>
                    <a:pt x="468" y="79"/>
                  </a:cubicBezTo>
                  <a:cubicBezTo>
                    <a:pt x="471" y="78"/>
                    <a:pt x="473" y="76"/>
                    <a:pt x="475" y="74"/>
                  </a:cubicBezTo>
                  <a:cubicBezTo>
                    <a:pt x="485" y="85"/>
                    <a:pt x="485" y="85"/>
                    <a:pt x="485" y="85"/>
                  </a:cubicBezTo>
                  <a:cubicBezTo>
                    <a:pt x="479" y="92"/>
                    <a:pt x="470" y="95"/>
                    <a:pt x="459" y="95"/>
                  </a:cubicBezTo>
                  <a:cubicBezTo>
                    <a:pt x="451" y="95"/>
                    <a:pt x="445" y="94"/>
                    <a:pt x="439" y="91"/>
                  </a:cubicBezTo>
                  <a:cubicBezTo>
                    <a:pt x="434" y="88"/>
                    <a:pt x="429" y="84"/>
                    <a:pt x="426" y="79"/>
                  </a:cubicBezTo>
                  <a:cubicBezTo>
                    <a:pt x="423" y="74"/>
                    <a:pt x="422" y="69"/>
                    <a:pt x="422" y="62"/>
                  </a:cubicBezTo>
                  <a:cubicBezTo>
                    <a:pt x="422" y="56"/>
                    <a:pt x="423" y="50"/>
                    <a:pt x="426" y="45"/>
                  </a:cubicBezTo>
                  <a:cubicBezTo>
                    <a:pt x="429" y="40"/>
                    <a:pt x="433" y="36"/>
                    <a:pt x="439" y="33"/>
                  </a:cubicBezTo>
                  <a:cubicBezTo>
                    <a:pt x="444" y="30"/>
                    <a:pt x="450" y="29"/>
                    <a:pt x="456" y="29"/>
                  </a:cubicBezTo>
                  <a:cubicBezTo>
                    <a:pt x="463" y="29"/>
                    <a:pt x="468" y="30"/>
                    <a:pt x="473" y="33"/>
                  </a:cubicBezTo>
                  <a:cubicBezTo>
                    <a:pt x="479" y="36"/>
                    <a:pt x="483" y="40"/>
                    <a:pt x="486" y="45"/>
                  </a:cubicBezTo>
                  <a:close/>
                  <a:moveTo>
                    <a:pt x="472" y="56"/>
                  </a:moveTo>
                  <a:cubicBezTo>
                    <a:pt x="472" y="52"/>
                    <a:pt x="470" y="49"/>
                    <a:pt x="467" y="47"/>
                  </a:cubicBezTo>
                  <a:cubicBezTo>
                    <a:pt x="464" y="44"/>
                    <a:pt x="461" y="43"/>
                    <a:pt x="456" y="43"/>
                  </a:cubicBezTo>
                  <a:cubicBezTo>
                    <a:pt x="452" y="43"/>
                    <a:pt x="449" y="44"/>
                    <a:pt x="446" y="47"/>
                  </a:cubicBezTo>
                  <a:cubicBezTo>
                    <a:pt x="443" y="49"/>
                    <a:pt x="441" y="52"/>
                    <a:pt x="440" y="56"/>
                  </a:cubicBezTo>
                  <a:lnTo>
                    <a:pt x="472" y="56"/>
                  </a:lnTo>
                  <a:close/>
                  <a:moveTo>
                    <a:pt x="271" y="212"/>
                  </a:moveTo>
                  <a:cubicBezTo>
                    <a:pt x="268" y="212"/>
                    <a:pt x="266" y="212"/>
                    <a:pt x="265" y="210"/>
                  </a:cubicBezTo>
                  <a:cubicBezTo>
                    <a:pt x="264" y="209"/>
                    <a:pt x="263" y="207"/>
                    <a:pt x="263" y="204"/>
                  </a:cubicBezTo>
                  <a:cubicBezTo>
                    <a:pt x="263" y="178"/>
                    <a:pt x="263" y="178"/>
                    <a:pt x="263" y="178"/>
                  </a:cubicBezTo>
                  <a:cubicBezTo>
                    <a:pt x="279" y="178"/>
                    <a:pt x="279" y="178"/>
                    <a:pt x="279" y="178"/>
                  </a:cubicBezTo>
                  <a:cubicBezTo>
                    <a:pt x="279" y="163"/>
                    <a:pt x="279" y="163"/>
                    <a:pt x="279" y="163"/>
                  </a:cubicBezTo>
                  <a:cubicBezTo>
                    <a:pt x="263" y="163"/>
                    <a:pt x="263" y="163"/>
                    <a:pt x="263" y="163"/>
                  </a:cubicBezTo>
                  <a:cubicBezTo>
                    <a:pt x="263" y="148"/>
                    <a:pt x="263" y="148"/>
                    <a:pt x="263" y="148"/>
                  </a:cubicBezTo>
                  <a:cubicBezTo>
                    <a:pt x="244" y="148"/>
                    <a:pt x="244" y="148"/>
                    <a:pt x="244" y="148"/>
                  </a:cubicBezTo>
                  <a:cubicBezTo>
                    <a:pt x="244" y="163"/>
                    <a:pt x="244" y="163"/>
                    <a:pt x="244" y="163"/>
                  </a:cubicBezTo>
                  <a:cubicBezTo>
                    <a:pt x="234" y="163"/>
                    <a:pt x="234" y="163"/>
                    <a:pt x="234" y="163"/>
                  </a:cubicBezTo>
                  <a:cubicBezTo>
                    <a:pt x="234" y="178"/>
                    <a:pt x="234" y="178"/>
                    <a:pt x="234" y="178"/>
                  </a:cubicBezTo>
                  <a:cubicBezTo>
                    <a:pt x="244" y="178"/>
                    <a:pt x="244" y="178"/>
                    <a:pt x="244" y="178"/>
                  </a:cubicBezTo>
                  <a:cubicBezTo>
                    <a:pt x="244" y="204"/>
                    <a:pt x="244" y="204"/>
                    <a:pt x="244" y="204"/>
                  </a:cubicBezTo>
                  <a:cubicBezTo>
                    <a:pt x="244" y="212"/>
                    <a:pt x="246" y="218"/>
                    <a:pt x="251" y="221"/>
                  </a:cubicBezTo>
                  <a:cubicBezTo>
                    <a:pt x="255" y="225"/>
                    <a:pt x="261" y="227"/>
                    <a:pt x="268" y="227"/>
                  </a:cubicBezTo>
                  <a:cubicBezTo>
                    <a:pt x="271" y="227"/>
                    <a:pt x="274" y="227"/>
                    <a:pt x="277" y="226"/>
                  </a:cubicBezTo>
                  <a:cubicBezTo>
                    <a:pt x="280" y="226"/>
                    <a:pt x="282" y="225"/>
                    <a:pt x="284" y="223"/>
                  </a:cubicBezTo>
                  <a:cubicBezTo>
                    <a:pt x="279" y="210"/>
                    <a:pt x="279" y="210"/>
                    <a:pt x="279" y="210"/>
                  </a:cubicBezTo>
                  <a:cubicBezTo>
                    <a:pt x="276" y="212"/>
                    <a:pt x="274" y="212"/>
                    <a:pt x="271" y="212"/>
                  </a:cubicBezTo>
                  <a:close/>
                  <a:moveTo>
                    <a:pt x="368" y="226"/>
                  </a:moveTo>
                  <a:cubicBezTo>
                    <a:pt x="387" y="226"/>
                    <a:pt x="387" y="226"/>
                    <a:pt x="387" y="226"/>
                  </a:cubicBezTo>
                  <a:cubicBezTo>
                    <a:pt x="387" y="162"/>
                    <a:pt x="387" y="162"/>
                    <a:pt x="387" y="162"/>
                  </a:cubicBezTo>
                  <a:cubicBezTo>
                    <a:pt x="368" y="162"/>
                    <a:pt x="368" y="162"/>
                    <a:pt x="368" y="162"/>
                  </a:cubicBezTo>
                  <a:lnTo>
                    <a:pt x="368" y="226"/>
                  </a:lnTo>
                  <a:close/>
                  <a:moveTo>
                    <a:pt x="351" y="177"/>
                  </a:moveTo>
                  <a:cubicBezTo>
                    <a:pt x="354" y="182"/>
                    <a:pt x="355" y="188"/>
                    <a:pt x="355" y="194"/>
                  </a:cubicBezTo>
                  <a:cubicBezTo>
                    <a:pt x="355" y="195"/>
                    <a:pt x="355" y="196"/>
                    <a:pt x="355" y="199"/>
                  </a:cubicBezTo>
                  <a:cubicBezTo>
                    <a:pt x="306" y="199"/>
                    <a:pt x="306" y="199"/>
                    <a:pt x="306" y="199"/>
                  </a:cubicBezTo>
                  <a:cubicBezTo>
                    <a:pt x="307" y="203"/>
                    <a:pt x="309" y="207"/>
                    <a:pt x="312" y="209"/>
                  </a:cubicBezTo>
                  <a:cubicBezTo>
                    <a:pt x="316" y="211"/>
                    <a:pt x="320" y="212"/>
                    <a:pt x="325" y="212"/>
                  </a:cubicBezTo>
                  <a:cubicBezTo>
                    <a:pt x="328" y="212"/>
                    <a:pt x="331" y="212"/>
                    <a:pt x="334" y="211"/>
                  </a:cubicBezTo>
                  <a:cubicBezTo>
                    <a:pt x="336" y="210"/>
                    <a:pt x="339" y="208"/>
                    <a:pt x="341" y="206"/>
                  </a:cubicBezTo>
                  <a:cubicBezTo>
                    <a:pt x="351" y="217"/>
                    <a:pt x="351" y="217"/>
                    <a:pt x="351" y="217"/>
                  </a:cubicBezTo>
                  <a:cubicBezTo>
                    <a:pt x="345" y="224"/>
                    <a:pt x="336" y="227"/>
                    <a:pt x="324" y="227"/>
                  </a:cubicBezTo>
                  <a:cubicBezTo>
                    <a:pt x="317" y="227"/>
                    <a:pt x="310" y="226"/>
                    <a:pt x="305" y="223"/>
                  </a:cubicBezTo>
                  <a:cubicBezTo>
                    <a:pt x="299" y="220"/>
                    <a:pt x="295" y="216"/>
                    <a:pt x="292" y="211"/>
                  </a:cubicBezTo>
                  <a:cubicBezTo>
                    <a:pt x="289" y="206"/>
                    <a:pt x="287" y="201"/>
                    <a:pt x="287" y="194"/>
                  </a:cubicBezTo>
                  <a:cubicBezTo>
                    <a:pt x="287" y="188"/>
                    <a:pt x="289" y="182"/>
                    <a:pt x="292" y="177"/>
                  </a:cubicBezTo>
                  <a:cubicBezTo>
                    <a:pt x="295" y="172"/>
                    <a:pt x="299" y="168"/>
                    <a:pt x="304" y="165"/>
                  </a:cubicBezTo>
                  <a:cubicBezTo>
                    <a:pt x="309" y="162"/>
                    <a:pt x="315" y="161"/>
                    <a:pt x="322" y="161"/>
                  </a:cubicBezTo>
                  <a:cubicBezTo>
                    <a:pt x="328" y="161"/>
                    <a:pt x="334" y="162"/>
                    <a:pt x="339" y="165"/>
                  </a:cubicBezTo>
                  <a:cubicBezTo>
                    <a:pt x="344" y="168"/>
                    <a:pt x="348" y="172"/>
                    <a:pt x="351" y="177"/>
                  </a:cubicBezTo>
                  <a:close/>
                  <a:moveTo>
                    <a:pt x="338" y="188"/>
                  </a:moveTo>
                  <a:cubicBezTo>
                    <a:pt x="337" y="184"/>
                    <a:pt x="335" y="181"/>
                    <a:pt x="332" y="179"/>
                  </a:cubicBezTo>
                  <a:cubicBezTo>
                    <a:pt x="330" y="176"/>
                    <a:pt x="326" y="175"/>
                    <a:pt x="322" y="175"/>
                  </a:cubicBezTo>
                  <a:cubicBezTo>
                    <a:pt x="318" y="175"/>
                    <a:pt x="314" y="176"/>
                    <a:pt x="311" y="179"/>
                  </a:cubicBezTo>
                  <a:cubicBezTo>
                    <a:pt x="308" y="181"/>
                    <a:pt x="307" y="184"/>
                    <a:pt x="306" y="188"/>
                  </a:cubicBezTo>
                  <a:lnTo>
                    <a:pt x="338" y="188"/>
                  </a:lnTo>
                  <a:close/>
                  <a:moveTo>
                    <a:pt x="377" y="132"/>
                  </a:moveTo>
                  <a:cubicBezTo>
                    <a:pt x="374" y="132"/>
                    <a:pt x="371" y="133"/>
                    <a:pt x="369" y="135"/>
                  </a:cubicBezTo>
                  <a:cubicBezTo>
                    <a:pt x="367" y="137"/>
                    <a:pt x="366" y="139"/>
                    <a:pt x="366" y="142"/>
                  </a:cubicBezTo>
                  <a:cubicBezTo>
                    <a:pt x="366" y="145"/>
                    <a:pt x="367" y="148"/>
                    <a:pt x="369" y="150"/>
                  </a:cubicBezTo>
                  <a:cubicBezTo>
                    <a:pt x="371" y="152"/>
                    <a:pt x="374" y="153"/>
                    <a:pt x="377" y="153"/>
                  </a:cubicBezTo>
                  <a:cubicBezTo>
                    <a:pt x="381" y="153"/>
                    <a:pt x="383" y="152"/>
                    <a:pt x="386" y="150"/>
                  </a:cubicBezTo>
                  <a:cubicBezTo>
                    <a:pt x="388" y="148"/>
                    <a:pt x="389" y="145"/>
                    <a:pt x="389" y="142"/>
                  </a:cubicBezTo>
                  <a:cubicBezTo>
                    <a:pt x="389" y="139"/>
                    <a:pt x="388" y="137"/>
                    <a:pt x="386" y="135"/>
                  </a:cubicBezTo>
                  <a:cubicBezTo>
                    <a:pt x="383" y="133"/>
                    <a:pt x="381" y="132"/>
                    <a:pt x="377" y="132"/>
                  </a:cubicBezTo>
                  <a:close/>
                  <a:moveTo>
                    <a:pt x="69" y="157"/>
                  </a:moveTo>
                  <a:cubicBezTo>
                    <a:pt x="72" y="161"/>
                    <a:pt x="73" y="167"/>
                    <a:pt x="73" y="173"/>
                  </a:cubicBezTo>
                  <a:cubicBezTo>
                    <a:pt x="73" y="179"/>
                    <a:pt x="72" y="184"/>
                    <a:pt x="69" y="189"/>
                  </a:cubicBezTo>
                  <a:cubicBezTo>
                    <a:pt x="66" y="194"/>
                    <a:pt x="61" y="197"/>
                    <a:pt x="56" y="200"/>
                  </a:cubicBezTo>
                  <a:cubicBezTo>
                    <a:pt x="51" y="202"/>
                    <a:pt x="44" y="203"/>
                    <a:pt x="37" y="203"/>
                  </a:cubicBezTo>
                  <a:cubicBezTo>
                    <a:pt x="20" y="203"/>
                    <a:pt x="20" y="203"/>
                    <a:pt x="20" y="203"/>
                  </a:cubicBezTo>
                  <a:cubicBezTo>
                    <a:pt x="20" y="226"/>
                    <a:pt x="20" y="226"/>
                    <a:pt x="20" y="226"/>
                  </a:cubicBezTo>
                  <a:cubicBezTo>
                    <a:pt x="0" y="226"/>
                    <a:pt x="0" y="226"/>
                    <a:pt x="0" y="226"/>
                  </a:cubicBezTo>
                  <a:cubicBezTo>
                    <a:pt x="0" y="142"/>
                    <a:pt x="0" y="142"/>
                    <a:pt x="0" y="142"/>
                  </a:cubicBezTo>
                  <a:cubicBezTo>
                    <a:pt x="37" y="142"/>
                    <a:pt x="37" y="142"/>
                    <a:pt x="37" y="142"/>
                  </a:cubicBezTo>
                  <a:cubicBezTo>
                    <a:pt x="44" y="142"/>
                    <a:pt x="51" y="144"/>
                    <a:pt x="56" y="146"/>
                  </a:cubicBezTo>
                  <a:cubicBezTo>
                    <a:pt x="61" y="149"/>
                    <a:pt x="66" y="152"/>
                    <a:pt x="69" y="157"/>
                  </a:cubicBezTo>
                  <a:close/>
                  <a:moveTo>
                    <a:pt x="53" y="173"/>
                  </a:moveTo>
                  <a:cubicBezTo>
                    <a:pt x="53" y="168"/>
                    <a:pt x="52" y="165"/>
                    <a:pt x="49" y="162"/>
                  </a:cubicBezTo>
                  <a:cubicBezTo>
                    <a:pt x="46" y="160"/>
                    <a:pt x="41" y="158"/>
                    <a:pt x="36" y="158"/>
                  </a:cubicBezTo>
                  <a:cubicBezTo>
                    <a:pt x="20" y="158"/>
                    <a:pt x="20" y="158"/>
                    <a:pt x="20" y="158"/>
                  </a:cubicBezTo>
                  <a:cubicBezTo>
                    <a:pt x="20" y="187"/>
                    <a:pt x="20" y="187"/>
                    <a:pt x="20" y="187"/>
                  </a:cubicBezTo>
                  <a:cubicBezTo>
                    <a:pt x="36" y="187"/>
                    <a:pt x="36" y="187"/>
                    <a:pt x="36" y="187"/>
                  </a:cubicBezTo>
                  <a:cubicBezTo>
                    <a:pt x="41" y="187"/>
                    <a:pt x="46" y="186"/>
                    <a:pt x="49" y="184"/>
                  </a:cubicBezTo>
                  <a:cubicBezTo>
                    <a:pt x="52" y="181"/>
                    <a:pt x="53" y="178"/>
                    <a:pt x="53" y="173"/>
                  </a:cubicBezTo>
                  <a:close/>
                  <a:moveTo>
                    <a:pt x="134" y="168"/>
                  </a:moveTo>
                  <a:cubicBezTo>
                    <a:pt x="139" y="173"/>
                    <a:pt x="142" y="180"/>
                    <a:pt x="142" y="190"/>
                  </a:cubicBezTo>
                  <a:cubicBezTo>
                    <a:pt x="142" y="226"/>
                    <a:pt x="142" y="226"/>
                    <a:pt x="142" y="226"/>
                  </a:cubicBezTo>
                  <a:cubicBezTo>
                    <a:pt x="125" y="226"/>
                    <a:pt x="125" y="226"/>
                    <a:pt x="125" y="226"/>
                  </a:cubicBezTo>
                  <a:cubicBezTo>
                    <a:pt x="125" y="218"/>
                    <a:pt x="125" y="218"/>
                    <a:pt x="125" y="218"/>
                  </a:cubicBezTo>
                  <a:cubicBezTo>
                    <a:pt x="121" y="224"/>
                    <a:pt x="115" y="227"/>
                    <a:pt x="105" y="227"/>
                  </a:cubicBezTo>
                  <a:cubicBezTo>
                    <a:pt x="100" y="227"/>
                    <a:pt x="96" y="227"/>
                    <a:pt x="92" y="225"/>
                  </a:cubicBezTo>
                  <a:cubicBezTo>
                    <a:pt x="88" y="223"/>
                    <a:pt x="86" y="221"/>
                    <a:pt x="84" y="218"/>
                  </a:cubicBezTo>
                  <a:cubicBezTo>
                    <a:pt x="82" y="215"/>
                    <a:pt x="81" y="212"/>
                    <a:pt x="81" y="208"/>
                  </a:cubicBezTo>
                  <a:cubicBezTo>
                    <a:pt x="81" y="202"/>
                    <a:pt x="83" y="197"/>
                    <a:pt x="88" y="194"/>
                  </a:cubicBezTo>
                  <a:cubicBezTo>
                    <a:pt x="92" y="190"/>
                    <a:pt x="99" y="188"/>
                    <a:pt x="109" y="188"/>
                  </a:cubicBezTo>
                  <a:cubicBezTo>
                    <a:pt x="123" y="188"/>
                    <a:pt x="123" y="188"/>
                    <a:pt x="123" y="188"/>
                  </a:cubicBezTo>
                  <a:cubicBezTo>
                    <a:pt x="123" y="184"/>
                    <a:pt x="122" y="181"/>
                    <a:pt x="120" y="179"/>
                  </a:cubicBezTo>
                  <a:cubicBezTo>
                    <a:pt x="117" y="177"/>
                    <a:pt x="113" y="176"/>
                    <a:pt x="109" y="176"/>
                  </a:cubicBezTo>
                  <a:cubicBezTo>
                    <a:pt x="105" y="176"/>
                    <a:pt x="102" y="176"/>
                    <a:pt x="98" y="177"/>
                  </a:cubicBezTo>
                  <a:cubicBezTo>
                    <a:pt x="95" y="178"/>
                    <a:pt x="92" y="180"/>
                    <a:pt x="90" y="182"/>
                  </a:cubicBezTo>
                  <a:cubicBezTo>
                    <a:pt x="83" y="169"/>
                    <a:pt x="83" y="169"/>
                    <a:pt x="83" y="169"/>
                  </a:cubicBezTo>
                  <a:cubicBezTo>
                    <a:pt x="87" y="166"/>
                    <a:pt x="91" y="164"/>
                    <a:pt x="96" y="163"/>
                  </a:cubicBezTo>
                  <a:cubicBezTo>
                    <a:pt x="101" y="162"/>
                    <a:pt x="106" y="161"/>
                    <a:pt x="111" y="161"/>
                  </a:cubicBezTo>
                  <a:cubicBezTo>
                    <a:pt x="121" y="161"/>
                    <a:pt x="129" y="163"/>
                    <a:pt x="134" y="168"/>
                  </a:cubicBezTo>
                  <a:close/>
                  <a:moveTo>
                    <a:pt x="123" y="199"/>
                  </a:moveTo>
                  <a:cubicBezTo>
                    <a:pt x="111" y="199"/>
                    <a:pt x="111" y="199"/>
                    <a:pt x="111" y="199"/>
                  </a:cubicBezTo>
                  <a:cubicBezTo>
                    <a:pt x="103" y="199"/>
                    <a:pt x="99" y="202"/>
                    <a:pt x="99" y="207"/>
                  </a:cubicBezTo>
                  <a:cubicBezTo>
                    <a:pt x="99" y="209"/>
                    <a:pt x="100" y="211"/>
                    <a:pt x="102" y="213"/>
                  </a:cubicBezTo>
                  <a:cubicBezTo>
                    <a:pt x="104" y="214"/>
                    <a:pt x="106" y="215"/>
                    <a:pt x="110" y="215"/>
                  </a:cubicBezTo>
                  <a:cubicBezTo>
                    <a:pt x="113" y="215"/>
                    <a:pt x="116" y="214"/>
                    <a:pt x="118" y="213"/>
                  </a:cubicBezTo>
                  <a:cubicBezTo>
                    <a:pt x="121" y="211"/>
                    <a:pt x="122" y="209"/>
                    <a:pt x="123" y="206"/>
                  </a:cubicBezTo>
                  <a:lnTo>
                    <a:pt x="123" y="199"/>
                  </a:lnTo>
                  <a:close/>
                  <a:moveTo>
                    <a:pt x="198" y="161"/>
                  </a:moveTo>
                  <a:cubicBezTo>
                    <a:pt x="194" y="161"/>
                    <a:pt x="190" y="162"/>
                    <a:pt x="186" y="163"/>
                  </a:cubicBezTo>
                  <a:cubicBezTo>
                    <a:pt x="182" y="165"/>
                    <a:pt x="179" y="167"/>
                    <a:pt x="177" y="169"/>
                  </a:cubicBezTo>
                  <a:cubicBezTo>
                    <a:pt x="177" y="162"/>
                    <a:pt x="177" y="162"/>
                    <a:pt x="177" y="162"/>
                  </a:cubicBezTo>
                  <a:cubicBezTo>
                    <a:pt x="159" y="162"/>
                    <a:pt x="159" y="162"/>
                    <a:pt x="159" y="162"/>
                  </a:cubicBezTo>
                  <a:cubicBezTo>
                    <a:pt x="159" y="226"/>
                    <a:pt x="159" y="226"/>
                    <a:pt x="159" y="226"/>
                  </a:cubicBezTo>
                  <a:cubicBezTo>
                    <a:pt x="178" y="226"/>
                    <a:pt x="178" y="226"/>
                    <a:pt x="178" y="226"/>
                  </a:cubicBezTo>
                  <a:cubicBezTo>
                    <a:pt x="178" y="194"/>
                    <a:pt x="178" y="194"/>
                    <a:pt x="178" y="194"/>
                  </a:cubicBezTo>
                  <a:cubicBezTo>
                    <a:pt x="178" y="189"/>
                    <a:pt x="179" y="184"/>
                    <a:pt x="182" y="181"/>
                  </a:cubicBezTo>
                  <a:cubicBezTo>
                    <a:pt x="185" y="179"/>
                    <a:pt x="189" y="177"/>
                    <a:pt x="193" y="177"/>
                  </a:cubicBezTo>
                  <a:cubicBezTo>
                    <a:pt x="197" y="177"/>
                    <a:pt x="201" y="178"/>
                    <a:pt x="203" y="181"/>
                  </a:cubicBezTo>
                  <a:cubicBezTo>
                    <a:pt x="205" y="183"/>
                    <a:pt x="206" y="187"/>
                    <a:pt x="206" y="192"/>
                  </a:cubicBezTo>
                  <a:cubicBezTo>
                    <a:pt x="206" y="226"/>
                    <a:pt x="206" y="226"/>
                    <a:pt x="206" y="226"/>
                  </a:cubicBezTo>
                  <a:cubicBezTo>
                    <a:pt x="225" y="226"/>
                    <a:pt x="225" y="226"/>
                    <a:pt x="225" y="226"/>
                  </a:cubicBezTo>
                  <a:cubicBezTo>
                    <a:pt x="225" y="189"/>
                    <a:pt x="225" y="189"/>
                    <a:pt x="225" y="189"/>
                  </a:cubicBezTo>
                  <a:cubicBezTo>
                    <a:pt x="225" y="180"/>
                    <a:pt x="223" y="173"/>
                    <a:pt x="218" y="168"/>
                  </a:cubicBezTo>
                  <a:cubicBezTo>
                    <a:pt x="213" y="163"/>
                    <a:pt x="206" y="161"/>
                    <a:pt x="198" y="161"/>
                  </a:cubicBezTo>
                  <a:close/>
                  <a:moveTo>
                    <a:pt x="443" y="161"/>
                  </a:moveTo>
                  <a:cubicBezTo>
                    <a:pt x="439" y="161"/>
                    <a:pt x="435" y="162"/>
                    <a:pt x="431" y="163"/>
                  </a:cubicBezTo>
                  <a:cubicBezTo>
                    <a:pt x="427" y="165"/>
                    <a:pt x="424" y="167"/>
                    <a:pt x="422" y="169"/>
                  </a:cubicBezTo>
                  <a:cubicBezTo>
                    <a:pt x="422" y="162"/>
                    <a:pt x="422" y="162"/>
                    <a:pt x="422" y="162"/>
                  </a:cubicBezTo>
                  <a:cubicBezTo>
                    <a:pt x="404" y="162"/>
                    <a:pt x="404" y="162"/>
                    <a:pt x="404" y="162"/>
                  </a:cubicBezTo>
                  <a:cubicBezTo>
                    <a:pt x="404" y="226"/>
                    <a:pt x="404" y="226"/>
                    <a:pt x="404" y="226"/>
                  </a:cubicBezTo>
                  <a:cubicBezTo>
                    <a:pt x="423" y="226"/>
                    <a:pt x="423" y="226"/>
                    <a:pt x="423" y="226"/>
                  </a:cubicBezTo>
                  <a:cubicBezTo>
                    <a:pt x="423" y="194"/>
                    <a:pt x="423" y="194"/>
                    <a:pt x="423" y="194"/>
                  </a:cubicBezTo>
                  <a:cubicBezTo>
                    <a:pt x="423" y="189"/>
                    <a:pt x="424" y="184"/>
                    <a:pt x="427" y="181"/>
                  </a:cubicBezTo>
                  <a:cubicBezTo>
                    <a:pt x="430" y="179"/>
                    <a:pt x="433" y="177"/>
                    <a:pt x="438" y="177"/>
                  </a:cubicBezTo>
                  <a:cubicBezTo>
                    <a:pt x="442" y="177"/>
                    <a:pt x="446" y="178"/>
                    <a:pt x="448" y="181"/>
                  </a:cubicBezTo>
                  <a:cubicBezTo>
                    <a:pt x="450" y="183"/>
                    <a:pt x="451" y="187"/>
                    <a:pt x="451" y="192"/>
                  </a:cubicBezTo>
                  <a:cubicBezTo>
                    <a:pt x="451" y="226"/>
                    <a:pt x="451" y="226"/>
                    <a:pt x="451" y="226"/>
                  </a:cubicBezTo>
                  <a:cubicBezTo>
                    <a:pt x="470" y="226"/>
                    <a:pt x="470" y="226"/>
                    <a:pt x="470" y="226"/>
                  </a:cubicBezTo>
                  <a:cubicBezTo>
                    <a:pt x="470" y="189"/>
                    <a:pt x="470" y="189"/>
                    <a:pt x="470" y="189"/>
                  </a:cubicBezTo>
                  <a:cubicBezTo>
                    <a:pt x="470" y="180"/>
                    <a:pt x="468" y="173"/>
                    <a:pt x="463" y="168"/>
                  </a:cubicBezTo>
                  <a:cubicBezTo>
                    <a:pt x="458" y="163"/>
                    <a:pt x="451" y="161"/>
                    <a:pt x="443" y="161"/>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6" name="Freeform 30">
              <a:extLst>
                <a:ext uri="{FF2B5EF4-FFF2-40B4-BE49-F238E27FC236}">
                  <a16:creationId xmlns:a16="http://schemas.microsoft.com/office/drawing/2014/main" id="{0DE245FA-5830-4992-83A4-5DF2F273B37A}"/>
                </a:ext>
              </a:extLst>
            </p:cNvPr>
            <p:cNvSpPr>
              <a:spLocks noSelect="1"/>
            </p:cNvSpPr>
            <p:nvPr userDrawn="1"/>
          </p:nvSpPr>
          <p:spPr bwMode="ltGray">
            <a:xfrm>
              <a:off x="5679" y="3278"/>
              <a:ext cx="634" cy="57"/>
            </a:xfrm>
            <a:custGeom>
              <a:avLst/>
              <a:gdLst>
                <a:gd name="T0" fmla="*/ 384 w 1057"/>
                <a:gd name="T1" fmla="*/ 49 h 96"/>
                <a:gd name="T2" fmla="*/ 340 w 1057"/>
                <a:gd name="T3" fmla="*/ 30 h 96"/>
                <a:gd name="T4" fmla="*/ 463 w 1057"/>
                <a:gd name="T5" fmla="*/ 58 h 96"/>
                <a:gd name="T6" fmla="*/ 467 w 1057"/>
                <a:gd name="T7" fmla="*/ 48 h 96"/>
                <a:gd name="T8" fmla="*/ 418 w 1057"/>
                <a:gd name="T9" fmla="*/ 50 h 96"/>
                <a:gd name="T10" fmla="*/ 445 w 1057"/>
                <a:gd name="T11" fmla="*/ 81 h 96"/>
                <a:gd name="T12" fmla="*/ 461 w 1057"/>
                <a:gd name="T13" fmla="*/ 93 h 96"/>
                <a:gd name="T14" fmla="*/ 323 w 1057"/>
                <a:gd name="T15" fmla="*/ 58 h 96"/>
                <a:gd name="T16" fmla="*/ 265 w 1057"/>
                <a:gd name="T17" fmla="*/ 86 h 96"/>
                <a:gd name="T18" fmla="*/ 289 w 1057"/>
                <a:gd name="T19" fmla="*/ 44 h 96"/>
                <a:gd name="T20" fmla="*/ 315 w 1057"/>
                <a:gd name="T21" fmla="*/ 36 h 96"/>
                <a:gd name="T22" fmla="*/ 299 w 1057"/>
                <a:gd name="T23" fmla="*/ 81 h 96"/>
                <a:gd name="T24" fmla="*/ 103 w 1057"/>
                <a:gd name="T25" fmla="*/ 46 h 96"/>
                <a:gd name="T26" fmla="*/ 84 w 1057"/>
                <a:gd name="T27" fmla="*/ 31 h 96"/>
                <a:gd name="T28" fmla="*/ 109 w 1057"/>
                <a:gd name="T29" fmla="*/ 95 h 96"/>
                <a:gd name="T30" fmla="*/ 40 w 1057"/>
                <a:gd name="T31" fmla="*/ 45 h 96"/>
                <a:gd name="T32" fmla="*/ 67 w 1057"/>
                <a:gd name="T33" fmla="*/ 16 h 96"/>
                <a:gd name="T34" fmla="*/ 6 w 1057"/>
                <a:gd name="T35" fmla="*/ 49 h 96"/>
                <a:gd name="T36" fmla="*/ 47 w 1057"/>
                <a:gd name="T37" fmla="*/ 78 h 96"/>
                <a:gd name="T38" fmla="*/ 35 w 1057"/>
                <a:gd name="T39" fmla="*/ 96 h 96"/>
                <a:gd name="T40" fmla="*/ 199 w 1057"/>
                <a:gd name="T41" fmla="*/ 26 h 96"/>
                <a:gd name="T42" fmla="*/ 202 w 1057"/>
                <a:gd name="T43" fmla="*/ 93 h 96"/>
                <a:gd name="T44" fmla="*/ 199 w 1057"/>
                <a:gd name="T45" fmla="*/ 26 h 96"/>
                <a:gd name="T46" fmla="*/ 151 w 1057"/>
                <a:gd name="T47" fmla="*/ 92 h 96"/>
                <a:gd name="T48" fmla="*/ 822 w 1057"/>
                <a:gd name="T49" fmla="*/ 37 h 96"/>
                <a:gd name="T50" fmla="*/ 826 w 1057"/>
                <a:gd name="T51" fmla="*/ 50 h 96"/>
                <a:gd name="T52" fmla="*/ 869 w 1057"/>
                <a:gd name="T53" fmla="*/ 58 h 96"/>
                <a:gd name="T54" fmla="*/ 969 w 1057"/>
                <a:gd name="T55" fmla="*/ 18 h 96"/>
                <a:gd name="T56" fmla="*/ 968 w 1057"/>
                <a:gd name="T57" fmla="*/ 95 h 96"/>
                <a:gd name="T58" fmla="*/ 928 w 1057"/>
                <a:gd name="T59" fmla="*/ 75 h 96"/>
                <a:gd name="T60" fmla="*/ 893 w 1057"/>
                <a:gd name="T61" fmla="*/ 88 h 96"/>
                <a:gd name="T62" fmla="*/ 951 w 1057"/>
                <a:gd name="T63" fmla="*/ 30 h 96"/>
                <a:gd name="T64" fmla="*/ 598 w 1057"/>
                <a:gd name="T65" fmla="*/ 24 h 96"/>
                <a:gd name="T66" fmla="*/ 523 w 1057"/>
                <a:gd name="T67" fmla="*/ 75 h 96"/>
                <a:gd name="T68" fmla="*/ 579 w 1057"/>
                <a:gd name="T69" fmla="*/ 51 h 96"/>
                <a:gd name="T70" fmla="*/ 540 w 1057"/>
                <a:gd name="T71" fmla="*/ 38 h 96"/>
                <a:gd name="T72" fmla="*/ 1018 w 1057"/>
                <a:gd name="T73" fmla="*/ 49 h 96"/>
                <a:gd name="T74" fmla="*/ 1030 w 1057"/>
                <a:gd name="T75" fmla="*/ 29 h 96"/>
                <a:gd name="T76" fmla="*/ 1026 w 1057"/>
                <a:gd name="T77" fmla="*/ 69 h 96"/>
                <a:gd name="T78" fmla="*/ 998 w 1057"/>
                <a:gd name="T79" fmla="*/ 89 h 96"/>
                <a:gd name="T80" fmla="*/ 1053 w 1057"/>
                <a:gd name="T81" fmla="*/ 64 h 96"/>
                <a:gd name="T82" fmla="*/ 788 w 1057"/>
                <a:gd name="T83" fmla="*/ 31 h 96"/>
                <a:gd name="T84" fmla="*/ 743 w 1057"/>
                <a:gd name="T85" fmla="*/ 46 h 96"/>
                <a:gd name="T86" fmla="*/ 792 w 1057"/>
                <a:gd name="T87" fmla="*/ 91 h 96"/>
                <a:gd name="T88" fmla="*/ 653 w 1057"/>
                <a:gd name="T89" fmla="*/ 95 h 96"/>
                <a:gd name="T90" fmla="*/ 616 w 1057"/>
                <a:gd name="T91" fmla="*/ 62 h 96"/>
                <a:gd name="T92" fmla="*/ 618 w 1057"/>
                <a:gd name="T93" fmla="*/ 50 h 96"/>
                <a:gd name="T94" fmla="*/ 639 w 1057"/>
                <a:gd name="T95" fmla="*/ 68 h 96"/>
                <a:gd name="T96" fmla="*/ 651 w 1057"/>
                <a:gd name="T97" fmla="*/ 68 h 96"/>
                <a:gd name="T98" fmla="*/ 712 w 1057"/>
                <a:gd name="T99" fmla="*/ 43 h 96"/>
                <a:gd name="T100" fmla="*/ 686 w 1057"/>
                <a:gd name="T101" fmla="*/ 39 h 96"/>
                <a:gd name="T102" fmla="*/ 721 w 1057"/>
                <a:gd name="T103" fmla="*/ 75 h 96"/>
                <a:gd name="T104" fmla="*/ 709 w 1057"/>
                <a:gd name="T105" fmla="*/ 9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7" h="96">
                  <a:moveTo>
                    <a:pt x="399" y="36"/>
                  </a:moveTo>
                  <a:cubicBezTo>
                    <a:pt x="403" y="41"/>
                    <a:pt x="406" y="48"/>
                    <a:pt x="406" y="58"/>
                  </a:cubicBezTo>
                  <a:cubicBezTo>
                    <a:pt x="406" y="95"/>
                    <a:pt x="406" y="95"/>
                    <a:pt x="406" y="95"/>
                  </a:cubicBezTo>
                  <a:cubicBezTo>
                    <a:pt x="387" y="95"/>
                    <a:pt x="387" y="95"/>
                    <a:pt x="387" y="95"/>
                  </a:cubicBezTo>
                  <a:cubicBezTo>
                    <a:pt x="387" y="60"/>
                    <a:pt x="387" y="60"/>
                    <a:pt x="387" y="60"/>
                  </a:cubicBezTo>
                  <a:cubicBezTo>
                    <a:pt x="387" y="55"/>
                    <a:pt x="386" y="51"/>
                    <a:pt x="384" y="49"/>
                  </a:cubicBezTo>
                  <a:cubicBezTo>
                    <a:pt x="382" y="46"/>
                    <a:pt x="378" y="45"/>
                    <a:pt x="374" y="45"/>
                  </a:cubicBezTo>
                  <a:cubicBezTo>
                    <a:pt x="369" y="45"/>
                    <a:pt x="366" y="47"/>
                    <a:pt x="363" y="50"/>
                  </a:cubicBezTo>
                  <a:cubicBezTo>
                    <a:pt x="360" y="52"/>
                    <a:pt x="359" y="57"/>
                    <a:pt x="359" y="63"/>
                  </a:cubicBezTo>
                  <a:cubicBezTo>
                    <a:pt x="359" y="95"/>
                    <a:pt x="359" y="95"/>
                    <a:pt x="359" y="95"/>
                  </a:cubicBezTo>
                  <a:cubicBezTo>
                    <a:pt x="340" y="95"/>
                    <a:pt x="340" y="95"/>
                    <a:pt x="340" y="95"/>
                  </a:cubicBezTo>
                  <a:cubicBezTo>
                    <a:pt x="340" y="30"/>
                    <a:pt x="340" y="30"/>
                    <a:pt x="340" y="30"/>
                  </a:cubicBezTo>
                  <a:cubicBezTo>
                    <a:pt x="358" y="30"/>
                    <a:pt x="358" y="30"/>
                    <a:pt x="358" y="30"/>
                  </a:cubicBezTo>
                  <a:cubicBezTo>
                    <a:pt x="358" y="37"/>
                    <a:pt x="358" y="37"/>
                    <a:pt x="358" y="37"/>
                  </a:cubicBezTo>
                  <a:cubicBezTo>
                    <a:pt x="360" y="35"/>
                    <a:pt x="363" y="33"/>
                    <a:pt x="367" y="31"/>
                  </a:cubicBezTo>
                  <a:cubicBezTo>
                    <a:pt x="371" y="30"/>
                    <a:pt x="375" y="29"/>
                    <a:pt x="379" y="29"/>
                  </a:cubicBezTo>
                  <a:cubicBezTo>
                    <a:pt x="387" y="29"/>
                    <a:pt x="394" y="31"/>
                    <a:pt x="399" y="36"/>
                  </a:cubicBezTo>
                  <a:close/>
                  <a:moveTo>
                    <a:pt x="463" y="58"/>
                  </a:moveTo>
                  <a:cubicBezTo>
                    <a:pt x="459" y="57"/>
                    <a:pt x="455" y="57"/>
                    <a:pt x="450" y="56"/>
                  </a:cubicBezTo>
                  <a:cubicBezTo>
                    <a:pt x="445" y="55"/>
                    <a:pt x="441" y="54"/>
                    <a:pt x="439" y="53"/>
                  </a:cubicBezTo>
                  <a:cubicBezTo>
                    <a:pt x="437" y="53"/>
                    <a:pt x="436" y="51"/>
                    <a:pt x="436" y="49"/>
                  </a:cubicBezTo>
                  <a:cubicBezTo>
                    <a:pt x="436" y="47"/>
                    <a:pt x="437" y="46"/>
                    <a:pt x="439" y="45"/>
                  </a:cubicBezTo>
                  <a:cubicBezTo>
                    <a:pt x="441" y="44"/>
                    <a:pt x="444" y="43"/>
                    <a:pt x="448" y="43"/>
                  </a:cubicBezTo>
                  <a:cubicBezTo>
                    <a:pt x="455" y="43"/>
                    <a:pt x="461" y="45"/>
                    <a:pt x="467" y="48"/>
                  </a:cubicBezTo>
                  <a:cubicBezTo>
                    <a:pt x="473" y="35"/>
                    <a:pt x="473" y="35"/>
                    <a:pt x="473" y="35"/>
                  </a:cubicBezTo>
                  <a:cubicBezTo>
                    <a:pt x="470" y="33"/>
                    <a:pt x="466" y="31"/>
                    <a:pt x="462" y="30"/>
                  </a:cubicBezTo>
                  <a:cubicBezTo>
                    <a:pt x="457" y="29"/>
                    <a:pt x="453" y="29"/>
                    <a:pt x="448" y="29"/>
                  </a:cubicBezTo>
                  <a:cubicBezTo>
                    <a:pt x="442" y="29"/>
                    <a:pt x="437" y="30"/>
                    <a:pt x="432" y="32"/>
                  </a:cubicBezTo>
                  <a:cubicBezTo>
                    <a:pt x="428" y="33"/>
                    <a:pt x="424" y="36"/>
                    <a:pt x="422" y="39"/>
                  </a:cubicBezTo>
                  <a:cubicBezTo>
                    <a:pt x="419" y="42"/>
                    <a:pt x="418" y="46"/>
                    <a:pt x="418" y="50"/>
                  </a:cubicBezTo>
                  <a:cubicBezTo>
                    <a:pt x="418" y="55"/>
                    <a:pt x="419" y="59"/>
                    <a:pt x="422" y="61"/>
                  </a:cubicBezTo>
                  <a:cubicBezTo>
                    <a:pt x="424" y="64"/>
                    <a:pt x="427" y="66"/>
                    <a:pt x="431" y="67"/>
                  </a:cubicBezTo>
                  <a:cubicBezTo>
                    <a:pt x="434" y="68"/>
                    <a:pt x="439" y="69"/>
                    <a:pt x="444" y="69"/>
                  </a:cubicBezTo>
                  <a:cubicBezTo>
                    <a:pt x="448" y="70"/>
                    <a:pt x="452" y="71"/>
                    <a:pt x="454" y="71"/>
                  </a:cubicBezTo>
                  <a:cubicBezTo>
                    <a:pt x="456" y="72"/>
                    <a:pt x="457" y="74"/>
                    <a:pt x="457" y="75"/>
                  </a:cubicBezTo>
                  <a:cubicBezTo>
                    <a:pt x="457" y="79"/>
                    <a:pt x="453" y="81"/>
                    <a:pt x="445" y="81"/>
                  </a:cubicBezTo>
                  <a:cubicBezTo>
                    <a:pt x="441" y="81"/>
                    <a:pt x="437" y="81"/>
                    <a:pt x="433" y="80"/>
                  </a:cubicBezTo>
                  <a:cubicBezTo>
                    <a:pt x="429" y="78"/>
                    <a:pt x="426" y="77"/>
                    <a:pt x="423" y="75"/>
                  </a:cubicBezTo>
                  <a:cubicBezTo>
                    <a:pt x="417" y="89"/>
                    <a:pt x="417" y="89"/>
                    <a:pt x="417" y="89"/>
                  </a:cubicBezTo>
                  <a:cubicBezTo>
                    <a:pt x="420" y="91"/>
                    <a:pt x="424" y="92"/>
                    <a:pt x="429" y="93"/>
                  </a:cubicBezTo>
                  <a:cubicBezTo>
                    <a:pt x="434" y="95"/>
                    <a:pt x="439" y="95"/>
                    <a:pt x="445" y="95"/>
                  </a:cubicBezTo>
                  <a:cubicBezTo>
                    <a:pt x="451" y="95"/>
                    <a:pt x="456" y="95"/>
                    <a:pt x="461" y="93"/>
                  </a:cubicBezTo>
                  <a:cubicBezTo>
                    <a:pt x="466" y="91"/>
                    <a:pt x="469" y="89"/>
                    <a:pt x="471" y="86"/>
                  </a:cubicBezTo>
                  <a:cubicBezTo>
                    <a:pt x="474" y="83"/>
                    <a:pt x="475" y="79"/>
                    <a:pt x="475" y="75"/>
                  </a:cubicBezTo>
                  <a:cubicBezTo>
                    <a:pt x="475" y="70"/>
                    <a:pt x="474" y="67"/>
                    <a:pt x="471" y="64"/>
                  </a:cubicBezTo>
                  <a:cubicBezTo>
                    <a:pt x="469" y="61"/>
                    <a:pt x="466" y="59"/>
                    <a:pt x="463" y="58"/>
                  </a:cubicBezTo>
                  <a:close/>
                  <a:moveTo>
                    <a:pt x="315" y="36"/>
                  </a:moveTo>
                  <a:cubicBezTo>
                    <a:pt x="320" y="41"/>
                    <a:pt x="323" y="48"/>
                    <a:pt x="323" y="58"/>
                  </a:cubicBezTo>
                  <a:cubicBezTo>
                    <a:pt x="323" y="95"/>
                    <a:pt x="323" y="95"/>
                    <a:pt x="323" y="95"/>
                  </a:cubicBezTo>
                  <a:cubicBezTo>
                    <a:pt x="305" y="95"/>
                    <a:pt x="305" y="95"/>
                    <a:pt x="305" y="95"/>
                  </a:cubicBezTo>
                  <a:cubicBezTo>
                    <a:pt x="305" y="86"/>
                    <a:pt x="305" y="86"/>
                    <a:pt x="305" y="86"/>
                  </a:cubicBezTo>
                  <a:cubicBezTo>
                    <a:pt x="302" y="92"/>
                    <a:pt x="295" y="95"/>
                    <a:pt x="286" y="95"/>
                  </a:cubicBezTo>
                  <a:cubicBezTo>
                    <a:pt x="281" y="95"/>
                    <a:pt x="277" y="95"/>
                    <a:pt x="273" y="93"/>
                  </a:cubicBezTo>
                  <a:cubicBezTo>
                    <a:pt x="269" y="91"/>
                    <a:pt x="266" y="89"/>
                    <a:pt x="265" y="86"/>
                  </a:cubicBezTo>
                  <a:cubicBezTo>
                    <a:pt x="263" y="83"/>
                    <a:pt x="262" y="80"/>
                    <a:pt x="262" y="76"/>
                  </a:cubicBezTo>
                  <a:cubicBezTo>
                    <a:pt x="262" y="70"/>
                    <a:pt x="264" y="65"/>
                    <a:pt x="268" y="62"/>
                  </a:cubicBezTo>
                  <a:cubicBezTo>
                    <a:pt x="273" y="58"/>
                    <a:pt x="280" y="57"/>
                    <a:pt x="289" y="57"/>
                  </a:cubicBezTo>
                  <a:cubicBezTo>
                    <a:pt x="304" y="57"/>
                    <a:pt x="304" y="57"/>
                    <a:pt x="304" y="57"/>
                  </a:cubicBezTo>
                  <a:cubicBezTo>
                    <a:pt x="304" y="53"/>
                    <a:pt x="303" y="49"/>
                    <a:pt x="301" y="47"/>
                  </a:cubicBezTo>
                  <a:cubicBezTo>
                    <a:pt x="298" y="45"/>
                    <a:pt x="294" y="44"/>
                    <a:pt x="289" y="44"/>
                  </a:cubicBezTo>
                  <a:cubicBezTo>
                    <a:pt x="286" y="44"/>
                    <a:pt x="283" y="44"/>
                    <a:pt x="279" y="45"/>
                  </a:cubicBezTo>
                  <a:cubicBezTo>
                    <a:pt x="276" y="47"/>
                    <a:pt x="273" y="48"/>
                    <a:pt x="271" y="50"/>
                  </a:cubicBezTo>
                  <a:cubicBezTo>
                    <a:pt x="264" y="37"/>
                    <a:pt x="264" y="37"/>
                    <a:pt x="264" y="37"/>
                  </a:cubicBezTo>
                  <a:cubicBezTo>
                    <a:pt x="268" y="34"/>
                    <a:pt x="272" y="32"/>
                    <a:pt x="277" y="31"/>
                  </a:cubicBezTo>
                  <a:cubicBezTo>
                    <a:pt x="282" y="30"/>
                    <a:pt x="287" y="29"/>
                    <a:pt x="292" y="29"/>
                  </a:cubicBezTo>
                  <a:cubicBezTo>
                    <a:pt x="302" y="29"/>
                    <a:pt x="310" y="31"/>
                    <a:pt x="315" y="36"/>
                  </a:cubicBezTo>
                  <a:close/>
                  <a:moveTo>
                    <a:pt x="304" y="68"/>
                  </a:moveTo>
                  <a:cubicBezTo>
                    <a:pt x="291" y="68"/>
                    <a:pt x="291" y="68"/>
                    <a:pt x="291" y="68"/>
                  </a:cubicBezTo>
                  <a:cubicBezTo>
                    <a:pt x="284" y="68"/>
                    <a:pt x="280" y="70"/>
                    <a:pt x="280" y="75"/>
                  </a:cubicBezTo>
                  <a:cubicBezTo>
                    <a:pt x="280" y="77"/>
                    <a:pt x="281" y="79"/>
                    <a:pt x="283" y="81"/>
                  </a:cubicBezTo>
                  <a:cubicBezTo>
                    <a:pt x="285" y="82"/>
                    <a:pt x="287" y="83"/>
                    <a:pt x="290" y="83"/>
                  </a:cubicBezTo>
                  <a:cubicBezTo>
                    <a:pt x="294" y="83"/>
                    <a:pt x="297" y="82"/>
                    <a:pt x="299" y="81"/>
                  </a:cubicBezTo>
                  <a:cubicBezTo>
                    <a:pt x="301" y="79"/>
                    <a:pt x="303" y="77"/>
                    <a:pt x="304" y="74"/>
                  </a:cubicBezTo>
                  <a:lnTo>
                    <a:pt x="304" y="68"/>
                  </a:lnTo>
                  <a:close/>
                  <a:moveTo>
                    <a:pt x="111" y="81"/>
                  </a:moveTo>
                  <a:cubicBezTo>
                    <a:pt x="109" y="81"/>
                    <a:pt x="107" y="80"/>
                    <a:pt x="105" y="78"/>
                  </a:cubicBezTo>
                  <a:cubicBezTo>
                    <a:pt x="104" y="77"/>
                    <a:pt x="103" y="75"/>
                    <a:pt x="103" y="72"/>
                  </a:cubicBezTo>
                  <a:cubicBezTo>
                    <a:pt x="103" y="46"/>
                    <a:pt x="103" y="46"/>
                    <a:pt x="103" y="46"/>
                  </a:cubicBezTo>
                  <a:cubicBezTo>
                    <a:pt x="119" y="46"/>
                    <a:pt x="119" y="46"/>
                    <a:pt x="119" y="46"/>
                  </a:cubicBezTo>
                  <a:cubicBezTo>
                    <a:pt x="119" y="31"/>
                    <a:pt x="119" y="31"/>
                    <a:pt x="119" y="31"/>
                  </a:cubicBezTo>
                  <a:cubicBezTo>
                    <a:pt x="103" y="31"/>
                    <a:pt x="103" y="31"/>
                    <a:pt x="103" y="31"/>
                  </a:cubicBezTo>
                  <a:cubicBezTo>
                    <a:pt x="103" y="16"/>
                    <a:pt x="103" y="16"/>
                    <a:pt x="103" y="16"/>
                  </a:cubicBezTo>
                  <a:cubicBezTo>
                    <a:pt x="84" y="16"/>
                    <a:pt x="84" y="16"/>
                    <a:pt x="84" y="16"/>
                  </a:cubicBezTo>
                  <a:cubicBezTo>
                    <a:pt x="84" y="31"/>
                    <a:pt x="84" y="31"/>
                    <a:pt x="84" y="31"/>
                  </a:cubicBezTo>
                  <a:cubicBezTo>
                    <a:pt x="74" y="31"/>
                    <a:pt x="74" y="31"/>
                    <a:pt x="74" y="31"/>
                  </a:cubicBezTo>
                  <a:cubicBezTo>
                    <a:pt x="74" y="46"/>
                    <a:pt x="74" y="46"/>
                    <a:pt x="74" y="46"/>
                  </a:cubicBezTo>
                  <a:cubicBezTo>
                    <a:pt x="84" y="46"/>
                    <a:pt x="84" y="46"/>
                    <a:pt x="84" y="46"/>
                  </a:cubicBezTo>
                  <a:cubicBezTo>
                    <a:pt x="84" y="72"/>
                    <a:pt x="84" y="72"/>
                    <a:pt x="84" y="72"/>
                  </a:cubicBezTo>
                  <a:cubicBezTo>
                    <a:pt x="84" y="80"/>
                    <a:pt x="87" y="86"/>
                    <a:pt x="91" y="90"/>
                  </a:cubicBezTo>
                  <a:cubicBezTo>
                    <a:pt x="95" y="94"/>
                    <a:pt x="101" y="95"/>
                    <a:pt x="109" y="95"/>
                  </a:cubicBezTo>
                  <a:cubicBezTo>
                    <a:pt x="112" y="95"/>
                    <a:pt x="114" y="95"/>
                    <a:pt x="117" y="94"/>
                  </a:cubicBezTo>
                  <a:cubicBezTo>
                    <a:pt x="120" y="94"/>
                    <a:pt x="122" y="93"/>
                    <a:pt x="124" y="91"/>
                  </a:cubicBezTo>
                  <a:cubicBezTo>
                    <a:pt x="119" y="78"/>
                    <a:pt x="119" y="78"/>
                    <a:pt x="119" y="78"/>
                  </a:cubicBezTo>
                  <a:cubicBezTo>
                    <a:pt x="117" y="80"/>
                    <a:pt x="114" y="81"/>
                    <a:pt x="111" y="81"/>
                  </a:cubicBezTo>
                  <a:close/>
                  <a:moveTo>
                    <a:pt x="55" y="49"/>
                  </a:moveTo>
                  <a:cubicBezTo>
                    <a:pt x="51" y="48"/>
                    <a:pt x="46" y="46"/>
                    <a:pt x="40" y="45"/>
                  </a:cubicBezTo>
                  <a:cubicBezTo>
                    <a:pt x="33" y="43"/>
                    <a:pt x="29" y="42"/>
                    <a:pt x="26" y="41"/>
                  </a:cubicBezTo>
                  <a:cubicBezTo>
                    <a:pt x="23" y="39"/>
                    <a:pt x="21" y="37"/>
                    <a:pt x="21" y="34"/>
                  </a:cubicBezTo>
                  <a:cubicBezTo>
                    <a:pt x="21" y="31"/>
                    <a:pt x="23" y="29"/>
                    <a:pt x="25" y="27"/>
                  </a:cubicBezTo>
                  <a:cubicBezTo>
                    <a:pt x="28" y="26"/>
                    <a:pt x="32" y="25"/>
                    <a:pt x="37" y="25"/>
                  </a:cubicBezTo>
                  <a:cubicBezTo>
                    <a:pt x="45" y="25"/>
                    <a:pt x="53" y="27"/>
                    <a:pt x="61" y="31"/>
                  </a:cubicBezTo>
                  <a:cubicBezTo>
                    <a:pt x="67" y="16"/>
                    <a:pt x="67" y="16"/>
                    <a:pt x="67" y="16"/>
                  </a:cubicBezTo>
                  <a:cubicBezTo>
                    <a:pt x="63" y="14"/>
                    <a:pt x="58" y="12"/>
                    <a:pt x="53" y="11"/>
                  </a:cubicBezTo>
                  <a:cubicBezTo>
                    <a:pt x="48" y="10"/>
                    <a:pt x="43" y="9"/>
                    <a:pt x="37" y="9"/>
                  </a:cubicBezTo>
                  <a:cubicBezTo>
                    <a:pt x="30" y="9"/>
                    <a:pt x="23" y="10"/>
                    <a:pt x="18" y="13"/>
                  </a:cubicBezTo>
                  <a:cubicBezTo>
                    <a:pt x="13" y="15"/>
                    <a:pt x="9" y="18"/>
                    <a:pt x="6" y="22"/>
                  </a:cubicBezTo>
                  <a:cubicBezTo>
                    <a:pt x="3" y="26"/>
                    <a:pt x="2" y="30"/>
                    <a:pt x="2" y="35"/>
                  </a:cubicBezTo>
                  <a:cubicBezTo>
                    <a:pt x="2" y="41"/>
                    <a:pt x="3" y="45"/>
                    <a:pt x="6" y="49"/>
                  </a:cubicBezTo>
                  <a:cubicBezTo>
                    <a:pt x="9" y="52"/>
                    <a:pt x="13" y="54"/>
                    <a:pt x="17" y="56"/>
                  </a:cubicBezTo>
                  <a:cubicBezTo>
                    <a:pt x="21" y="58"/>
                    <a:pt x="26" y="59"/>
                    <a:pt x="33" y="61"/>
                  </a:cubicBezTo>
                  <a:cubicBezTo>
                    <a:pt x="37" y="62"/>
                    <a:pt x="40" y="62"/>
                    <a:pt x="42" y="63"/>
                  </a:cubicBezTo>
                  <a:cubicBezTo>
                    <a:pt x="45" y="64"/>
                    <a:pt x="47" y="65"/>
                    <a:pt x="48" y="66"/>
                  </a:cubicBezTo>
                  <a:cubicBezTo>
                    <a:pt x="50" y="68"/>
                    <a:pt x="51" y="69"/>
                    <a:pt x="51" y="71"/>
                  </a:cubicBezTo>
                  <a:cubicBezTo>
                    <a:pt x="51" y="74"/>
                    <a:pt x="50" y="76"/>
                    <a:pt x="47" y="78"/>
                  </a:cubicBezTo>
                  <a:cubicBezTo>
                    <a:pt x="44" y="80"/>
                    <a:pt x="40" y="80"/>
                    <a:pt x="35" y="80"/>
                  </a:cubicBezTo>
                  <a:cubicBezTo>
                    <a:pt x="30" y="80"/>
                    <a:pt x="25" y="80"/>
                    <a:pt x="20" y="78"/>
                  </a:cubicBezTo>
                  <a:cubicBezTo>
                    <a:pt x="15" y="76"/>
                    <a:pt x="10" y="74"/>
                    <a:pt x="7" y="72"/>
                  </a:cubicBezTo>
                  <a:cubicBezTo>
                    <a:pt x="0" y="86"/>
                    <a:pt x="0" y="86"/>
                    <a:pt x="0" y="86"/>
                  </a:cubicBezTo>
                  <a:cubicBezTo>
                    <a:pt x="4" y="89"/>
                    <a:pt x="9" y="91"/>
                    <a:pt x="15" y="93"/>
                  </a:cubicBezTo>
                  <a:cubicBezTo>
                    <a:pt x="21" y="95"/>
                    <a:pt x="28" y="96"/>
                    <a:pt x="35" y="96"/>
                  </a:cubicBezTo>
                  <a:cubicBezTo>
                    <a:pt x="42" y="96"/>
                    <a:pt x="49" y="95"/>
                    <a:pt x="54" y="92"/>
                  </a:cubicBezTo>
                  <a:cubicBezTo>
                    <a:pt x="59" y="90"/>
                    <a:pt x="63" y="87"/>
                    <a:pt x="66" y="83"/>
                  </a:cubicBezTo>
                  <a:cubicBezTo>
                    <a:pt x="69" y="79"/>
                    <a:pt x="70" y="75"/>
                    <a:pt x="70" y="70"/>
                  </a:cubicBezTo>
                  <a:cubicBezTo>
                    <a:pt x="70" y="64"/>
                    <a:pt x="69" y="60"/>
                    <a:pt x="66" y="57"/>
                  </a:cubicBezTo>
                  <a:cubicBezTo>
                    <a:pt x="63" y="53"/>
                    <a:pt x="59" y="51"/>
                    <a:pt x="55" y="49"/>
                  </a:cubicBezTo>
                  <a:close/>
                  <a:moveTo>
                    <a:pt x="199" y="26"/>
                  </a:moveTo>
                  <a:cubicBezTo>
                    <a:pt x="229" y="26"/>
                    <a:pt x="229" y="26"/>
                    <a:pt x="229" y="26"/>
                  </a:cubicBezTo>
                  <a:cubicBezTo>
                    <a:pt x="229" y="66"/>
                    <a:pt x="229" y="66"/>
                    <a:pt x="229" y="66"/>
                  </a:cubicBezTo>
                  <a:cubicBezTo>
                    <a:pt x="229" y="75"/>
                    <a:pt x="225" y="80"/>
                    <a:pt x="217" y="80"/>
                  </a:cubicBezTo>
                  <a:cubicBezTo>
                    <a:pt x="211" y="80"/>
                    <a:pt x="206" y="77"/>
                    <a:pt x="201" y="71"/>
                  </a:cubicBezTo>
                  <a:cubicBezTo>
                    <a:pt x="190" y="84"/>
                    <a:pt x="190" y="84"/>
                    <a:pt x="190" y="84"/>
                  </a:cubicBezTo>
                  <a:cubicBezTo>
                    <a:pt x="193" y="88"/>
                    <a:pt x="197" y="91"/>
                    <a:pt x="202" y="93"/>
                  </a:cubicBezTo>
                  <a:cubicBezTo>
                    <a:pt x="207" y="95"/>
                    <a:pt x="212" y="96"/>
                    <a:pt x="218" y="96"/>
                  </a:cubicBezTo>
                  <a:cubicBezTo>
                    <a:pt x="228" y="96"/>
                    <a:pt x="235" y="93"/>
                    <a:pt x="240" y="88"/>
                  </a:cubicBezTo>
                  <a:cubicBezTo>
                    <a:pt x="245" y="83"/>
                    <a:pt x="248" y="75"/>
                    <a:pt x="248" y="65"/>
                  </a:cubicBezTo>
                  <a:cubicBezTo>
                    <a:pt x="248" y="10"/>
                    <a:pt x="248" y="10"/>
                    <a:pt x="248" y="10"/>
                  </a:cubicBezTo>
                  <a:cubicBezTo>
                    <a:pt x="199" y="10"/>
                    <a:pt x="199" y="10"/>
                    <a:pt x="199" y="10"/>
                  </a:cubicBezTo>
                  <a:lnTo>
                    <a:pt x="199" y="26"/>
                  </a:lnTo>
                  <a:close/>
                  <a:moveTo>
                    <a:pt x="143" y="72"/>
                  </a:moveTo>
                  <a:cubicBezTo>
                    <a:pt x="139" y="72"/>
                    <a:pt x="137" y="73"/>
                    <a:pt x="134" y="75"/>
                  </a:cubicBezTo>
                  <a:cubicBezTo>
                    <a:pt x="132" y="77"/>
                    <a:pt x="131" y="80"/>
                    <a:pt x="131" y="84"/>
                  </a:cubicBezTo>
                  <a:cubicBezTo>
                    <a:pt x="131" y="87"/>
                    <a:pt x="132" y="90"/>
                    <a:pt x="134" y="92"/>
                  </a:cubicBezTo>
                  <a:cubicBezTo>
                    <a:pt x="137" y="94"/>
                    <a:pt x="139" y="95"/>
                    <a:pt x="143" y="95"/>
                  </a:cubicBezTo>
                  <a:cubicBezTo>
                    <a:pt x="146" y="95"/>
                    <a:pt x="149" y="94"/>
                    <a:pt x="151" y="92"/>
                  </a:cubicBezTo>
                  <a:cubicBezTo>
                    <a:pt x="153" y="90"/>
                    <a:pt x="154" y="87"/>
                    <a:pt x="154" y="84"/>
                  </a:cubicBezTo>
                  <a:cubicBezTo>
                    <a:pt x="154" y="80"/>
                    <a:pt x="153" y="77"/>
                    <a:pt x="151" y="75"/>
                  </a:cubicBezTo>
                  <a:cubicBezTo>
                    <a:pt x="149" y="73"/>
                    <a:pt x="146" y="72"/>
                    <a:pt x="143" y="72"/>
                  </a:cubicBezTo>
                  <a:close/>
                  <a:moveTo>
                    <a:pt x="842" y="29"/>
                  </a:moveTo>
                  <a:cubicBezTo>
                    <a:pt x="838" y="29"/>
                    <a:pt x="834" y="30"/>
                    <a:pt x="831" y="31"/>
                  </a:cubicBezTo>
                  <a:cubicBezTo>
                    <a:pt x="827" y="32"/>
                    <a:pt x="824" y="34"/>
                    <a:pt x="822" y="37"/>
                  </a:cubicBezTo>
                  <a:cubicBezTo>
                    <a:pt x="822" y="5"/>
                    <a:pt x="822" y="5"/>
                    <a:pt x="822" y="5"/>
                  </a:cubicBezTo>
                  <a:cubicBezTo>
                    <a:pt x="803" y="5"/>
                    <a:pt x="803" y="5"/>
                    <a:pt x="803" y="5"/>
                  </a:cubicBezTo>
                  <a:cubicBezTo>
                    <a:pt x="803" y="95"/>
                    <a:pt x="803" y="95"/>
                    <a:pt x="803" y="95"/>
                  </a:cubicBezTo>
                  <a:cubicBezTo>
                    <a:pt x="822" y="95"/>
                    <a:pt x="822" y="95"/>
                    <a:pt x="822" y="95"/>
                  </a:cubicBezTo>
                  <a:cubicBezTo>
                    <a:pt x="822" y="63"/>
                    <a:pt x="822" y="63"/>
                    <a:pt x="822" y="63"/>
                  </a:cubicBezTo>
                  <a:cubicBezTo>
                    <a:pt x="822" y="57"/>
                    <a:pt x="823" y="52"/>
                    <a:pt x="826" y="50"/>
                  </a:cubicBezTo>
                  <a:cubicBezTo>
                    <a:pt x="829" y="47"/>
                    <a:pt x="833" y="45"/>
                    <a:pt x="837" y="45"/>
                  </a:cubicBezTo>
                  <a:cubicBezTo>
                    <a:pt x="842" y="45"/>
                    <a:pt x="845" y="46"/>
                    <a:pt x="847" y="49"/>
                  </a:cubicBezTo>
                  <a:cubicBezTo>
                    <a:pt x="849" y="51"/>
                    <a:pt x="850" y="55"/>
                    <a:pt x="850" y="60"/>
                  </a:cubicBezTo>
                  <a:cubicBezTo>
                    <a:pt x="850" y="95"/>
                    <a:pt x="850" y="95"/>
                    <a:pt x="850" y="95"/>
                  </a:cubicBezTo>
                  <a:cubicBezTo>
                    <a:pt x="869" y="95"/>
                    <a:pt x="869" y="95"/>
                    <a:pt x="869" y="95"/>
                  </a:cubicBezTo>
                  <a:cubicBezTo>
                    <a:pt x="869" y="58"/>
                    <a:pt x="869" y="58"/>
                    <a:pt x="869" y="58"/>
                  </a:cubicBezTo>
                  <a:cubicBezTo>
                    <a:pt x="869" y="48"/>
                    <a:pt x="867" y="41"/>
                    <a:pt x="862" y="36"/>
                  </a:cubicBezTo>
                  <a:cubicBezTo>
                    <a:pt x="857" y="31"/>
                    <a:pt x="850" y="29"/>
                    <a:pt x="842" y="29"/>
                  </a:cubicBezTo>
                  <a:close/>
                  <a:moveTo>
                    <a:pt x="978" y="0"/>
                  </a:moveTo>
                  <a:cubicBezTo>
                    <a:pt x="974" y="0"/>
                    <a:pt x="972" y="1"/>
                    <a:pt x="969" y="3"/>
                  </a:cubicBezTo>
                  <a:cubicBezTo>
                    <a:pt x="967" y="5"/>
                    <a:pt x="966" y="8"/>
                    <a:pt x="966" y="10"/>
                  </a:cubicBezTo>
                  <a:cubicBezTo>
                    <a:pt x="966" y="13"/>
                    <a:pt x="967" y="16"/>
                    <a:pt x="969" y="18"/>
                  </a:cubicBezTo>
                  <a:cubicBezTo>
                    <a:pt x="972" y="20"/>
                    <a:pt x="974" y="21"/>
                    <a:pt x="978" y="21"/>
                  </a:cubicBezTo>
                  <a:cubicBezTo>
                    <a:pt x="981" y="21"/>
                    <a:pt x="984" y="20"/>
                    <a:pt x="986" y="18"/>
                  </a:cubicBezTo>
                  <a:cubicBezTo>
                    <a:pt x="988" y="16"/>
                    <a:pt x="989" y="13"/>
                    <a:pt x="989" y="10"/>
                  </a:cubicBezTo>
                  <a:cubicBezTo>
                    <a:pt x="989" y="7"/>
                    <a:pt x="988" y="5"/>
                    <a:pt x="986" y="3"/>
                  </a:cubicBezTo>
                  <a:cubicBezTo>
                    <a:pt x="984" y="1"/>
                    <a:pt x="981" y="0"/>
                    <a:pt x="978" y="0"/>
                  </a:cubicBezTo>
                  <a:close/>
                  <a:moveTo>
                    <a:pt x="968" y="95"/>
                  </a:moveTo>
                  <a:cubicBezTo>
                    <a:pt x="987" y="95"/>
                    <a:pt x="987" y="95"/>
                    <a:pt x="987" y="95"/>
                  </a:cubicBezTo>
                  <a:cubicBezTo>
                    <a:pt x="987" y="30"/>
                    <a:pt x="987" y="30"/>
                    <a:pt x="987" y="30"/>
                  </a:cubicBezTo>
                  <a:cubicBezTo>
                    <a:pt x="968" y="30"/>
                    <a:pt x="968" y="30"/>
                    <a:pt x="968" y="30"/>
                  </a:cubicBezTo>
                  <a:lnTo>
                    <a:pt x="968" y="95"/>
                  </a:lnTo>
                  <a:close/>
                  <a:moveTo>
                    <a:pt x="932" y="62"/>
                  </a:moveTo>
                  <a:cubicBezTo>
                    <a:pt x="932" y="68"/>
                    <a:pt x="931" y="72"/>
                    <a:pt x="928" y="75"/>
                  </a:cubicBezTo>
                  <a:cubicBezTo>
                    <a:pt x="926" y="78"/>
                    <a:pt x="922" y="79"/>
                    <a:pt x="917" y="79"/>
                  </a:cubicBezTo>
                  <a:cubicBezTo>
                    <a:pt x="909" y="79"/>
                    <a:pt x="904" y="74"/>
                    <a:pt x="904" y="64"/>
                  </a:cubicBezTo>
                  <a:cubicBezTo>
                    <a:pt x="904" y="30"/>
                    <a:pt x="904" y="30"/>
                    <a:pt x="904" y="30"/>
                  </a:cubicBezTo>
                  <a:cubicBezTo>
                    <a:pt x="886" y="30"/>
                    <a:pt x="886" y="30"/>
                    <a:pt x="886" y="30"/>
                  </a:cubicBezTo>
                  <a:cubicBezTo>
                    <a:pt x="886" y="66"/>
                    <a:pt x="886" y="66"/>
                    <a:pt x="886" y="66"/>
                  </a:cubicBezTo>
                  <a:cubicBezTo>
                    <a:pt x="886" y="76"/>
                    <a:pt x="888" y="83"/>
                    <a:pt x="893" y="88"/>
                  </a:cubicBezTo>
                  <a:cubicBezTo>
                    <a:pt x="898" y="93"/>
                    <a:pt x="905" y="95"/>
                    <a:pt x="913" y="95"/>
                  </a:cubicBezTo>
                  <a:cubicBezTo>
                    <a:pt x="917" y="95"/>
                    <a:pt x="921" y="95"/>
                    <a:pt x="924" y="93"/>
                  </a:cubicBezTo>
                  <a:cubicBezTo>
                    <a:pt x="928" y="92"/>
                    <a:pt x="931" y="90"/>
                    <a:pt x="933" y="87"/>
                  </a:cubicBezTo>
                  <a:cubicBezTo>
                    <a:pt x="933" y="95"/>
                    <a:pt x="933" y="95"/>
                    <a:pt x="933" y="95"/>
                  </a:cubicBezTo>
                  <a:cubicBezTo>
                    <a:pt x="951" y="95"/>
                    <a:pt x="951" y="95"/>
                    <a:pt x="951" y="95"/>
                  </a:cubicBezTo>
                  <a:cubicBezTo>
                    <a:pt x="951" y="30"/>
                    <a:pt x="951" y="30"/>
                    <a:pt x="951" y="30"/>
                  </a:cubicBezTo>
                  <a:cubicBezTo>
                    <a:pt x="932" y="30"/>
                    <a:pt x="932" y="30"/>
                    <a:pt x="932" y="30"/>
                  </a:cubicBezTo>
                  <a:lnTo>
                    <a:pt x="932" y="62"/>
                  </a:lnTo>
                  <a:close/>
                  <a:moveTo>
                    <a:pt x="549" y="29"/>
                  </a:moveTo>
                  <a:cubicBezTo>
                    <a:pt x="554" y="27"/>
                    <a:pt x="558" y="26"/>
                    <a:pt x="564" y="26"/>
                  </a:cubicBezTo>
                  <a:cubicBezTo>
                    <a:pt x="572" y="26"/>
                    <a:pt x="579" y="29"/>
                    <a:pt x="585" y="35"/>
                  </a:cubicBezTo>
                  <a:cubicBezTo>
                    <a:pt x="598" y="24"/>
                    <a:pt x="598" y="24"/>
                    <a:pt x="598" y="24"/>
                  </a:cubicBezTo>
                  <a:cubicBezTo>
                    <a:pt x="594" y="19"/>
                    <a:pt x="589" y="15"/>
                    <a:pt x="583" y="13"/>
                  </a:cubicBezTo>
                  <a:cubicBezTo>
                    <a:pt x="577" y="10"/>
                    <a:pt x="570" y="9"/>
                    <a:pt x="563" y="9"/>
                  </a:cubicBezTo>
                  <a:cubicBezTo>
                    <a:pt x="554" y="9"/>
                    <a:pt x="546" y="11"/>
                    <a:pt x="539" y="15"/>
                  </a:cubicBezTo>
                  <a:cubicBezTo>
                    <a:pt x="532" y="18"/>
                    <a:pt x="526" y="24"/>
                    <a:pt x="523" y="30"/>
                  </a:cubicBezTo>
                  <a:cubicBezTo>
                    <a:pt x="519" y="37"/>
                    <a:pt x="517" y="44"/>
                    <a:pt x="517" y="53"/>
                  </a:cubicBezTo>
                  <a:cubicBezTo>
                    <a:pt x="517" y="61"/>
                    <a:pt x="519" y="68"/>
                    <a:pt x="523" y="75"/>
                  </a:cubicBezTo>
                  <a:cubicBezTo>
                    <a:pt x="526" y="81"/>
                    <a:pt x="532" y="87"/>
                    <a:pt x="539" y="90"/>
                  </a:cubicBezTo>
                  <a:cubicBezTo>
                    <a:pt x="546" y="94"/>
                    <a:pt x="554" y="96"/>
                    <a:pt x="562" y="96"/>
                  </a:cubicBezTo>
                  <a:cubicBezTo>
                    <a:pt x="569" y="96"/>
                    <a:pt x="575" y="95"/>
                    <a:pt x="581" y="93"/>
                  </a:cubicBezTo>
                  <a:cubicBezTo>
                    <a:pt x="587" y="91"/>
                    <a:pt x="592" y="89"/>
                    <a:pt x="596" y="85"/>
                  </a:cubicBezTo>
                  <a:cubicBezTo>
                    <a:pt x="596" y="51"/>
                    <a:pt x="596" y="51"/>
                    <a:pt x="596" y="51"/>
                  </a:cubicBezTo>
                  <a:cubicBezTo>
                    <a:pt x="579" y="51"/>
                    <a:pt x="579" y="51"/>
                    <a:pt x="579" y="51"/>
                  </a:cubicBezTo>
                  <a:cubicBezTo>
                    <a:pt x="579" y="76"/>
                    <a:pt x="579" y="76"/>
                    <a:pt x="579" y="76"/>
                  </a:cubicBezTo>
                  <a:cubicBezTo>
                    <a:pt x="574" y="78"/>
                    <a:pt x="569" y="79"/>
                    <a:pt x="564" y="79"/>
                  </a:cubicBezTo>
                  <a:cubicBezTo>
                    <a:pt x="558" y="79"/>
                    <a:pt x="554" y="78"/>
                    <a:pt x="549" y="76"/>
                  </a:cubicBezTo>
                  <a:cubicBezTo>
                    <a:pt x="545" y="74"/>
                    <a:pt x="542" y="71"/>
                    <a:pt x="540" y="66"/>
                  </a:cubicBezTo>
                  <a:cubicBezTo>
                    <a:pt x="537" y="62"/>
                    <a:pt x="536" y="58"/>
                    <a:pt x="536" y="53"/>
                  </a:cubicBezTo>
                  <a:cubicBezTo>
                    <a:pt x="536" y="47"/>
                    <a:pt x="537" y="43"/>
                    <a:pt x="540" y="38"/>
                  </a:cubicBezTo>
                  <a:cubicBezTo>
                    <a:pt x="542" y="34"/>
                    <a:pt x="545" y="31"/>
                    <a:pt x="549" y="29"/>
                  </a:cubicBezTo>
                  <a:close/>
                  <a:moveTo>
                    <a:pt x="1053" y="64"/>
                  </a:moveTo>
                  <a:cubicBezTo>
                    <a:pt x="1051" y="61"/>
                    <a:pt x="1048" y="59"/>
                    <a:pt x="1044" y="58"/>
                  </a:cubicBezTo>
                  <a:cubicBezTo>
                    <a:pt x="1041" y="57"/>
                    <a:pt x="1037" y="57"/>
                    <a:pt x="1031" y="56"/>
                  </a:cubicBezTo>
                  <a:cubicBezTo>
                    <a:pt x="1027" y="55"/>
                    <a:pt x="1023" y="54"/>
                    <a:pt x="1021" y="53"/>
                  </a:cubicBezTo>
                  <a:cubicBezTo>
                    <a:pt x="1019" y="53"/>
                    <a:pt x="1018" y="51"/>
                    <a:pt x="1018" y="49"/>
                  </a:cubicBezTo>
                  <a:cubicBezTo>
                    <a:pt x="1018" y="47"/>
                    <a:pt x="1019" y="46"/>
                    <a:pt x="1021" y="45"/>
                  </a:cubicBezTo>
                  <a:cubicBezTo>
                    <a:pt x="1023" y="44"/>
                    <a:pt x="1026" y="43"/>
                    <a:pt x="1030" y="43"/>
                  </a:cubicBezTo>
                  <a:cubicBezTo>
                    <a:pt x="1036" y="43"/>
                    <a:pt x="1043" y="45"/>
                    <a:pt x="1048" y="48"/>
                  </a:cubicBezTo>
                  <a:cubicBezTo>
                    <a:pt x="1055" y="35"/>
                    <a:pt x="1055" y="35"/>
                    <a:pt x="1055" y="35"/>
                  </a:cubicBezTo>
                  <a:cubicBezTo>
                    <a:pt x="1052" y="33"/>
                    <a:pt x="1048" y="31"/>
                    <a:pt x="1043" y="30"/>
                  </a:cubicBezTo>
                  <a:cubicBezTo>
                    <a:pt x="1039" y="29"/>
                    <a:pt x="1034" y="29"/>
                    <a:pt x="1030" y="29"/>
                  </a:cubicBezTo>
                  <a:cubicBezTo>
                    <a:pt x="1024" y="29"/>
                    <a:pt x="1018" y="30"/>
                    <a:pt x="1014" y="32"/>
                  </a:cubicBezTo>
                  <a:cubicBezTo>
                    <a:pt x="1009" y="33"/>
                    <a:pt x="1006" y="36"/>
                    <a:pt x="1003" y="39"/>
                  </a:cubicBezTo>
                  <a:cubicBezTo>
                    <a:pt x="1001" y="42"/>
                    <a:pt x="1000" y="46"/>
                    <a:pt x="1000" y="50"/>
                  </a:cubicBezTo>
                  <a:cubicBezTo>
                    <a:pt x="1000" y="55"/>
                    <a:pt x="1001" y="59"/>
                    <a:pt x="1004" y="61"/>
                  </a:cubicBezTo>
                  <a:cubicBezTo>
                    <a:pt x="1006" y="64"/>
                    <a:pt x="1009" y="66"/>
                    <a:pt x="1013" y="67"/>
                  </a:cubicBezTo>
                  <a:cubicBezTo>
                    <a:pt x="1016" y="68"/>
                    <a:pt x="1020" y="69"/>
                    <a:pt x="1026" y="69"/>
                  </a:cubicBezTo>
                  <a:cubicBezTo>
                    <a:pt x="1030" y="70"/>
                    <a:pt x="1033" y="71"/>
                    <a:pt x="1036" y="71"/>
                  </a:cubicBezTo>
                  <a:cubicBezTo>
                    <a:pt x="1038" y="72"/>
                    <a:pt x="1039" y="74"/>
                    <a:pt x="1039" y="75"/>
                  </a:cubicBezTo>
                  <a:cubicBezTo>
                    <a:pt x="1039" y="79"/>
                    <a:pt x="1035" y="81"/>
                    <a:pt x="1027" y="81"/>
                  </a:cubicBezTo>
                  <a:cubicBezTo>
                    <a:pt x="1023" y="81"/>
                    <a:pt x="1019" y="81"/>
                    <a:pt x="1015" y="80"/>
                  </a:cubicBezTo>
                  <a:cubicBezTo>
                    <a:pt x="1011" y="78"/>
                    <a:pt x="1007" y="77"/>
                    <a:pt x="1005" y="75"/>
                  </a:cubicBezTo>
                  <a:cubicBezTo>
                    <a:pt x="998" y="89"/>
                    <a:pt x="998" y="89"/>
                    <a:pt x="998" y="89"/>
                  </a:cubicBezTo>
                  <a:cubicBezTo>
                    <a:pt x="1001" y="91"/>
                    <a:pt x="1005" y="92"/>
                    <a:pt x="1011" y="93"/>
                  </a:cubicBezTo>
                  <a:cubicBezTo>
                    <a:pt x="1016" y="95"/>
                    <a:pt x="1021" y="95"/>
                    <a:pt x="1026" y="95"/>
                  </a:cubicBezTo>
                  <a:cubicBezTo>
                    <a:pt x="1033" y="95"/>
                    <a:pt x="1038" y="95"/>
                    <a:pt x="1043" y="93"/>
                  </a:cubicBezTo>
                  <a:cubicBezTo>
                    <a:pt x="1047" y="91"/>
                    <a:pt x="1051" y="89"/>
                    <a:pt x="1053" y="86"/>
                  </a:cubicBezTo>
                  <a:cubicBezTo>
                    <a:pt x="1056" y="83"/>
                    <a:pt x="1057" y="79"/>
                    <a:pt x="1057" y="75"/>
                  </a:cubicBezTo>
                  <a:cubicBezTo>
                    <a:pt x="1057" y="70"/>
                    <a:pt x="1056" y="67"/>
                    <a:pt x="1053" y="64"/>
                  </a:cubicBezTo>
                  <a:close/>
                  <a:moveTo>
                    <a:pt x="780" y="81"/>
                  </a:moveTo>
                  <a:cubicBezTo>
                    <a:pt x="777" y="81"/>
                    <a:pt x="775" y="80"/>
                    <a:pt x="774" y="78"/>
                  </a:cubicBezTo>
                  <a:cubicBezTo>
                    <a:pt x="773" y="77"/>
                    <a:pt x="772" y="75"/>
                    <a:pt x="772" y="72"/>
                  </a:cubicBezTo>
                  <a:cubicBezTo>
                    <a:pt x="772" y="46"/>
                    <a:pt x="772" y="46"/>
                    <a:pt x="772" y="46"/>
                  </a:cubicBezTo>
                  <a:cubicBezTo>
                    <a:pt x="788" y="46"/>
                    <a:pt x="788" y="46"/>
                    <a:pt x="788" y="46"/>
                  </a:cubicBezTo>
                  <a:cubicBezTo>
                    <a:pt x="788" y="31"/>
                    <a:pt x="788" y="31"/>
                    <a:pt x="788" y="31"/>
                  </a:cubicBezTo>
                  <a:cubicBezTo>
                    <a:pt x="772" y="31"/>
                    <a:pt x="772" y="31"/>
                    <a:pt x="772" y="31"/>
                  </a:cubicBezTo>
                  <a:cubicBezTo>
                    <a:pt x="772" y="16"/>
                    <a:pt x="772" y="16"/>
                    <a:pt x="772" y="16"/>
                  </a:cubicBezTo>
                  <a:cubicBezTo>
                    <a:pt x="753" y="16"/>
                    <a:pt x="753" y="16"/>
                    <a:pt x="753" y="16"/>
                  </a:cubicBezTo>
                  <a:cubicBezTo>
                    <a:pt x="753" y="31"/>
                    <a:pt x="753" y="31"/>
                    <a:pt x="753" y="31"/>
                  </a:cubicBezTo>
                  <a:cubicBezTo>
                    <a:pt x="743" y="31"/>
                    <a:pt x="743" y="31"/>
                    <a:pt x="743" y="31"/>
                  </a:cubicBezTo>
                  <a:cubicBezTo>
                    <a:pt x="743" y="46"/>
                    <a:pt x="743" y="46"/>
                    <a:pt x="743" y="46"/>
                  </a:cubicBezTo>
                  <a:cubicBezTo>
                    <a:pt x="753" y="46"/>
                    <a:pt x="753" y="46"/>
                    <a:pt x="753" y="46"/>
                  </a:cubicBezTo>
                  <a:cubicBezTo>
                    <a:pt x="753" y="72"/>
                    <a:pt x="753" y="72"/>
                    <a:pt x="753" y="72"/>
                  </a:cubicBezTo>
                  <a:cubicBezTo>
                    <a:pt x="753" y="80"/>
                    <a:pt x="755" y="86"/>
                    <a:pt x="759" y="90"/>
                  </a:cubicBezTo>
                  <a:cubicBezTo>
                    <a:pt x="764" y="94"/>
                    <a:pt x="770" y="95"/>
                    <a:pt x="777" y="95"/>
                  </a:cubicBezTo>
                  <a:cubicBezTo>
                    <a:pt x="780" y="95"/>
                    <a:pt x="783" y="95"/>
                    <a:pt x="786" y="94"/>
                  </a:cubicBezTo>
                  <a:cubicBezTo>
                    <a:pt x="788" y="94"/>
                    <a:pt x="791" y="93"/>
                    <a:pt x="792" y="91"/>
                  </a:cubicBezTo>
                  <a:cubicBezTo>
                    <a:pt x="787" y="78"/>
                    <a:pt x="787" y="78"/>
                    <a:pt x="787" y="78"/>
                  </a:cubicBezTo>
                  <a:cubicBezTo>
                    <a:pt x="785" y="80"/>
                    <a:pt x="783" y="81"/>
                    <a:pt x="780" y="81"/>
                  </a:cubicBezTo>
                  <a:close/>
                  <a:moveTo>
                    <a:pt x="662" y="36"/>
                  </a:moveTo>
                  <a:cubicBezTo>
                    <a:pt x="668" y="41"/>
                    <a:pt x="670" y="48"/>
                    <a:pt x="670" y="58"/>
                  </a:cubicBezTo>
                  <a:cubicBezTo>
                    <a:pt x="670" y="95"/>
                    <a:pt x="670" y="95"/>
                    <a:pt x="670" y="95"/>
                  </a:cubicBezTo>
                  <a:cubicBezTo>
                    <a:pt x="653" y="95"/>
                    <a:pt x="653" y="95"/>
                    <a:pt x="653" y="95"/>
                  </a:cubicBezTo>
                  <a:cubicBezTo>
                    <a:pt x="653" y="86"/>
                    <a:pt x="653" y="86"/>
                    <a:pt x="653" y="86"/>
                  </a:cubicBezTo>
                  <a:cubicBezTo>
                    <a:pt x="649" y="92"/>
                    <a:pt x="643" y="95"/>
                    <a:pt x="633" y="95"/>
                  </a:cubicBezTo>
                  <a:cubicBezTo>
                    <a:pt x="628" y="95"/>
                    <a:pt x="624" y="95"/>
                    <a:pt x="620" y="93"/>
                  </a:cubicBezTo>
                  <a:cubicBezTo>
                    <a:pt x="616" y="91"/>
                    <a:pt x="614" y="89"/>
                    <a:pt x="612" y="86"/>
                  </a:cubicBezTo>
                  <a:cubicBezTo>
                    <a:pt x="610" y="83"/>
                    <a:pt x="609" y="80"/>
                    <a:pt x="609" y="76"/>
                  </a:cubicBezTo>
                  <a:cubicBezTo>
                    <a:pt x="609" y="70"/>
                    <a:pt x="611" y="65"/>
                    <a:pt x="616" y="62"/>
                  </a:cubicBezTo>
                  <a:cubicBezTo>
                    <a:pt x="620" y="58"/>
                    <a:pt x="627" y="57"/>
                    <a:pt x="637" y="57"/>
                  </a:cubicBezTo>
                  <a:cubicBezTo>
                    <a:pt x="651" y="57"/>
                    <a:pt x="651" y="57"/>
                    <a:pt x="651" y="57"/>
                  </a:cubicBezTo>
                  <a:cubicBezTo>
                    <a:pt x="651" y="53"/>
                    <a:pt x="650" y="49"/>
                    <a:pt x="648" y="47"/>
                  </a:cubicBezTo>
                  <a:cubicBezTo>
                    <a:pt x="645" y="45"/>
                    <a:pt x="642" y="44"/>
                    <a:pt x="637" y="44"/>
                  </a:cubicBezTo>
                  <a:cubicBezTo>
                    <a:pt x="633" y="44"/>
                    <a:pt x="630" y="44"/>
                    <a:pt x="626" y="45"/>
                  </a:cubicBezTo>
                  <a:cubicBezTo>
                    <a:pt x="623" y="47"/>
                    <a:pt x="620" y="48"/>
                    <a:pt x="618" y="50"/>
                  </a:cubicBezTo>
                  <a:cubicBezTo>
                    <a:pt x="611" y="37"/>
                    <a:pt x="611" y="37"/>
                    <a:pt x="611" y="37"/>
                  </a:cubicBezTo>
                  <a:cubicBezTo>
                    <a:pt x="615" y="34"/>
                    <a:pt x="619" y="32"/>
                    <a:pt x="624" y="31"/>
                  </a:cubicBezTo>
                  <a:cubicBezTo>
                    <a:pt x="629" y="30"/>
                    <a:pt x="634" y="29"/>
                    <a:pt x="639" y="29"/>
                  </a:cubicBezTo>
                  <a:cubicBezTo>
                    <a:pt x="649" y="29"/>
                    <a:pt x="657" y="31"/>
                    <a:pt x="662" y="36"/>
                  </a:cubicBezTo>
                  <a:close/>
                  <a:moveTo>
                    <a:pt x="651" y="68"/>
                  </a:moveTo>
                  <a:cubicBezTo>
                    <a:pt x="639" y="68"/>
                    <a:pt x="639" y="68"/>
                    <a:pt x="639" y="68"/>
                  </a:cubicBezTo>
                  <a:cubicBezTo>
                    <a:pt x="631" y="68"/>
                    <a:pt x="627" y="70"/>
                    <a:pt x="627" y="75"/>
                  </a:cubicBezTo>
                  <a:cubicBezTo>
                    <a:pt x="627" y="77"/>
                    <a:pt x="628" y="79"/>
                    <a:pt x="630" y="81"/>
                  </a:cubicBezTo>
                  <a:cubicBezTo>
                    <a:pt x="632" y="82"/>
                    <a:pt x="634" y="83"/>
                    <a:pt x="638" y="83"/>
                  </a:cubicBezTo>
                  <a:cubicBezTo>
                    <a:pt x="641" y="83"/>
                    <a:pt x="644" y="82"/>
                    <a:pt x="646" y="81"/>
                  </a:cubicBezTo>
                  <a:cubicBezTo>
                    <a:pt x="649" y="79"/>
                    <a:pt x="650" y="77"/>
                    <a:pt x="651" y="74"/>
                  </a:cubicBezTo>
                  <a:lnTo>
                    <a:pt x="651" y="68"/>
                  </a:lnTo>
                  <a:close/>
                  <a:moveTo>
                    <a:pt x="727" y="58"/>
                  </a:moveTo>
                  <a:cubicBezTo>
                    <a:pt x="723" y="57"/>
                    <a:pt x="719" y="57"/>
                    <a:pt x="714" y="56"/>
                  </a:cubicBezTo>
                  <a:cubicBezTo>
                    <a:pt x="709" y="55"/>
                    <a:pt x="706" y="54"/>
                    <a:pt x="704" y="53"/>
                  </a:cubicBezTo>
                  <a:cubicBezTo>
                    <a:pt x="701" y="53"/>
                    <a:pt x="700" y="51"/>
                    <a:pt x="700" y="49"/>
                  </a:cubicBezTo>
                  <a:cubicBezTo>
                    <a:pt x="700" y="47"/>
                    <a:pt x="701" y="46"/>
                    <a:pt x="703" y="45"/>
                  </a:cubicBezTo>
                  <a:cubicBezTo>
                    <a:pt x="705" y="44"/>
                    <a:pt x="708" y="43"/>
                    <a:pt x="712" y="43"/>
                  </a:cubicBezTo>
                  <a:cubicBezTo>
                    <a:pt x="719" y="43"/>
                    <a:pt x="725" y="45"/>
                    <a:pt x="731" y="48"/>
                  </a:cubicBezTo>
                  <a:cubicBezTo>
                    <a:pt x="737" y="35"/>
                    <a:pt x="737" y="35"/>
                    <a:pt x="737" y="35"/>
                  </a:cubicBezTo>
                  <a:cubicBezTo>
                    <a:pt x="734" y="33"/>
                    <a:pt x="730" y="31"/>
                    <a:pt x="726" y="30"/>
                  </a:cubicBezTo>
                  <a:cubicBezTo>
                    <a:pt x="721" y="29"/>
                    <a:pt x="717" y="29"/>
                    <a:pt x="712" y="29"/>
                  </a:cubicBezTo>
                  <a:cubicBezTo>
                    <a:pt x="706" y="29"/>
                    <a:pt x="701" y="30"/>
                    <a:pt x="696" y="32"/>
                  </a:cubicBezTo>
                  <a:cubicBezTo>
                    <a:pt x="692" y="33"/>
                    <a:pt x="688" y="36"/>
                    <a:pt x="686" y="39"/>
                  </a:cubicBezTo>
                  <a:cubicBezTo>
                    <a:pt x="684" y="42"/>
                    <a:pt x="682" y="46"/>
                    <a:pt x="682" y="50"/>
                  </a:cubicBezTo>
                  <a:cubicBezTo>
                    <a:pt x="682" y="55"/>
                    <a:pt x="684" y="59"/>
                    <a:pt x="686" y="61"/>
                  </a:cubicBezTo>
                  <a:cubicBezTo>
                    <a:pt x="689" y="64"/>
                    <a:pt x="692" y="66"/>
                    <a:pt x="695" y="67"/>
                  </a:cubicBezTo>
                  <a:cubicBezTo>
                    <a:pt x="699" y="68"/>
                    <a:pt x="703" y="69"/>
                    <a:pt x="708" y="69"/>
                  </a:cubicBezTo>
                  <a:cubicBezTo>
                    <a:pt x="713" y="70"/>
                    <a:pt x="716" y="71"/>
                    <a:pt x="718" y="71"/>
                  </a:cubicBezTo>
                  <a:cubicBezTo>
                    <a:pt x="720" y="72"/>
                    <a:pt x="721" y="74"/>
                    <a:pt x="721" y="75"/>
                  </a:cubicBezTo>
                  <a:cubicBezTo>
                    <a:pt x="721" y="79"/>
                    <a:pt x="717" y="81"/>
                    <a:pt x="710" y="81"/>
                  </a:cubicBezTo>
                  <a:cubicBezTo>
                    <a:pt x="706" y="81"/>
                    <a:pt x="702" y="81"/>
                    <a:pt x="698" y="80"/>
                  </a:cubicBezTo>
                  <a:cubicBezTo>
                    <a:pt x="693" y="78"/>
                    <a:pt x="690" y="77"/>
                    <a:pt x="687" y="75"/>
                  </a:cubicBezTo>
                  <a:cubicBezTo>
                    <a:pt x="681" y="89"/>
                    <a:pt x="681" y="89"/>
                    <a:pt x="681" y="89"/>
                  </a:cubicBezTo>
                  <a:cubicBezTo>
                    <a:pt x="684" y="91"/>
                    <a:pt x="688" y="92"/>
                    <a:pt x="693" y="93"/>
                  </a:cubicBezTo>
                  <a:cubicBezTo>
                    <a:pt x="698" y="95"/>
                    <a:pt x="703" y="95"/>
                    <a:pt x="709" y="95"/>
                  </a:cubicBezTo>
                  <a:cubicBezTo>
                    <a:pt x="715" y="95"/>
                    <a:pt x="721" y="95"/>
                    <a:pt x="725" y="93"/>
                  </a:cubicBezTo>
                  <a:cubicBezTo>
                    <a:pt x="730" y="91"/>
                    <a:pt x="733" y="89"/>
                    <a:pt x="736" y="86"/>
                  </a:cubicBezTo>
                  <a:cubicBezTo>
                    <a:pt x="738" y="83"/>
                    <a:pt x="739" y="79"/>
                    <a:pt x="739" y="75"/>
                  </a:cubicBezTo>
                  <a:cubicBezTo>
                    <a:pt x="739" y="70"/>
                    <a:pt x="738" y="67"/>
                    <a:pt x="736" y="64"/>
                  </a:cubicBezTo>
                  <a:cubicBezTo>
                    <a:pt x="733" y="61"/>
                    <a:pt x="730" y="59"/>
                    <a:pt x="727" y="58"/>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7" name="Freeform 31">
              <a:extLst>
                <a:ext uri="{FF2B5EF4-FFF2-40B4-BE49-F238E27FC236}">
                  <a16:creationId xmlns:a16="http://schemas.microsoft.com/office/drawing/2014/main" id="{61FF6B76-1DFB-44D8-9430-647FD6652D98}"/>
                </a:ext>
              </a:extLst>
            </p:cNvPr>
            <p:cNvSpPr>
              <a:spLocks noSelect="1"/>
            </p:cNvSpPr>
            <p:nvPr userDrawn="1"/>
          </p:nvSpPr>
          <p:spPr bwMode="ltGray">
            <a:xfrm>
              <a:off x="4578" y="2744"/>
              <a:ext cx="707" cy="136"/>
            </a:xfrm>
            <a:custGeom>
              <a:avLst/>
              <a:gdLst>
                <a:gd name="T0" fmla="*/ 1116 w 1177"/>
                <a:gd name="T1" fmla="*/ 94 h 227"/>
                <a:gd name="T2" fmla="*/ 1024 w 1177"/>
                <a:gd name="T3" fmla="*/ 0 h 227"/>
                <a:gd name="T4" fmla="*/ 233 w 1177"/>
                <a:gd name="T5" fmla="*/ 94 h 227"/>
                <a:gd name="T6" fmla="*/ 346 w 1177"/>
                <a:gd name="T7" fmla="*/ 81 h 227"/>
                <a:gd name="T8" fmla="*/ 351 w 1177"/>
                <a:gd name="T9" fmla="*/ 55 h 227"/>
                <a:gd name="T10" fmla="*/ 319 w 1177"/>
                <a:gd name="T11" fmla="*/ 49 h 227"/>
                <a:gd name="T12" fmla="*/ 66 w 1177"/>
                <a:gd name="T13" fmla="*/ 16 h 227"/>
                <a:gd name="T14" fmla="*/ 55 w 1177"/>
                <a:gd name="T15" fmla="*/ 35 h 227"/>
                <a:gd name="T16" fmla="*/ 44 w 1177"/>
                <a:gd name="T17" fmla="*/ 79 h 227"/>
                <a:gd name="T18" fmla="*/ 111 w 1177"/>
                <a:gd name="T19" fmla="*/ 94 h 227"/>
                <a:gd name="T20" fmla="*/ 167 w 1177"/>
                <a:gd name="T21" fmla="*/ 43 h 227"/>
                <a:gd name="T22" fmla="*/ 181 w 1177"/>
                <a:gd name="T23" fmla="*/ 67 h 227"/>
                <a:gd name="T24" fmla="*/ 502 w 1177"/>
                <a:gd name="T25" fmla="*/ 30 h 227"/>
                <a:gd name="T26" fmla="*/ 511 w 1177"/>
                <a:gd name="T27" fmla="*/ 0 h 227"/>
                <a:gd name="T28" fmla="*/ 932 w 1177"/>
                <a:gd name="T29" fmla="*/ 66 h 227"/>
                <a:gd name="T30" fmla="*/ 642 w 1177"/>
                <a:gd name="T31" fmla="*/ 69 h 227"/>
                <a:gd name="T32" fmla="*/ 633 w 1177"/>
                <a:gd name="T33" fmla="*/ 78 h 227"/>
                <a:gd name="T34" fmla="*/ 558 w 1177"/>
                <a:gd name="T35" fmla="*/ 77 h 227"/>
                <a:gd name="T36" fmla="*/ 568 w 1177"/>
                <a:gd name="T37" fmla="*/ 43 h 227"/>
                <a:gd name="T38" fmla="*/ 754 w 1177"/>
                <a:gd name="T39" fmla="*/ 62 h 227"/>
                <a:gd name="T40" fmla="*/ 736 w 1177"/>
                <a:gd name="T41" fmla="*/ 56 h 227"/>
                <a:gd name="T42" fmla="*/ 785 w 1177"/>
                <a:gd name="T43" fmla="*/ 94 h 227"/>
                <a:gd name="T44" fmla="*/ 888 w 1177"/>
                <a:gd name="T45" fmla="*/ 29 h 227"/>
                <a:gd name="T46" fmla="*/ 896 w 1177"/>
                <a:gd name="T47" fmla="*/ 60 h 227"/>
                <a:gd name="T48" fmla="*/ 1067 w 1177"/>
                <a:gd name="T49" fmla="*/ 53 h 227"/>
                <a:gd name="T50" fmla="*/ 1050 w 1177"/>
                <a:gd name="T51" fmla="*/ 61 h 227"/>
                <a:gd name="T52" fmla="*/ 1089 w 1177"/>
                <a:gd name="T53" fmla="*/ 93 h 227"/>
                <a:gd name="T54" fmla="*/ 491 w 1177"/>
                <a:gd name="T55" fmla="*/ 94 h 227"/>
                <a:gd name="T56" fmla="*/ 1012 w 1177"/>
                <a:gd name="T57" fmla="*/ 193 h 227"/>
                <a:gd name="T58" fmla="*/ 1048 w 1177"/>
                <a:gd name="T59" fmla="*/ 199 h 227"/>
                <a:gd name="T60" fmla="*/ 1177 w 1177"/>
                <a:gd name="T61" fmla="*/ 137 h 227"/>
                <a:gd name="T62" fmla="*/ 729 w 1177"/>
                <a:gd name="T63" fmla="*/ 161 h 227"/>
                <a:gd name="T64" fmla="*/ 704 w 1177"/>
                <a:gd name="T65" fmla="*/ 207 h 227"/>
                <a:gd name="T66" fmla="*/ 830 w 1177"/>
                <a:gd name="T67" fmla="*/ 199 h 227"/>
                <a:gd name="T68" fmla="*/ 767 w 1177"/>
                <a:gd name="T69" fmla="*/ 177 h 227"/>
                <a:gd name="T70" fmla="*/ 974 w 1177"/>
                <a:gd name="T71" fmla="*/ 137 h 227"/>
                <a:gd name="T72" fmla="*/ 954 w 1177"/>
                <a:gd name="T73" fmla="*/ 161 h 227"/>
                <a:gd name="T74" fmla="*/ 974 w 1177"/>
                <a:gd name="T75" fmla="*/ 194 h 227"/>
                <a:gd name="T76" fmla="*/ 887 w 1177"/>
                <a:gd name="T77" fmla="*/ 181 h 227"/>
                <a:gd name="T78" fmla="*/ 1123 w 1177"/>
                <a:gd name="T79" fmla="*/ 218 h 227"/>
                <a:gd name="T80" fmla="*/ 1089 w 1177"/>
                <a:gd name="T81" fmla="*/ 182 h 227"/>
                <a:gd name="T82" fmla="*/ 1122 w 1177"/>
                <a:gd name="T83" fmla="*/ 206 h 227"/>
                <a:gd name="T84" fmla="*/ 262 w 1177"/>
                <a:gd name="T85" fmla="*/ 163 h 227"/>
                <a:gd name="T86" fmla="*/ 407 w 1177"/>
                <a:gd name="T87" fmla="*/ 176 h 227"/>
                <a:gd name="T88" fmla="*/ 348 w 1177"/>
                <a:gd name="T89" fmla="*/ 211 h 227"/>
                <a:gd name="T90" fmla="*/ 362 w 1177"/>
                <a:gd name="T91" fmla="*/ 188 h 227"/>
                <a:gd name="T92" fmla="*/ 496 w 1177"/>
                <a:gd name="T93" fmla="*/ 142 h 227"/>
                <a:gd name="T94" fmla="*/ 495 w 1177"/>
                <a:gd name="T95" fmla="*/ 187 h 227"/>
                <a:gd name="T96" fmla="*/ 226 w 1177"/>
                <a:gd name="T97" fmla="*/ 226 h 227"/>
                <a:gd name="T98" fmla="*/ 199 w 1177"/>
                <a:gd name="T99" fmla="*/ 177 h 227"/>
                <a:gd name="T100" fmla="*/ 219 w 1177"/>
                <a:gd name="T101" fmla="*/ 212 h 227"/>
                <a:gd name="T102" fmla="*/ 322 w 1177"/>
                <a:gd name="T103" fmla="*/ 132 h 227"/>
                <a:gd name="T104" fmla="*/ 577 w 1177"/>
                <a:gd name="T105" fmla="*/ 161 h 227"/>
                <a:gd name="T106" fmla="*/ 593 w 1177"/>
                <a:gd name="T107" fmla="*/ 194 h 227"/>
                <a:gd name="T108" fmla="*/ 67 w 1177"/>
                <a:gd name="T109" fmla="*/ 161 h 227"/>
                <a:gd name="T110" fmla="*/ 84 w 1177"/>
                <a:gd name="T111" fmla="*/ 194 h 227"/>
                <a:gd name="T112" fmla="*/ 637 w 1177"/>
                <a:gd name="T113" fmla="*/ 223 h 227"/>
                <a:gd name="T114" fmla="*/ 644 w 1177"/>
                <a:gd name="T115" fmla="*/ 181 h 227"/>
                <a:gd name="T116" fmla="*/ 128 w 1177"/>
                <a:gd name="T117" fmla="*/ 165 h 227"/>
                <a:gd name="T118" fmla="*/ 129 w 1177"/>
                <a:gd name="T119" fmla="*/ 19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77" h="227">
                  <a:moveTo>
                    <a:pt x="1112" y="90"/>
                  </a:moveTo>
                  <a:cubicBezTo>
                    <a:pt x="1110" y="88"/>
                    <a:pt x="1110" y="86"/>
                    <a:pt x="1110" y="83"/>
                  </a:cubicBezTo>
                  <a:cubicBezTo>
                    <a:pt x="1110" y="80"/>
                    <a:pt x="1111" y="77"/>
                    <a:pt x="1113" y="75"/>
                  </a:cubicBezTo>
                  <a:cubicBezTo>
                    <a:pt x="1115" y="73"/>
                    <a:pt x="1118" y="72"/>
                    <a:pt x="1121" y="72"/>
                  </a:cubicBezTo>
                  <a:cubicBezTo>
                    <a:pt x="1125" y="72"/>
                    <a:pt x="1128" y="73"/>
                    <a:pt x="1130" y="75"/>
                  </a:cubicBezTo>
                  <a:cubicBezTo>
                    <a:pt x="1132" y="77"/>
                    <a:pt x="1133" y="80"/>
                    <a:pt x="1133" y="83"/>
                  </a:cubicBezTo>
                  <a:cubicBezTo>
                    <a:pt x="1133" y="85"/>
                    <a:pt x="1133" y="87"/>
                    <a:pt x="1132" y="88"/>
                  </a:cubicBezTo>
                  <a:cubicBezTo>
                    <a:pt x="1132" y="90"/>
                    <a:pt x="1131" y="92"/>
                    <a:pt x="1130" y="95"/>
                  </a:cubicBezTo>
                  <a:cubicBezTo>
                    <a:pt x="1123" y="113"/>
                    <a:pt x="1123" y="113"/>
                    <a:pt x="1123" y="113"/>
                  </a:cubicBezTo>
                  <a:cubicBezTo>
                    <a:pt x="1111" y="113"/>
                    <a:pt x="1111" y="113"/>
                    <a:pt x="1111" y="113"/>
                  </a:cubicBezTo>
                  <a:cubicBezTo>
                    <a:pt x="1116" y="94"/>
                    <a:pt x="1116" y="94"/>
                    <a:pt x="1116" y="94"/>
                  </a:cubicBezTo>
                  <a:cubicBezTo>
                    <a:pt x="1114" y="93"/>
                    <a:pt x="1113" y="91"/>
                    <a:pt x="1112" y="90"/>
                  </a:cubicBezTo>
                  <a:close/>
                  <a:moveTo>
                    <a:pt x="288" y="94"/>
                  </a:moveTo>
                  <a:cubicBezTo>
                    <a:pt x="306" y="94"/>
                    <a:pt x="306" y="94"/>
                    <a:pt x="306" y="94"/>
                  </a:cubicBezTo>
                  <a:cubicBezTo>
                    <a:pt x="306" y="30"/>
                    <a:pt x="306" y="30"/>
                    <a:pt x="306" y="30"/>
                  </a:cubicBezTo>
                  <a:cubicBezTo>
                    <a:pt x="288" y="30"/>
                    <a:pt x="288" y="30"/>
                    <a:pt x="288" y="30"/>
                  </a:cubicBezTo>
                  <a:lnTo>
                    <a:pt x="288" y="94"/>
                  </a:lnTo>
                  <a:close/>
                  <a:moveTo>
                    <a:pt x="1024" y="21"/>
                  </a:moveTo>
                  <a:cubicBezTo>
                    <a:pt x="1027" y="21"/>
                    <a:pt x="1030" y="20"/>
                    <a:pt x="1032" y="18"/>
                  </a:cubicBezTo>
                  <a:cubicBezTo>
                    <a:pt x="1034" y="15"/>
                    <a:pt x="1035" y="13"/>
                    <a:pt x="1035" y="10"/>
                  </a:cubicBezTo>
                  <a:cubicBezTo>
                    <a:pt x="1035" y="7"/>
                    <a:pt x="1034" y="4"/>
                    <a:pt x="1032" y="3"/>
                  </a:cubicBezTo>
                  <a:cubicBezTo>
                    <a:pt x="1030" y="1"/>
                    <a:pt x="1027" y="0"/>
                    <a:pt x="1024" y="0"/>
                  </a:cubicBezTo>
                  <a:cubicBezTo>
                    <a:pt x="1020" y="0"/>
                    <a:pt x="1017" y="1"/>
                    <a:pt x="1015" y="3"/>
                  </a:cubicBezTo>
                  <a:cubicBezTo>
                    <a:pt x="1013" y="5"/>
                    <a:pt x="1012" y="7"/>
                    <a:pt x="1012" y="10"/>
                  </a:cubicBezTo>
                  <a:cubicBezTo>
                    <a:pt x="1012" y="13"/>
                    <a:pt x="1013" y="16"/>
                    <a:pt x="1015" y="18"/>
                  </a:cubicBezTo>
                  <a:cubicBezTo>
                    <a:pt x="1017" y="20"/>
                    <a:pt x="1020" y="21"/>
                    <a:pt x="1024" y="21"/>
                  </a:cubicBezTo>
                  <a:close/>
                  <a:moveTo>
                    <a:pt x="253" y="94"/>
                  </a:moveTo>
                  <a:cubicBezTo>
                    <a:pt x="280" y="30"/>
                    <a:pt x="280" y="30"/>
                    <a:pt x="280" y="30"/>
                  </a:cubicBezTo>
                  <a:cubicBezTo>
                    <a:pt x="262" y="30"/>
                    <a:pt x="262" y="30"/>
                    <a:pt x="262" y="30"/>
                  </a:cubicBezTo>
                  <a:cubicBezTo>
                    <a:pt x="244" y="73"/>
                    <a:pt x="244" y="73"/>
                    <a:pt x="244" y="73"/>
                  </a:cubicBezTo>
                  <a:cubicBezTo>
                    <a:pt x="226" y="30"/>
                    <a:pt x="226" y="30"/>
                    <a:pt x="226" y="30"/>
                  </a:cubicBezTo>
                  <a:cubicBezTo>
                    <a:pt x="206" y="30"/>
                    <a:pt x="206" y="30"/>
                    <a:pt x="206" y="30"/>
                  </a:cubicBezTo>
                  <a:cubicBezTo>
                    <a:pt x="233" y="94"/>
                    <a:pt x="233" y="94"/>
                    <a:pt x="233" y="94"/>
                  </a:cubicBezTo>
                  <a:lnTo>
                    <a:pt x="253" y="94"/>
                  </a:lnTo>
                  <a:close/>
                  <a:moveTo>
                    <a:pt x="297" y="0"/>
                  </a:moveTo>
                  <a:cubicBezTo>
                    <a:pt x="294" y="0"/>
                    <a:pt x="291" y="1"/>
                    <a:pt x="289" y="3"/>
                  </a:cubicBezTo>
                  <a:cubicBezTo>
                    <a:pt x="287" y="5"/>
                    <a:pt x="285" y="7"/>
                    <a:pt x="285" y="10"/>
                  </a:cubicBezTo>
                  <a:cubicBezTo>
                    <a:pt x="285" y="13"/>
                    <a:pt x="287" y="16"/>
                    <a:pt x="289" y="18"/>
                  </a:cubicBezTo>
                  <a:cubicBezTo>
                    <a:pt x="291" y="20"/>
                    <a:pt x="294" y="21"/>
                    <a:pt x="297" y="21"/>
                  </a:cubicBezTo>
                  <a:cubicBezTo>
                    <a:pt x="301" y="21"/>
                    <a:pt x="303" y="20"/>
                    <a:pt x="305" y="18"/>
                  </a:cubicBezTo>
                  <a:cubicBezTo>
                    <a:pt x="308" y="15"/>
                    <a:pt x="309" y="13"/>
                    <a:pt x="309" y="10"/>
                  </a:cubicBezTo>
                  <a:cubicBezTo>
                    <a:pt x="309" y="7"/>
                    <a:pt x="308" y="4"/>
                    <a:pt x="305" y="3"/>
                  </a:cubicBezTo>
                  <a:cubicBezTo>
                    <a:pt x="303" y="1"/>
                    <a:pt x="301" y="0"/>
                    <a:pt x="297" y="0"/>
                  </a:cubicBezTo>
                  <a:close/>
                  <a:moveTo>
                    <a:pt x="346" y="81"/>
                  </a:moveTo>
                  <a:cubicBezTo>
                    <a:pt x="342" y="81"/>
                    <a:pt x="338" y="80"/>
                    <a:pt x="334" y="79"/>
                  </a:cubicBezTo>
                  <a:cubicBezTo>
                    <a:pt x="330" y="78"/>
                    <a:pt x="327" y="77"/>
                    <a:pt x="324" y="75"/>
                  </a:cubicBezTo>
                  <a:cubicBezTo>
                    <a:pt x="318" y="88"/>
                    <a:pt x="318" y="88"/>
                    <a:pt x="318" y="88"/>
                  </a:cubicBezTo>
                  <a:cubicBezTo>
                    <a:pt x="321" y="90"/>
                    <a:pt x="325" y="92"/>
                    <a:pt x="330" y="93"/>
                  </a:cubicBezTo>
                  <a:cubicBezTo>
                    <a:pt x="335" y="94"/>
                    <a:pt x="340" y="95"/>
                    <a:pt x="346" y="95"/>
                  </a:cubicBezTo>
                  <a:cubicBezTo>
                    <a:pt x="352" y="95"/>
                    <a:pt x="357" y="94"/>
                    <a:pt x="362" y="93"/>
                  </a:cubicBezTo>
                  <a:cubicBezTo>
                    <a:pt x="367" y="91"/>
                    <a:pt x="370" y="88"/>
                    <a:pt x="372" y="85"/>
                  </a:cubicBezTo>
                  <a:cubicBezTo>
                    <a:pt x="375" y="82"/>
                    <a:pt x="376" y="79"/>
                    <a:pt x="376" y="75"/>
                  </a:cubicBezTo>
                  <a:cubicBezTo>
                    <a:pt x="376" y="70"/>
                    <a:pt x="375" y="66"/>
                    <a:pt x="372" y="64"/>
                  </a:cubicBezTo>
                  <a:cubicBezTo>
                    <a:pt x="370" y="61"/>
                    <a:pt x="367" y="59"/>
                    <a:pt x="364" y="58"/>
                  </a:cubicBezTo>
                  <a:cubicBezTo>
                    <a:pt x="360" y="57"/>
                    <a:pt x="356" y="56"/>
                    <a:pt x="351" y="55"/>
                  </a:cubicBezTo>
                  <a:cubicBezTo>
                    <a:pt x="346" y="55"/>
                    <a:pt x="342" y="54"/>
                    <a:pt x="340" y="53"/>
                  </a:cubicBezTo>
                  <a:cubicBezTo>
                    <a:pt x="338" y="52"/>
                    <a:pt x="337" y="51"/>
                    <a:pt x="337" y="49"/>
                  </a:cubicBezTo>
                  <a:cubicBezTo>
                    <a:pt x="337" y="47"/>
                    <a:pt x="338" y="46"/>
                    <a:pt x="340" y="44"/>
                  </a:cubicBezTo>
                  <a:cubicBezTo>
                    <a:pt x="342" y="43"/>
                    <a:pt x="345" y="43"/>
                    <a:pt x="349" y="43"/>
                  </a:cubicBezTo>
                  <a:cubicBezTo>
                    <a:pt x="356" y="43"/>
                    <a:pt x="362" y="44"/>
                    <a:pt x="368" y="48"/>
                  </a:cubicBezTo>
                  <a:cubicBezTo>
                    <a:pt x="374" y="34"/>
                    <a:pt x="374" y="34"/>
                    <a:pt x="374" y="34"/>
                  </a:cubicBezTo>
                  <a:cubicBezTo>
                    <a:pt x="371" y="32"/>
                    <a:pt x="367" y="31"/>
                    <a:pt x="363" y="30"/>
                  </a:cubicBezTo>
                  <a:cubicBezTo>
                    <a:pt x="358" y="29"/>
                    <a:pt x="354" y="29"/>
                    <a:pt x="349" y="29"/>
                  </a:cubicBezTo>
                  <a:cubicBezTo>
                    <a:pt x="343" y="29"/>
                    <a:pt x="338" y="29"/>
                    <a:pt x="333" y="31"/>
                  </a:cubicBezTo>
                  <a:cubicBezTo>
                    <a:pt x="328" y="33"/>
                    <a:pt x="325" y="35"/>
                    <a:pt x="323" y="39"/>
                  </a:cubicBezTo>
                  <a:cubicBezTo>
                    <a:pt x="320" y="42"/>
                    <a:pt x="319" y="45"/>
                    <a:pt x="319" y="49"/>
                  </a:cubicBezTo>
                  <a:cubicBezTo>
                    <a:pt x="319" y="54"/>
                    <a:pt x="320" y="58"/>
                    <a:pt x="323" y="61"/>
                  </a:cubicBezTo>
                  <a:cubicBezTo>
                    <a:pt x="325" y="63"/>
                    <a:pt x="328" y="65"/>
                    <a:pt x="332" y="66"/>
                  </a:cubicBezTo>
                  <a:cubicBezTo>
                    <a:pt x="335" y="67"/>
                    <a:pt x="340" y="68"/>
                    <a:pt x="345" y="69"/>
                  </a:cubicBezTo>
                  <a:cubicBezTo>
                    <a:pt x="349" y="70"/>
                    <a:pt x="353" y="70"/>
                    <a:pt x="355" y="71"/>
                  </a:cubicBezTo>
                  <a:cubicBezTo>
                    <a:pt x="357" y="72"/>
                    <a:pt x="358" y="73"/>
                    <a:pt x="358" y="75"/>
                  </a:cubicBezTo>
                  <a:cubicBezTo>
                    <a:pt x="358" y="79"/>
                    <a:pt x="354" y="81"/>
                    <a:pt x="346" y="81"/>
                  </a:cubicBezTo>
                  <a:close/>
                  <a:moveTo>
                    <a:pt x="45" y="94"/>
                  </a:moveTo>
                  <a:cubicBezTo>
                    <a:pt x="2" y="94"/>
                    <a:pt x="2" y="94"/>
                    <a:pt x="2" y="94"/>
                  </a:cubicBezTo>
                  <a:cubicBezTo>
                    <a:pt x="2" y="10"/>
                    <a:pt x="2" y="10"/>
                    <a:pt x="2" y="10"/>
                  </a:cubicBezTo>
                  <a:cubicBezTo>
                    <a:pt x="43" y="10"/>
                    <a:pt x="43" y="10"/>
                    <a:pt x="43" y="10"/>
                  </a:cubicBezTo>
                  <a:cubicBezTo>
                    <a:pt x="53" y="10"/>
                    <a:pt x="61" y="12"/>
                    <a:pt x="66" y="16"/>
                  </a:cubicBezTo>
                  <a:cubicBezTo>
                    <a:pt x="72" y="20"/>
                    <a:pt x="75" y="25"/>
                    <a:pt x="75" y="32"/>
                  </a:cubicBezTo>
                  <a:cubicBezTo>
                    <a:pt x="75" y="36"/>
                    <a:pt x="74" y="40"/>
                    <a:pt x="72" y="43"/>
                  </a:cubicBezTo>
                  <a:cubicBezTo>
                    <a:pt x="70" y="46"/>
                    <a:pt x="67" y="49"/>
                    <a:pt x="63" y="50"/>
                  </a:cubicBezTo>
                  <a:cubicBezTo>
                    <a:pt x="68" y="52"/>
                    <a:pt x="72" y="55"/>
                    <a:pt x="75" y="58"/>
                  </a:cubicBezTo>
                  <a:cubicBezTo>
                    <a:pt x="77" y="62"/>
                    <a:pt x="79" y="66"/>
                    <a:pt x="79" y="71"/>
                  </a:cubicBezTo>
                  <a:cubicBezTo>
                    <a:pt x="79" y="79"/>
                    <a:pt x="76" y="84"/>
                    <a:pt x="70" y="88"/>
                  </a:cubicBezTo>
                  <a:cubicBezTo>
                    <a:pt x="64" y="92"/>
                    <a:pt x="56" y="94"/>
                    <a:pt x="45" y="94"/>
                  </a:cubicBezTo>
                  <a:close/>
                  <a:moveTo>
                    <a:pt x="21" y="45"/>
                  </a:moveTo>
                  <a:cubicBezTo>
                    <a:pt x="40" y="45"/>
                    <a:pt x="40" y="45"/>
                    <a:pt x="40" y="45"/>
                  </a:cubicBezTo>
                  <a:cubicBezTo>
                    <a:pt x="45" y="45"/>
                    <a:pt x="49" y="44"/>
                    <a:pt x="51" y="42"/>
                  </a:cubicBezTo>
                  <a:cubicBezTo>
                    <a:pt x="54" y="40"/>
                    <a:pt x="55" y="38"/>
                    <a:pt x="55" y="35"/>
                  </a:cubicBezTo>
                  <a:cubicBezTo>
                    <a:pt x="55" y="31"/>
                    <a:pt x="54" y="29"/>
                    <a:pt x="51" y="27"/>
                  </a:cubicBezTo>
                  <a:cubicBezTo>
                    <a:pt x="49" y="26"/>
                    <a:pt x="45" y="25"/>
                    <a:pt x="40" y="25"/>
                  </a:cubicBezTo>
                  <a:cubicBezTo>
                    <a:pt x="21" y="25"/>
                    <a:pt x="21" y="25"/>
                    <a:pt x="21" y="25"/>
                  </a:cubicBezTo>
                  <a:lnTo>
                    <a:pt x="21" y="45"/>
                  </a:lnTo>
                  <a:close/>
                  <a:moveTo>
                    <a:pt x="44" y="79"/>
                  </a:moveTo>
                  <a:cubicBezTo>
                    <a:pt x="49" y="79"/>
                    <a:pt x="53" y="79"/>
                    <a:pt x="55" y="77"/>
                  </a:cubicBezTo>
                  <a:cubicBezTo>
                    <a:pt x="58" y="75"/>
                    <a:pt x="59" y="73"/>
                    <a:pt x="59" y="69"/>
                  </a:cubicBezTo>
                  <a:cubicBezTo>
                    <a:pt x="59" y="62"/>
                    <a:pt x="54" y="59"/>
                    <a:pt x="44" y="59"/>
                  </a:cubicBezTo>
                  <a:cubicBezTo>
                    <a:pt x="21" y="59"/>
                    <a:pt x="21" y="59"/>
                    <a:pt x="21" y="59"/>
                  </a:cubicBezTo>
                  <a:cubicBezTo>
                    <a:pt x="21" y="79"/>
                    <a:pt x="21" y="79"/>
                    <a:pt x="21" y="79"/>
                  </a:cubicBezTo>
                  <a:lnTo>
                    <a:pt x="44" y="79"/>
                  </a:lnTo>
                  <a:close/>
                  <a:moveTo>
                    <a:pt x="111" y="64"/>
                  </a:moveTo>
                  <a:cubicBezTo>
                    <a:pt x="111" y="58"/>
                    <a:pt x="112" y="53"/>
                    <a:pt x="115" y="50"/>
                  </a:cubicBezTo>
                  <a:cubicBezTo>
                    <a:pt x="119" y="47"/>
                    <a:pt x="123" y="46"/>
                    <a:pt x="128" y="46"/>
                  </a:cubicBezTo>
                  <a:cubicBezTo>
                    <a:pt x="129" y="46"/>
                    <a:pt x="130" y="46"/>
                    <a:pt x="132" y="46"/>
                  </a:cubicBezTo>
                  <a:cubicBezTo>
                    <a:pt x="132" y="29"/>
                    <a:pt x="132" y="29"/>
                    <a:pt x="132" y="29"/>
                  </a:cubicBezTo>
                  <a:cubicBezTo>
                    <a:pt x="127" y="29"/>
                    <a:pt x="123" y="29"/>
                    <a:pt x="119" y="31"/>
                  </a:cubicBezTo>
                  <a:cubicBezTo>
                    <a:pt x="115" y="33"/>
                    <a:pt x="112" y="35"/>
                    <a:pt x="110" y="38"/>
                  </a:cubicBezTo>
                  <a:cubicBezTo>
                    <a:pt x="110" y="30"/>
                    <a:pt x="110" y="30"/>
                    <a:pt x="110" y="30"/>
                  </a:cubicBezTo>
                  <a:cubicBezTo>
                    <a:pt x="92" y="30"/>
                    <a:pt x="92" y="30"/>
                    <a:pt x="92" y="30"/>
                  </a:cubicBezTo>
                  <a:cubicBezTo>
                    <a:pt x="92" y="94"/>
                    <a:pt x="92" y="94"/>
                    <a:pt x="92" y="94"/>
                  </a:cubicBezTo>
                  <a:cubicBezTo>
                    <a:pt x="111" y="94"/>
                    <a:pt x="111" y="94"/>
                    <a:pt x="111" y="94"/>
                  </a:cubicBezTo>
                  <a:lnTo>
                    <a:pt x="111" y="64"/>
                  </a:lnTo>
                  <a:close/>
                  <a:moveTo>
                    <a:pt x="183" y="86"/>
                  </a:moveTo>
                  <a:cubicBezTo>
                    <a:pt x="179" y="92"/>
                    <a:pt x="173" y="95"/>
                    <a:pt x="163" y="95"/>
                  </a:cubicBezTo>
                  <a:cubicBezTo>
                    <a:pt x="158" y="95"/>
                    <a:pt x="154" y="94"/>
                    <a:pt x="150" y="93"/>
                  </a:cubicBezTo>
                  <a:cubicBezTo>
                    <a:pt x="146" y="91"/>
                    <a:pt x="144" y="89"/>
                    <a:pt x="142" y="86"/>
                  </a:cubicBezTo>
                  <a:cubicBezTo>
                    <a:pt x="140" y="83"/>
                    <a:pt x="139" y="79"/>
                    <a:pt x="139" y="76"/>
                  </a:cubicBezTo>
                  <a:cubicBezTo>
                    <a:pt x="139" y="70"/>
                    <a:pt x="141" y="65"/>
                    <a:pt x="146" y="61"/>
                  </a:cubicBezTo>
                  <a:cubicBezTo>
                    <a:pt x="150" y="58"/>
                    <a:pt x="157" y="56"/>
                    <a:pt x="167" y="56"/>
                  </a:cubicBezTo>
                  <a:cubicBezTo>
                    <a:pt x="181" y="56"/>
                    <a:pt x="181" y="56"/>
                    <a:pt x="181" y="56"/>
                  </a:cubicBezTo>
                  <a:cubicBezTo>
                    <a:pt x="181" y="52"/>
                    <a:pt x="180" y="49"/>
                    <a:pt x="178" y="47"/>
                  </a:cubicBezTo>
                  <a:cubicBezTo>
                    <a:pt x="175" y="45"/>
                    <a:pt x="172" y="43"/>
                    <a:pt x="167" y="43"/>
                  </a:cubicBezTo>
                  <a:cubicBezTo>
                    <a:pt x="163" y="43"/>
                    <a:pt x="160" y="44"/>
                    <a:pt x="156" y="45"/>
                  </a:cubicBezTo>
                  <a:cubicBezTo>
                    <a:pt x="153" y="46"/>
                    <a:pt x="150" y="48"/>
                    <a:pt x="148" y="49"/>
                  </a:cubicBezTo>
                  <a:cubicBezTo>
                    <a:pt x="141" y="36"/>
                    <a:pt x="141" y="36"/>
                    <a:pt x="141" y="36"/>
                  </a:cubicBezTo>
                  <a:cubicBezTo>
                    <a:pt x="145" y="34"/>
                    <a:pt x="149" y="32"/>
                    <a:pt x="154" y="31"/>
                  </a:cubicBezTo>
                  <a:cubicBezTo>
                    <a:pt x="159" y="29"/>
                    <a:pt x="164" y="29"/>
                    <a:pt x="169" y="29"/>
                  </a:cubicBezTo>
                  <a:cubicBezTo>
                    <a:pt x="179" y="29"/>
                    <a:pt x="187" y="31"/>
                    <a:pt x="192" y="36"/>
                  </a:cubicBezTo>
                  <a:cubicBezTo>
                    <a:pt x="198" y="41"/>
                    <a:pt x="200" y="48"/>
                    <a:pt x="200" y="57"/>
                  </a:cubicBezTo>
                  <a:cubicBezTo>
                    <a:pt x="200" y="94"/>
                    <a:pt x="200" y="94"/>
                    <a:pt x="200" y="94"/>
                  </a:cubicBezTo>
                  <a:cubicBezTo>
                    <a:pt x="183" y="94"/>
                    <a:pt x="183" y="94"/>
                    <a:pt x="183" y="94"/>
                  </a:cubicBezTo>
                  <a:lnTo>
                    <a:pt x="183" y="86"/>
                  </a:lnTo>
                  <a:close/>
                  <a:moveTo>
                    <a:pt x="181" y="67"/>
                  </a:moveTo>
                  <a:cubicBezTo>
                    <a:pt x="169" y="67"/>
                    <a:pt x="169" y="67"/>
                    <a:pt x="169" y="67"/>
                  </a:cubicBezTo>
                  <a:cubicBezTo>
                    <a:pt x="161" y="67"/>
                    <a:pt x="157" y="70"/>
                    <a:pt x="157" y="75"/>
                  </a:cubicBezTo>
                  <a:cubicBezTo>
                    <a:pt x="157" y="77"/>
                    <a:pt x="158" y="79"/>
                    <a:pt x="160" y="80"/>
                  </a:cubicBezTo>
                  <a:cubicBezTo>
                    <a:pt x="162" y="82"/>
                    <a:pt x="164" y="82"/>
                    <a:pt x="168" y="82"/>
                  </a:cubicBezTo>
                  <a:cubicBezTo>
                    <a:pt x="171" y="82"/>
                    <a:pt x="174" y="82"/>
                    <a:pt x="176" y="80"/>
                  </a:cubicBezTo>
                  <a:cubicBezTo>
                    <a:pt x="179" y="79"/>
                    <a:pt x="180" y="77"/>
                    <a:pt x="181" y="74"/>
                  </a:cubicBezTo>
                  <a:lnTo>
                    <a:pt x="181" y="67"/>
                  </a:lnTo>
                  <a:close/>
                  <a:moveTo>
                    <a:pt x="502" y="94"/>
                  </a:moveTo>
                  <a:cubicBezTo>
                    <a:pt x="521" y="94"/>
                    <a:pt x="521" y="94"/>
                    <a:pt x="521" y="94"/>
                  </a:cubicBezTo>
                  <a:cubicBezTo>
                    <a:pt x="521" y="30"/>
                    <a:pt x="521" y="30"/>
                    <a:pt x="521" y="30"/>
                  </a:cubicBezTo>
                  <a:cubicBezTo>
                    <a:pt x="502" y="30"/>
                    <a:pt x="502" y="30"/>
                    <a:pt x="502" y="30"/>
                  </a:cubicBezTo>
                  <a:lnTo>
                    <a:pt x="502" y="94"/>
                  </a:lnTo>
                  <a:close/>
                  <a:moveTo>
                    <a:pt x="1014" y="94"/>
                  </a:moveTo>
                  <a:cubicBezTo>
                    <a:pt x="1033" y="94"/>
                    <a:pt x="1033" y="94"/>
                    <a:pt x="1033" y="94"/>
                  </a:cubicBezTo>
                  <a:cubicBezTo>
                    <a:pt x="1033" y="30"/>
                    <a:pt x="1033" y="30"/>
                    <a:pt x="1033" y="30"/>
                  </a:cubicBezTo>
                  <a:cubicBezTo>
                    <a:pt x="1014" y="30"/>
                    <a:pt x="1014" y="30"/>
                    <a:pt x="1014" y="30"/>
                  </a:cubicBezTo>
                  <a:lnTo>
                    <a:pt x="1014" y="94"/>
                  </a:lnTo>
                  <a:close/>
                  <a:moveTo>
                    <a:pt x="511" y="21"/>
                  </a:moveTo>
                  <a:cubicBezTo>
                    <a:pt x="515" y="21"/>
                    <a:pt x="518" y="20"/>
                    <a:pt x="520" y="18"/>
                  </a:cubicBezTo>
                  <a:cubicBezTo>
                    <a:pt x="522" y="15"/>
                    <a:pt x="523" y="13"/>
                    <a:pt x="523" y="10"/>
                  </a:cubicBezTo>
                  <a:cubicBezTo>
                    <a:pt x="523" y="7"/>
                    <a:pt x="522" y="4"/>
                    <a:pt x="520" y="3"/>
                  </a:cubicBezTo>
                  <a:cubicBezTo>
                    <a:pt x="518" y="1"/>
                    <a:pt x="515" y="0"/>
                    <a:pt x="511" y="0"/>
                  </a:cubicBezTo>
                  <a:cubicBezTo>
                    <a:pt x="508" y="0"/>
                    <a:pt x="505" y="1"/>
                    <a:pt x="503" y="3"/>
                  </a:cubicBezTo>
                  <a:cubicBezTo>
                    <a:pt x="501" y="5"/>
                    <a:pt x="500" y="7"/>
                    <a:pt x="500" y="10"/>
                  </a:cubicBezTo>
                  <a:cubicBezTo>
                    <a:pt x="500" y="13"/>
                    <a:pt x="501" y="16"/>
                    <a:pt x="503" y="18"/>
                  </a:cubicBezTo>
                  <a:cubicBezTo>
                    <a:pt x="505" y="20"/>
                    <a:pt x="508" y="21"/>
                    <a:pt x="511" y="21"/>
                  </a:cubicBezTo>
                  <a:close/>
                  <a:moveTo>
                    <a:pt x="978" y="61"/>
                  </a:moveTo>
                  <a:cubicBezTo>
                    <a:pt x="978" y="67"/>
                    <a:pt x="977" y="72"/>
                    <a:pt x="974" y="75"/>
                  </a:cubicBezTo>
                  <a:cubicBezTo>
                    <a:pt x="971" y="77"/>
                    <a:pt x="968" y="79"/>
                    <a:pt x="963" y="79"/>
                  </a:cubicBezTo>
                  <a:cubicBezTo>
                    <a:pt x="955" y="79"/>
                    <a:pt x="950" y="74"/>
                    <a:pt x="950" y="63"/>
                  </a:cubicBezTo>
                  <a:cubicBezTo>
                    <a:pt x="950" y="30"/>
                    <a:pt x="950" y="30"/>
                    <a:pt x="950" y="30"/>
                  </a:cubicBezTo>
                  <a:cubicBezTo>
                    <a:pt x="932" y="30"/>
                    <a:pt x="932" y="30"/>
                    <a:pt x="932" y="30"/>
                  </a:cubicBezTo>
                  <a:cubicBezTo>
                    <a:pt x="932" y="66"/>
                    <a:pt x="932" y="66"/>
                    <a:pt x="932" y="66"/>
                  </a:cubicBezTo>
                  <a:cubicBezTo>
                    <a:pt x="932" y="76"/>
                    <a:pt x="934" y="83"/>
                    <a:pt x="939" y="88"/>
                  </a:cubicBezTo>
                  <a:cubicBezTo>
                    <a:pt x="944" y="93"/>
                    <a:pt x="951" y="95"/>
                    <a:pt x="959" y="95"/>
                  </a:cubicBezTo>
                  <a:cubicBezTo>
                    <a:pt x="963" y="95"/>
                    <a:pt x="967" y="94"/>
                    <a:pt x="970" y="93"/>
                  </a:cubicBezTo>
                  <a:cubicBezTo>
                    <a:pt x="974" y="91"/>
                    <a:pt x="977" y="89"/>
                    <a:pt x="979" y="86"/>
                  </a:cubicBezTo>
                  <a:cubicBezTo>
                    <a:pt x="979" y="94"/>
                    <a:pt x="979" y="94"/>
                    <a:pt x="979" y="94"/>
                  </a:cubicBezTo>
                  <a:cubicBezTo>
                    <a:pt x="997" y="94"/>
                    <a:pt x="997" y="94"/>
                    <a:pt x="997" y="94"/>
                  </a:cubicBezTo>
                  <a:cubicBezTo>
                    <a:pt x="997" y="30"/>
                    <a:pt x="997" y="30"/>
                    <a:pt x="997" y="30"/>
                  </a:cubicBezTo>
                  <a:cubicBezTo>
                    <a:pt x="978" y="30"/>
                    <a:pt x="978" y="30"/>
                    <a:pt x="978" y="30"/>
                  </a:cubicBezTo>
                  <a:lnTo>
                    <a:pt x="978" y="61"/>
                  </a:lnTo>
                  <a:close/>
                  <a:moveTo>
                    <a:pt x="633" y="78"/>
                  </a:moveTo>
                  <a:cubicBezTo>
                    <a:pt x="642" y="69"/>
                    <a:pt x="642" y="69"/>
                    <a:pt x="642" y="69"/>
                  </a:cubicBezTo>
                  <a:cubicBezTo>
                    <a:pt x="662" y="94"/>
                    <a:pt x="662" y="94"/>
                    <a:pt x="662" y="94"/>
                  </a:cubicBezTo>
                  <a:cubicBezTo>
                    <a:pt x="685" y="94"/>
                    <a:pt x="685" y="94"/>
                    <a:pt x="685" y="94"/>
                  </a:cubicBezTo>
                  <a:cubicBezTo>
                    <a:pt x="655" y="57"/>
                    <a:pt x="655" y="57"/>
                    <a:pt x="655" y="57"/>
                  </a:cubicBezTo>
                  <a:cubicBezTo>
                    <a:pt x="682" y="30"/>
                    <a:pt x="682" y="30"/>
                    <a:pt x="682" y="30"/>
                  </a:cubicBezTo>
                  <a:cubicBezTo>
                    <a:pt x="660" y="30"/>
                    <a:pt x="660" y="30"/>
                    <a:pt x="660" y="30"/>
                  </a:cubicBezTo>
                  <a:cubicBezTo>
                    <a:pt x="633" y="55"/>
                    <a:pt x="633" y="55"/>
                    <a:pt x="633" y="55"/>
                  </a:cubicBezTo>
                  <a:cubicBezTo>
                    <a:pt x="633" y="5"/>
                    <a:pt x="633" y="5"/>
                    <a:pt x="633" y="5"/>
                  </a:cubicBezTo>
                  <a:cubicBezTo>
                    <a:pt x="614" y="5"/>
                    <a:pt x="614" y="5"/>
                    <a:pt x="614" y="5"/>
                  </a:cubicBezTo>
                  <a:cubicBezTo>
                    <a:pt x="614" y="94"/>
                    <a:pt x="614" y="94"/>
                    <a:pt x="614" y="94"/>
                  </a:cubicBezTo>
                  <a:cubicBezTo>
                    <a:pt x="633" y="94"/>
                    <a:pt x="633" y="94"/>
                    <a:pt x="633" y="94"/>
                  </a:cubicBezTo>
                  <a:lnTo>
                    <a:pt x="633" y="78"/>
                  </a:lnTo>
                  <a:close/>
                  <a:moveTo>
                    <a:pt x="538" y="79"/>
                  </a:moveTo>
                  <a:cubicBezTo>
                    <a:pt x="535" y="74"/>
                    <a:pt x="533" y="68"/>
                    <a:pt x="533" y="62"/>
                  </a:cubicBezTo>
                  <a:cubicBezTo>
                    <a:pt x="533" y="56"/>
                    <a:pt x="535" y="50"/>
                    <a:pt x="538" y="45"/>
                  </a:cubicBezTo>
                  <a:cubicBezTo>
                    <a:pt x="541" y="40"/>
                    <a:pt x="545" y="36"/>
                    <a:pt x="550" y="33"/>
                  </a:cubicBezTo>
                  <a:cubicBezTo>
                    <a:pt x="555" y="30"/>
                    <a:pt x="561" y="29"/>
                    <a:pt x="568" y="29"/>
                  </a:cubicBezTo>
                  <a:cubicBezTo>
                    <a:pt x="574" y="29"/>
                    <a:pt x="580" y="30"/>
                    <a:pt x="585" y="33"/>
                  </a:cubicBezTo>
                  <a:cubicBezTo>
                    <a:pt x="590" y="35"/>
                    <a:pt x="594" y="39"/>
                    <a:pt x="597" y="44"/>
                  </a:cubicBezTo>
                  <a:cubicBezTo>
                    <a:pt x="600" y="49"/>
                    <a:pt x="601" y="55"/>
                    <a:pt x="601" y="62"/>
                  </a:cubicBezTo>
                  <a:cubicBezTo>
                    <a:pt x="601" y="62"/>
                    <a:pt x="601" y="64"/>
                    <a:pt x="601" y="67"/>
                  </a:cubicBezTo>
                  <a:cubicBezTo>
                    <a:pt x="552" y="67"/>
                    <a:pt x="552" y="67"/>
                    <a:pt x="552" y="67"/>
                  </a:cubicBezTo>
                  <a:cubicBezTo>
                    <a:pt x="553" y="71"/>
                    <a:pt x="555" y="74"/>
                    <a:pt x="558" y="77"/>
                  </a:cubicBezTo>
                  <a:cubicBezTo>
                    <a:pt x="562" y="79"/>
                    <a:pt x="566" y="80"/>
                    <a:pt x="571" y="80"/>
                  </a:cubicBezTo>
                  <a:cubicBezTo>
                    <a:pt x="574" y="80"/>
                    <a:pt x="577" y="80"/>
                    <a:pt x="580" y="79"/>
                  </a:cubicBezTo>
                  <a:cubicBezTo>
                    <a:pt x="582" y="78"/>
                    <a:pt x="585" y="76"/>
                    <a:pt x="587" y="74"/>
                  </a:cubicBezTo>
                  <a:cubicBezTo>
                    <a:pt x="597" y="85"/>
                    <a:pt x="597" y="85"/>
                    <a:pt x="597" y="85"/>
                  </a:cubicBezTo>
                  <a:cubicBezTo>
                    <a:pt x="591" y="92"/>
                    <a:pt x="582" y="95"/>
                    <a:pt x="570" y="95"/>
                  </a:cubicBezTo>
                  <a:cubicBezTo>
                    <a:pt x="563" y="95"/>
                    <a:pt x="556" y="94"/>
                    <a:pt x="551" y="91"/>
                  </a:cubicBezTo>
                  <a:cubicBezTo>
                    <a:pt x="545" y="88"/>
                    <a:pt x="541" y="84"/>
                    <a:pt x="538" y="79"/>
                  </a:cubicBezTo>
                  <a:close/>
                  <a:moveTo>
                    <a:pt x="552" y="56"/>
                  </a:moveTo>
                  <a:cubicBezTo>
                    <a:pt x="584" y="56"/>
                    <a:pt x="584" y="56"/>
                    <a:pt x="584" y="56"/>
                  </a:cubicBezTo>
                  <a:cubicBezTo>
                    <a:pt x="583" y="52"/>
                    <a:pt x="581" y="49"/>
                    <a:pt x="578" y="46"/>
                  </a:cubicBezTo>
                  <a:cubicBezTo>
                    <a:pt x="576" y="44"/>
                    <a:pt x="572" y="43"/>
                    <a:pt x="568" y="43"/>
                  </a:cubicBezTo>
                  <a:cubicBezTo>
                    <a:pt x="564" y="43"/>
                    <a:pt x="560" y="44"/>
                    <a:pt x="557" y="46"/>
                  </a:cubicBezTo>
                  <a:cubicBezTo>
                    <a:pt x="554" y="49"/>
                    <a:pt x="553" y="52"/>
                    <a:pt x="552" y="56"/>
                  </a:cubicBezTo>
                  <a:close/>
                  <a:moveTo>
                    <a:pt x="703" y="91"/>
                  </a:moveTo>
                  <a:cubicBezTo>
                    <a:pt x="697" y="88"/>
                    <a:pt x="693" y="84"/>
                    <a:pt x="690" y="79"/>
                  </a:cubicBezTo>
                  <a:cubicBezTo>
                    <a:pt x="687" y="74"/>
                    <a:pt x="686" y="68"/>
                    <a:pt x="686" y="62"/>
                  </a:cubicBezTo>
                  <a:cubicBezTo>
                    <a:pt x="686" y="56"/>
                    <a:pt x="687" y="50"/>
                    <a:pt x="690" y="45"/>
                  </a:cubicBezTo>
                  <a:cubicBezTo>
                    <a:pt x="693" y="40"/>
                    <a:pt x="697" y="36"/>
                    <a:pt x="702" y="33"/>
                  </a:cubicBezTo>
                  <a:cubicBezTo>
                    <a:pt x="708" y="30"/>
                    <a:pt x="714" y="29"/>
                    <a:pt x="720" y="29"/>
                  </a:cubicBezTo>
                  <a:cubicBezTo>
                    <a:pt x="726" y="29"/>
                    <a:pt x="732" y="30"/>
                    <a:pt x="737" y="33"/>
                  </a:cubicBezTo>
                  <a:cubicBezTo>
                    <a:pt x="742" y="35"/>
                    <a:pt x="746" y="39"/>
                    <a:pt x="749" y="44"/>
                  </a:cubicBezTo>
                  <a:cubicBezTo>
                    <a:pt x="752" y="49"/>
                    <a:pt x="754" y="55"/>
                    <a:pt x="754" y="62"/>
                  </a:cubicBezTo>
                  <a:cubicBezTo>
                    <a:pt x="754" y="62"/>
                    <a:pt x="753" y="64"/>
                    <a:pt x="753" y="67"/>
                  </a:cubicBezTo>
                  <a:cubicBezTo>
                    <a:pt x="704" y="67"/>
                    <a:pt x="704" y="67"/>
                    <a:pt x="704" y="67"/>
                  </a:cubicBezTo>
                  <a:cubicBezTo>
                    <a:pt x="705" y="71"/>
                    <a:pt x="707" y="74"/>
                    <a:pt x="711" y="77"/>
                  </a:cubicBezTo>
                  <a:cubicBezTo>
                    <a:pt x="714" y="79"/>
                    <a:pt x="718" y="80"/>
                    <a:pt x="723" y="80"/>
                  </a:cubicBezTo>
                  <a:cubicBezTo>
                    <a:pt x="726" y="80"/>
                    <a:pt x="729" y="80"/>
                    <a:pt x="732" y="79"/>
                  </a:cubicBezTo>
                  <a:cubicBezTo>
                    <a:pt x="734" y="78"/>
                    <a:pt x="737" y="76"/>
                    <a:pt x="739" y="74"/>
                  </a:cubicBezTo>
                  <a:cubicBezTo>
                    <a:pt x="749" y="85"/>
                    <a:pt x="749" y="85"/>
                    <a:pt x="749" y="85"/>
                  </a:cubicBezTo>
                  <a:cubicBezTo>
                    <a:pt x="743" y="92"/>
                    <a:pt x="734" y="95"/>
                    <a:pt x="722" y="95"/>
                  </a:cubicBezTo>
                  <a:cubicBezTo>
                    <a:pt x="715" y="95"/>
                    <a:pt x="709" y="94"/>
                    <a:pt x="703" y="91"/>
                  </a:cubicBezTo>
                  <a:close/>
                  <a:moveTo>
                    <a:pt x="704" y="56"/>
                  </a:moveTo>
                  <a:cubicBezTo>
                    <a:pt x="736" y="56"/>
                    <a:pt x="736" y="56"/>
                    <a:pt x="736" y="56"/>
                  </a:cubicBezTo>
                  <a:cubicBezTo>
                    <a:pt x="735" y="52"/>
                    <a:pt x="734" y="49"/>
                    <a:pt x="731" y="46"/>
                  </a:cubicBezTo>
                  <a:cubicBezTo>
                    <a:pt x="728" y="44"/>
                    <a:pt x="724" y="43"/>
                    <a:pt x="720" y="43"/>
                  </a:cubicBezTo>
                  <a:cubicBezTo>
                    <a:pt x="716" y="43"/>
                    <a:pt x="712" y="44"/>
                    <a:pt x="709" y="46"/>
                  </a:cubicBezTo>
                  <a:cubicBezTo>
                    <a:pt x="707" y="49"/>
                    <a:pt x="705" y="52"/>
                    <a:pt x="704" y="56"/>
                  </a:cubicBezTo>
                  <a:close/>
                  <a:moveTo>
                    <a:pt x="805" y="29"/>
                  </a:moveTo>
                  <a:cubicBezTo>
                    <a:pt x="801" y="29"/>
                    <a:pt x="797" y="29"/>
                    <a:pt x="793" y="31"/>
                  </a:cubicBezTo>
                  <a:cubicBezTo>
                    <a:pt x="790" y="32"/>
                    <a:pt x="786" y="34"/>
                    <a:pt x="784" y="37"/>
                  </a:cubicBezTo>
                  <a:cubicBezTo>
                    <a:pt x="784" y="30"/>
                    <a:pt x="784" y="30"/>
                    <a:pt x="784" y="30"/>
                  </a:cubicBezTo>
                  <a:cubicBezTo>
                    <a:pt x="766" y="30"/>
                    <a:pt x="766" y="30"/>
                    <a:pt x="766" y="30"/>
                  </a:cubicBezTo>
                  <a:cubicBezTo>
                    <a:pt x="766" y="94"/>
                    <a:pt x="766" y="94"/>
                    <a:pt x="766" y="94"/>
                  </a:cubicBezTo>
                  <a:cubicBezTo>
                    <a:pt x="785" y="94"/>
                    <a:pt x="785" y="94"/>
                    <a:pt x="785" y="94"/>
                  </a:cubicBezTo>
                  <a:cubicBezTo>
                    <a:pt x="785" y="62"/>
                    <a:pt x="785" y="62"/>
                    <a:pt x="785" y="62"/>
                  </a:cubicBezTo>
                  <a:cubicBezTo>
                    <a:pt x="785" y="56"/>
                    <a:pt x="786" y="52"/>
                    <a:pt x="789" y="49"/>
                  </a:cubicBezTo>
                  <a:cubicBezTo>
                    <a:pt x="792" y="46"/>
                    <a:pt x="796" y="45"/>
                    <a:pt x="800" y="45"/>
                  </a:cubicBezTo>
                  <a:cubicBezTo>
                    <a:pt x="805" y="45"/>
                    <a:pt x="808" y="46"/>
                    <a:pt x="810" y="49"/>
                  </a:cubicBezTo>
                  <a:cubicBezTo>
                    <a:pt x="812" y="51"/>
                    <a:pt x="813" y="55"/>
                    <a:pt x="813" y="60"/>
                  </a:cubicBezTo>
                  <a:cubicBezTo>
                    <a:pt x="813" y="94"/>
                    <a:pt x="813" y="94"/>
                    <a:pt x="813" y="94"/>
                  </a:cubicBezTo>
                  <a:cubicBezTo>
                    <a:pt x="832" y="94"/>
                    <a:pt x="832" y="94"/>
                    <a:pt x="832" y="94"/>
                  </a:cubicBezTo>
                  <a:cubicBezTo>
                    <a:pt x="832" y="57"/>
                    <a:pt x="832" y="57"/>
                    <a:pt x="832" y="57"/>
                  </a:cubicBezTo>
                  <a:cubicBezTo>
                    <a:pt x="832" y="48"/>
                    <a:pt x="830" y="41"/>
                    <a:pt x="825" y="36"/>
                  </a:cubicBezTo>
                  <a:cubicBezTo>
                    <a:pt x="820" y="31"/>
                    <a:pt x="813" y="29"/>
                    <a:pt x="805" y="29"/>
                  </a:cubicBezTo>
                  <a:close/>
                  <a:moveTo>
                    <a:pt x="888" y="29"/>
                  </a:moveTo>
                  <a:cubicBezTo>
                    <a:pt x="884" y="29"/>
                    <a:pt x="880" y="29"/>
                    <a:pt x="877" y="31"/>
                  </a:cubicBezTo>
                  <a:cubicBezTo>
                    <a:pt x="873" y="32"/>
                    <a:pt x="870" y="34"/>
                    <a:pt x="868" y="36"/>
                  </a:cubicBezTo>
                  <a:cubicBezTo>
                    <a:pt x="868" y="5"/>
                    <a:pt x="868" y="5"/>
                    <a:pt x="868" y="5"/>
                  </a:cubicBezTo>
                  <a:cubicBezTo>
                    <a:pt x="849" y="5"/>
                    <a:pt x="849" y="5"/>
                    <a:pt x="849" y="5"/>
                  </a:cubicBezTo>
                  <a:cubicBezTo>
                    <a:pt x="849" y="94"/>
                    <a:pt x="849" y="94"/>
                    <a:pt x="849" y="94"/>
                  </a:cubicBezTo>
                  <a:cubicBezTo>
                    <a:pt x="868" y="94"/>
                    <a:pt x="868" y="94"/>
                    <a:pt x="868" y="94"/>
                  </a:cubicBezTo>
                  <a:cubicBezTo>
                    <a:pt x="868" y="62"/>
                    <a:pt x="868" y="62"/>
                    <a:pt x="868" y="62"/>
                  </a:cubicBezTo>
                  <a:cubicBezTo>
                    <a:pt x="868" y="56"/>
                    <a:pt x="869" y="52"/>
                    <a:pt x="872" y="49"/>
                  </a:cubicBezTo>
                  <a:cubicBezTo>
                    <a:pt x="875" y="46"/>
                    <a:pt x="878" y="45"/>
                    <a:pt x="883" y="45"/>
                  </a:cubicBezTo>
                  <a:cubicBezTo>
                    <a:pt x="887" y="45"/>
                    <a:pt x="891" y="46"/>
                    <a:pt x="893" y="49"/>
                  </a:cubicBezTo>
                  <a:cubicBezTo>
                    <a:pt x="895" y="51"/>
                    <a:pt x="896" y="55"/>
                    <a:pt x="896" y="60"/>
                  </a:cubicBezTo>
                  <a:cubicBezTo>
                    <a:pt x="896" y="94"/>
                    <a:pt x="896" y="94"/>
                    <a:pt x="896" y="94"/>
                  </a:cubicBezTo>
                  <a:cubicBezTo>
                    <a:pt x="915" y="94"/>
                    <a:pt x="915" y="94"/>
                    <a:pt x="915" y="94"/>
                  </a:cubicBezTo>
                  <a:cubicBezTo>
                    <a:pt x="915" y="57"/>
                    <a:pt x="915" y="57"/>
                    <a:pt x="915" y="57"/>
                  </a:cubicBezTo>
                  <a:cubicBezTo>
                    <a:pt x="915" y="48"/>
                    <a:pt x="913" y="41"/>
                    <a:pt x="908" y="36"/>
                  </a:cubicBezTo>
                  <a:cubicBezTo>
                    <a:pt x="903" y="31"/>
                    <a:pt x="896" y="29"/>
                    <a:pt x="888" y="29"/>
                  </a:cubicBezTo>
                  <a:close/>
                  <a:moveTo>
                    <a:pt x="1099" y="85"/>
                  </a:moveTo>
                  <a:cubicBezTo>
                    <a:pt x="1102" y="82"/>
                    <a:pt x="1103" y="79"/>
                    <a:pt x="1103" y="75"/>
                  </a:cubicBezTo>
                  <a:cubicBezTo>
                    <a:pt x="1103" y="70"/>
                    <a:pt x="1101" y="66"/>
                    <a:pt x="1099" y="64"/>
                  </a:cubicBezTo>
                  <a:cubicBezTo>
                    <a:pt x="1097" y="61"/>
                    <a:pt x="1094" y="59"/>
                    <a:pt x="1090" y="58"/>
                  </a:cubicBezTo>
                  <a:cubicBezTo>
                    <a:pt x="1087" y="57"/>
                    <a:pt x="1083" y="56"/>
                    <a:pt x="1077" y="55"/>
                  </a:cubicBezTo>
                  <a:cubicBezTo>
                    <a:pt x="1073" y="55"/>
                    <a:pt x="1069" y="54"/>
                    <a:pt x="1067" y="53"/>
                  </a:cubicBezTo>
                  <a:cubicBezTo>
                    <a:pt x="1065" y="52"/>
                    <a:pt x="1064" y="51"/>
                    <a:pt x="1064" y="49"/>
                  </a:cubicBezTo>
                  <a:cubicBezTo>
                    <a:pt x="1064" y="47"/>
                    <a:pt x="1065" y="46"/>
                    <a:pt x="1067" y="44"/>
                  </a:cubicBezTo>
                  <a:cubicBezTo>
                    <a:pt x="1069" y="43"/>
                    <a:pt x="1072" y="43"/>
                    <a:pt x="1076" y="43"/>
                  </a:cubicBezTo>
                  <a:cubicBezTo>
                    <a:pt x="1082" y="43"/>
                    <a:pt x="1089" y="44"/>
                    <a:pt x="1094" y="48"/>
                  </a:cubicBezTo>
                  <a:cubicBezTo>
                    <a:pt x="1101" y="34"/>
                    <a:pt x="1101" y="34"/>
                    <a:pt x="1101" y="34"/>
                  </a:cubicBezTo>
                  <a:cubicBezTo>
                    <a:pt x="1098" y="32"/>
                    <a:pt x="1094" y="31"/>
                    <a:pt x="1089" y="30"/>
                  </a:cubicBezTo>
                  <a:cubicBezTo>
                    <a:pt x="1085" y="29"/>
                    <a:pt x="1080" y="29"/>
                    <a:pt x="1076" y="29"/>
                  </a:cubicBezTo>
                  <a:cubicBezTo>
                    <a:pt x="1070" y="29"/>
                    <a:pt x="1064" y="29"/>
                    <a:pt x="1060" y="31"/>
                  </a:cubicBezTo>
                  <a:cubicBezTo>
                    <a:pt x="1055" y="33"/>
                    <a:pt x="1052" y="35"/>
                    <a:pt x="1049" y="39"/>
                  </a:cubicBezTo>
                  <a:cubicBezTo>
                    <a:pt x="1047" y="42"/>
                    <a:pt x="1046" y="45"/>
                    <a:pt x="1046" y="49"/>
                  </a:cubicBezTo>
                  <a:cubicBezTo>
                    <a:pt x="1046" y="54"/>
                    <a:pt x="1047" y="58"/>
                    <a:pt x="1050" y="61"/>
                  </a:cubicBezTo>
                  <a:cubicBezTo>
                    <a:pt x="1052" y="63"/>
                    <a:pt x="1055" y="65"/>
                    <a:pt x="1059" y="66"/>
                  </a:cubicBezTo>
                  <a:cubicBezTo>
                    <a:pt x="1062" y="67"/>
                    <a:pt x="1066" y="68"/>
                    <a:pt x="1072" y="69"/>
                  </a:cubicBezTo>
                  <a:cubicBezTo>
                    <a:pt x="1076" y="70"/>
                    <a:pt x="1079" y="70"/>
                    <a:pt x="1082" y="71"/>
                  </a:cubicBezTo>
                  <a:cubicBezTo>
                    <a:pt x="1084" y="72"/>
                    <a:pt x="1085" y="73"/>
                    <a:pt x="1085" y="75"/>
                  </a:cubicBezTo>
                  <a:cubicBezTo>
                    <a:pt x="1085" y="79"/>
                    <a:pt x="1081" y="81"/>
                    <a:pt x="1073" y="81"/>
                  </a:cubicBezTo>
                  <a:cubicBezTo>
                    <a:pt x="1069" y="81"/>
                    <a:pt x="1065" y="80"/>
                    <a:pt x="1061" y="79"/>
                  </a:cubicBezTo>
                  <a:cubicBezTo>
                    <a:pt x="1057" y="78"/>
                    <a:pt x="1053" y="77"/>
                    <a:pt x="1051" y="75"/>
                  </a:cubicBezTo>
                  <a:cubicBezTo>
                    <a:pt x="1044" y="88"/>
                    <a:pt x="1044" y="88"/>
                    <a:pt x="1044" y="88"/>
                  </a:cubicBezTo>
                  <a:cubicBezTo>
                    <a:pt x="1047" y="90"/>
                    <a:pt x="1051" y="92"/>
                    <a:pt x="1057" y="93"/>
                  </a:cubicBezTo>
                  <a:cubicBezTo>
                    <a:pt x="1062" y="94"/>
                    <a:pt x="1067" y="95"/>
                    <a:pt x="1072" y="95"/>
                  </a:cubicBezTo>
                  <a:cubicBezTo>
                    <a:pt x="1079" y="95"/>
                    <a:pt x="1084" y="94"/>
                    <a:pt x="1089" y="93"/>
                  </a:cubicBezTo>
                  <a:cubicBezTo>
                    <a:pt x="1093" y="91"/>
                    <a:pt x="1097" y="88"/>
                    <a:pt x="1099" y="85"/>
                  </a:cubicBezTo>
                  <a:close/>
                  <a:moveTo>
                    <a:pt x="491" y="78"/>
                  </a:moveTo>
                  <a:cubicBezTo>
                    <a:pt x="443" y="78"/>
                    <a:pt x="443" y="78"/>
                    <a:pt x="443" y="78"/>
                  </a:cubicBezTo>
                  <a:cubicBezTo>
                    <a:pt x="489" y="23"/>
                    <a:pt x="489" y="23"/>
                    <a:pt x="489" y="23"/>
                  </a:cubicBezTo>
                  <a:cubicBezTo>
                    <a:pt x="489" y="10"/>
                    <a:pt x="489" y="10"/>
                    <a:pt x="489" y="10"/>
                  </a:cubicBezTo>
                  <a:cubicBezTo>
                    <a:pt x="418" y="10"/>
                    <a:pt x="418" y="10"/>
                    <a:pt x="418" y="10"/>
                  </a:cubicBezTo>
                  <a:cubicBezTo>
                    <a:pt x="418" y="26"/>
                    <a:pt x="418" y="26"/>
                    <a:pt x="418" y="26"/>
                  </a:cubicBezTo>
                  <a:cubicBezTo>
                    <a:pt x="464" y="26"/>
                    <a:pt x="464" y="26"/>
                    <a:pt x="464" y="26"/>
                  </a:cubicBezTo>
                  <a:cubicBezTo>
                    <a:pt x="417" y="82"/>
                    <a:pt x="417" y="82"/>
                    <a:pt x="417" y="82"/>
                  </a:cubicBezTo>
                  <a:cubicBezTo>
                    <a:pt x="417" y="94"/>
                    <a:pt x="417" y="94"/>
                    <a:pt x="417" y="94"/>
                  </a:cubicBezTo>
                  <a:cubicBezTo>
                    <a:pt x="491" y="94"/>
                    <a:pt x="491" y="94"/>
                    <a:pt x="491" y="94"/>
                  </a:cubicBezTo>
                  <a:lnTo>
                    <a:pt x="491" y="78"/>
                  </a:lnTo>
                  <a:close/>
                  <a:moveTo>
                    <a:pt x="1059" y="168"/>
                  </a:moveTo>
                  <a:cubicBezTo>
                    <a:pt x="1064" y="173"/>
                    <a:pt x="1067" y="180"/>
                    <a:pt x="1067" y="189"/>
                  </a:cubicBezTo>
                  <a:cubicBezTo>
                    <a:pt x="1067" y="226"/>
                    <a:pt x="1067" y="226"/>
                    <a:pt x="1067" y="226"/>
                  </a:cubicBezTo>
                  <a:cubicBezTo>
                    <a:pt x="1049" y="226"/>
                    <a:pt x="1049" y="226"/>
                    <a:pt x="1049" y="226"/>
                  </a:cubicBezTo>
                  <a:cubicBezTo>
                    <a:pt x="1049" y="218"/>
                    <a:pt x="1049" y="218"/>
                    <a:pt x="1049" y="218"/>
                  </a:cubicBezTo>
                  <a:cubicBezTo>
                    <a:pt x="1046" y="224"/>
                    <a:pt x="1039" y="227"/>
                    <a:pt x="1030" y="227"/>
                  </a:cubicBezTo>
                  <a:cubicBezTo>
                    <a:pt x="1025" y="227"/>
                    <a:pt x="1020" y="226"/>
                    <a:pt x="1017" y="225"/>
                  </a:cubicBezTo>
                  <a:cubicBezTo>
                    <a:pt x="1013" y="223"/>
                    <a:pt x="1010" y="221"/>
                    <a:pt x="1008" y="218"/>
                  </a:cubicBezTo>
                  <a:cubicBezTo>
                    <a:pt x="1006" y="215"/>
                    <a:pt x="1005" y="211"/>
                    <a:pt x="1005" y="208"/>
                  </a:cubicBezTo>
                  <a:cubicBezTo>
                    <a:pt x="1005" y="202"/>
                    <a:pt x="1008" y="197"/>
                    <a:pt x="1012" y="193"/>
                  </a:cubicBezTo>
                  <a:cubicBezTo>
                    <a:pt x="1017" y="190"/>
                    <a:pt x="1024" y="188"/>
                    <a:pt x="1033" y="188"/>
                  </a:cubicBezTo>
                  <a:cubicBezTo>
                    <a:pt x="1048" y="188"/>
                    <a:pt x="1048" y="188"/>
                    <a:pt x="1048" y="188"/>
                  </a:cubicBezTo>
                  <a:cubicBezTo>
                    <a:pt x="1048" y="184"/>
                    <a:pt x="1047" y="181"/>
                    <a:pt x="1044" y="179"/>
                  </a:cubicBezTo>
                  <a:cubicBezTo>
                    <a:pt x="1042" y="177"/>
                    <a:pt x="1038" y="176"/>
                    <a:pt x="1033" y="176"/>
                  </a:cubicBezTo>
                  <a:cubicBezTo>
                    <a:pt x="1030" y="176"/>
                    <a:pt x="1026" y="176"/>
                    <a:pt x="1023" y="177"/>
                  </a:cubicBezTo>
                  <a:cubicBezTo>
                    <a:pt x="1020" y="178"/>
                    <a:pt x="1017" y="180"/>
                    <a:pt x="1015" y="182"/>
                  </a:cubicBezTo>
                  <a:cubicBezTo>
                    <a:pt x="1008" y="168"/>
                    <a:pt x="1008" y="168"/>
                    <a:pt x="1008" y="168"/>
                  </a:cubicBezTo>
                  <a:cubicBezTo>
                    <a:pt x="1011" y="166"/>
                    <a:pt x="1016" y="164"/>
                    <a:pt x="1021" y="163"/>
                  </a:cubicBezTo>
                  <a:cubicBezTo>
                    <a:pt x="1025" y="161"/>
                    <a:pt x="1031" y="161"/>
                    <a:pt x="1036" y="161"/>
                  </a:cubicBezTo>
                  <a:cubicBezTo>
                    <a:pt x="1046" y="161"/>
                    <a:pt x="1053" y="163"/>
                    <a:pt x="1059" y="168"/>
                  </a:cubicBezTo>
                  <a:close/>
                  <a:moveTo>
                    <a:pt x="1048" y="199"/>
                  </a:moveTo>
                  <a:cubicBezTo>
                    <a:pt x="1035" y="199"/>
                    <a:pt x="1035" y="199"/>
                    <a:pt x="1035" y="199"/>
                  </a:cubicBezTo>
                  <a:cubicBezTo>
                    <a:pt x="1028" y="199"/>
                    <a:pt x="1024" y="202"/>
                    <a:pt x="1024" y="207"/>
                  </a:cubicBezTo>
                  <a:cubicBezTo>
                    <a:pt x="1024" y="209"/>
                    <a:pt x="1025" y="211"/>
                    <a:pt x="1027" y="212"/>
                  </a:cubicBezTo>
                  <a:cubicBezTo>
                    <a:pt x="1028" y="214"/>
                    <a:pt x="1031" y="215"/>
                    <a:pt x="1034" y="215"/>
                  </a:cubicBezTo>
                  <a:cubicBezTo>
                    <a:pt x="1037" y="215"/>
                    <a:pt x="1040" y="214"/>
                    <a:pt x="1043" y="212"/>
                  </a:cubicBezTo>
                  <a:cubicBezTo>
                    <a:pt x="1045" y="211"/>
                    <a:pt x="1047" y="209"/>
                    <a:pt x="1048" y="206"/>
                  </a:cubicBezTo>
                  <a:lnTo>
                    <a:pt x="1048" y="199"/>
                  </a:lnTo>
                  <a:close/>
                  <a:moveTo>
                    <a:pt x="1158" y="137"/>
                  </a:moveTo>
                  <a:cubicBezTo>
                    <a:pt x="1158" y="226"/>
                    <a:pt x="1158" y="226"/>
                    <a:pt x="1158" y="226"/>
                  </a:cubicBezTo>
                  <a:cubicBezTo>
                    <a:pt x="1177" y="226"/>
                    <a:pt x="1177" y="226"/>
                    <a:pt x="1177" y="226"/>
                  </a:cubicBezTo>
                  <a:cubicBezTo>
                    <a:pt x="1177" y="137"/>
                    <a:pt x="1177" y="137"/>
                    <a:pt x="1177" y="137"/>
                  </a:cubicBezTo>
                  <a:lnTo>
                    <a:pt x="1158" y="137"/>
                  </a:lnTo>
                  <a:close/>
                  <a:moveTo>
                    <a:pt x="743" y="190"/>
                  </a:moveTo>
                  <a:cubicBezTo>
                    <a:pt x="740" y="189"/>
                    <a:pt x="736" y="188"/>
                    <a:pt x="730" y="187"/>
                  </a:cubicBezTo>
                  <a:cubicBezTo>
                    <a:pt x="726" y="187"/>
                    <a:pt x="722" y="186"/>
                    <a:pt x="720" y="185"/>
                  </a:cubicBezTo>
                  <a:cubicBezTo>
                    <a:pt x="718" y="184"/>
                    <a:pt x="717" y="183"/>
                    <a:pt x="717" y="181"/>
                  </a:cubicBezTo>
                  <a:cubicBezTo>
                    <a:pt x="717" y="179"/>
                    <a:pt x="718" y="178"/>
                    <a:pt x="720" y="176"/>
                  </a:cubicBezTo>
                  <a:cubicBezTo>
                    <a:pt x="722" y="175"/>
                    <a:pt x="725" y="175"/>
                    <a:pt x="729" y="175"/>
                  </a:cubicBezTo>
                  <a:cubicBezTo>
                    <a:pt x="735" y="175"/>
                    <a:pt x="742" y="176"/>
                    <a:pt x="747" y="180"/>
                  </a:cubicBezTo>
                  <a:cubicBezTo>
                    <a:pt x="754" y="166"/>
                    <a:pt x="754" y="166"/>
                    <a:pt x="754" y="166"/>
                  </a:cubicBezTo>
                  <a:cubicBezTo>
                    <a:pt x="751" y="165"/>
                    <a:pt x="747" y="163"/>
                    <a:pt x="742" y="162"/>
                  </a:cubicBezTo>
                  <a:cubicBezTo>
                    <a:pt x="738" y="161"/>
                    <a:pt x="733" y="161"/>
                    <a:pt x="729" y="161"/>
                  </a:cubicBezTo>
                  <a:cubicBezTo>
                    <a:pt x="723" y="161"/>
                    <a:pt x="717" y="162"/>
                    <a:pt x="713" y="163"/>
                  </a:cubicBezTo>
                  <a:cubicBezTo>
                    <a:pt x="708" y="165"/>
                    <a:pt x="705" y="167"/>
                    <a:pt x="702" y="171"/>
                  </a:cubicBezTo>
                  <a:cubicBezTo>
                    <a:pt x="700" y="174"/>
                    <a:pt x="699" y="177"/>
                    <a:pt x="699" y="182"/>
                  </a:cubicBezTo>
                  <a:cubicBezTo>
                    <a:pt x="699" y="186"/>
                    <a:pt x="700" y="190"/>
                    <a:pt x="703" y="193"/>
                  </a:cubicBezTo>
                  <a:cubicBezTo>
                    <a:pt x="705" y="195"/>
                    <a:pt x="708" y="197"/>
                    <a:pt x="712" y="198"/>
                  </a:cubicBezTo>
                  <a:cubicBezTo>
                    <a:pt x="715" y="199"/>
                    <a:pt x="719" y="200"/>
                    <a:pt x="725" y="201"/>
                  </a:cubicBezTo>
                  <a:cubicBezTo>
                    <a:pt x="729" y="202"/>
                    <a:pt x="732" y="202"/>
                    <a:pt x="735" y="203"/>
                  </a:cubicBezTo>
                  <a:cubicBezTo>
                    <a:pt x="737" y="204"/>
                    <a:pt x="738" y="205"/>
                    <a:pt x="738" y="207"/>
                  </a:cubicBezTo>
                  <a:cubicBezTo>
                    <a:pt x="738" y="211"/>
                    <a:pt x="734" y="213"/>
                    <a:pt x="726" y="213"/>
                  </a:cubicBezTo>
                  <a:cubicBezTo>
                    <a:pt x="722" y="213"/>
                    <a:pt x="718" y="212"/>
                    <a:pt x="714" y="211"/>
                  </a:cubicBezTo>
                  <a:cubicBezTo>
                    <a:pt x="710" y="210"/>
                    <a:pt x="706" y="209"/>
                    <a:pt x="704" y="207"/>
                  </a:cubicBezTo>
                  <a:cubicBezTo>
                    <a:pt x="697" y="220"/>
                    <a:pt x="697" y="220"/>
                    <a:pt x="697" y="220"/>
                  </a:cubicBezTo>
                  <a:cubicBezTo>
                    <a:pt x="700" y="222"/>
                    <a:pt x="704" y="224"/>
                    <a:pt x="710" y="225"/>
                  </a:cubicBezTo>
                  <a:cubicBezTo>
                    <a:pt x="715" y="226"/>
                    <a:pt x="720" y="227"/>
                    <a:pt x="725" y="227"/>
                  </a:cubicBezTo>
                  <a:cubicBezTo>
                    <a:pt x="732" y="227"/>
                    <a:pt x="737" y="226"/>
                    <a:pt x="742" y="225"/>
                  </a:cubicBezTo>
                  <a:cubicBezTo>
                    <a:pt x="746" y="223"/>
                    <a:pt x="750" y="220"/>
                    <a:pt x="752" y="217"/>
                  </a:cubicBezTo>
                  <a:cubicBezTo>
                    <a:pt x="755" y="214"/>
                    <a:pt x="756" y="211"/>
                    <a:pt x="756" y="207"/>
                  </a:cubicBezTo>
                  <a:cubicBezTo>
                    <a:pt x="756" y="202"/>
                    <a:pt x="755" y="198"/>
                    <a:pt x="752" y="196"/>
                  </a:cubicBezTo>
                  <a:cubicBezTo>
                    <a:pt x="750" y="193"/>
                    <a:pt x="747" y="191"/>
                    <a:pt x="743" y="190"/>
                  </a:cubicBezTo>
                  <a:close/>
                  <a:moveTo>
                    <a:pt x="826" y="176"/>
                  </a:moveTo>
                  <a:cubicBezTo>
                    <a:pt x="829" y="181"/>
                    <a:pt x="831" y="187"/>
                    <a:pt x="831" y="194"/>
                  </a:cubicBezTo>
                  <a:cubicBezTo>
                    <a:pt x="831" y="194"/>
                    <a:pt x="830" y="196"/>
                    <a:pt x="830" y="199"/>
                  </a:cubicBezTo>
                  <a:cubicBezTo>
                    <a:pt x="781" y="199"/>
                    <a:pt x="781" y="199"/>
                    <a:pt x="781" y="199"/>
                  </a:cubicBezTo>
                  <a:cubicBezTo>
                    <a:pt x="782" y="203"/>
                    <a:pt x="784" y="206"/>
                    <a:pt x="788" y="209"/>
                  </a:cubicBezTo>
                  <a:cubicBezTo>
                    <a:pt x="791" y="211"/>
                    <a:pt x="795" y="212"/>
                    <a:pt x="800" y="212"/>
                  </a:cubicBezTo>
                  <a:cubicBezTo>
                    <a:pt x="803" y="212"/>
                    <a:pt x="806" y="212"/>
                    <a:pt x="809" y="211"/>
                  </a:cubicBezTo>
                  <a:cubicBezTo>
                    <a:pt x="811" y="210"/>
                    <a:pt x="814" y="208"/>
                    <a:pt x="816" y="206"/>
                  </a:cubicBezTo>
                  <a:cubicBezTo>
                    <a:pt x="826" y="217"/>
                    <a:pt x="826" y="217"/>
                    <a:pt x="826" y="217"/>
                  </a:cubicBezTo>
                  <a:cubicBezTo>
                    <a:pt x="820" y="224"/>
                    <a:pt x="811" y="227"/>
                    <a:pt x="799" y="227"/>
                  </a:cubicBezTo>
                  <a:cubicBezTo>
                    <a:pt x="792" y="227"/>
                    <a:pt x="786" y="226"/>
                    <a:pt x="780" y="223"/>
                  </a:cubicBezTo>
                  <a:cubicBezTo>
                    <a:pt x="774" y="220"/>
                    <a:pt x="770" y="216"/>
                    <a:pt x="767" y="211"/>
                  </a:cubicBezTo>
                  <a:cubicBezTo>
                    <a:pt x="764" y="206"/>
                    <a:pt x="762" y="200"/>
                    <a:pt x="762" y="194"/>
                  </a:cubicBezTo>
                  <a:cubicBezTo>
                    <a:pt x="762" y="188"/>
                    <a:pt x="764" y="182"/>
                    <a:pt x="767" y="177"/>
                  </a:cubicBezTo>
                  <a:cubicBezTo>
                    <a:pt x="770" y="172"/>
                    <a:pt x="774" y="168"/>
                    <a:pt x="779" y="165"/>
                  </a:cubicBezTo>
                  <a:cubicBezTo>
                    <a:pt x="785" y="162"/>
                    <a:pt x="790" y="161"/>
                    <a:pt x="797" y="161"/>
                  </a:cubicBezTo>
                  <a:cubicBezTo>
                    <a:pt x="803" y="161"/>
                    <a:pt x="809" y="162"/>
                    <a:pt x="814" y="165"/>
                  </a:cubicBezTo>
                  <a:cubicBezTo>
                    <a:pt x="819" y="167"/>
                    <a:pt x="823" y="171"/>
                    <a:pt x="826" y="176"/>
                  </a:cubicBezTo>
                  <a:close/>
                  <a:moveTo>
                    <a:pt x="813" y="188"/>
                  </a:moveTo>
                  <a:cubicBezTo>
                    <a:pt x="812" y="184"/>
                    <a:pt x="810" y="181"/>
                    <a:pt x="808" y="178"/>
                  </a:cubicBezTo>
                  <a:cubicBezTo>
                    <a:pt x="805" y="176"/>
                    <a:pt x="801" y="175"/>
                    <a:pt x="797" y="175"/>
                  </a:cubicBezTo>
                  <a:cubicBezTo>
                    <a:pt x="793" y="175"/>
                    <a:pt x="789" y="176"/>
                    <a:pt x="786" y="178"/>
                  </a:cubicBezTo>
                  <a:cubicBezTo>
                    <a:pt x="783" y="181"/>
                    <a:pt x="782" y="184"/>
                    <a:pt x="781" y="188"/>
                  </a:cubicBezTo>
                  <a:lnTo>
                    <a:pt x="813" y="188"/>
                  </a:lnTo>
                  <a:close/>
                  <a:moveTo>
                    <a:pt x="974" y="137"/>
                  </a:moveTo>
                  <a:cubicBezTo>
                    <a:pt x="992" y="137"/>
                    <a:pt x="992" y="137"/>
                    <a:pt x="992" y="137"/>
                  </a:cubicBezTo>
                  <a:cubicBezTo>
                    <a:pt x="992" y="226"/>
                    <a:pt x="992" y="226"/>
                    <a:pt x="992" y="226"/>
                  </a:cubicBezTo>
                  <a:cubicBezTo>
                    <a:pt x="975" y="226"/>
                    <a:pt x="975" y="226"/>
                    <a:pt x="975" y="226"/>
                  </a:cubicBezTo>
                  <a:cubicBezTo>
                    <a:pt x="975" y="219"/>
                    <a:pt x="975" y="219"/>
                    <a:pt x="975" y="219"/>
                  </a:cubicBezTo>
                  <a:cubicBezTo>
                    <a:pt x="970" y="224"/>
                    <a:pt x="963" y="227"/>
                    <a:pt x="954" y="227"/>
                  </a:cubicBezTo>
                  <a:cubicBezTo>
                    <a:pt x="948" y="227"/>
                    <a:pt x="943" y="226"/>
                    <a:pt x="938" y="223"/>
                  </a:cubicBezTo>
                  <a:cubicBezTo>
                    <a:pt x="933" y="220"/>
                    <a:pt x="929" y="216"/>
                    <a:pt x="926" y="211"/>
                  </a:cubicBezTo>
                  <a:cubicBezTo>
                    <a:pt x="923" y="206"/>
                    <a:pt x="922" y="201"/>
                    <a:pt x="922" y="194"/>
                  </a:cubicBezTo>
                  <a:cubicBezTo>
                    <a:pt x="922" y="187"/>
                    <a:pt x="923" y="181"/>
                    <a:pt x="926" y="176"/>
                  </a:cubicBezTo>
                  <a:cubicBezTo>
                    <a:pt x="929" y="171"/>
                    <a:pt x="933" y="167"/>
                    <a:pt x="938" y="165"/>
                  </a:cubicBezTo>
                  <a:cubicBezTo>
                    <a:pt x="943" y="162"/>
                    <a:pt x="948" y="161"/>
                    <a:pt x="954" y="161"/>
                  </a:cubicBezTo>
                  <a:cubicBezTo>
                    <a:pt x="963" y="161"/>
                    <a:pt x="969" y="163"/>
                    <a:pt x="974" y="168"/>
                  </a:cubicBezTo>
                  <a:lnTo>
                    <a:pt x="974" y="137"/>
                  </a:lnTo>
                  <a:close/>
                  <a:moveTo>
                    <a:pt x="974" y="194"/>
                  </a:moveTo>
                  <a:cubicBezTo>
                    <a:pt x="974" y="188"/>
                    <a:pt x="972" y="184"/>
                    <a:pt x="969" y="181"/>
                  </a:cubicBezTo>
                  <a:cubicBezTo>
                    <a:pt x="966" y="178"/>
                    <a:pt x="962" y="176"/>
                    <a:pt x="958" y="176"/>
                  </a:cubicBezTo>
                  <a:cubicBezTo>
                    <a:pt x="953" y="176"/>
                    <a:pt x="949" y="178"/>
                    <a:pt x="946" y="181"/>
                  </a:cubicBezTo>
                  <a:cubicBezTo>
                    <a:pt x="943" y="184"/>
                    <a:pt x="941" y="188"/>
                    <a:pt x="941" y="194"/>
                  </a:cubicBezTo>
                  <a:cubicBezTo>
                    <a:pt x="941" y="199"/>
                    <a:pt x="943" y="204"/>
                    <a:pt x="946" y="207"/>
                  </a:cubicBezTo>
                  <a:cubicBezTo>
                    <a:pt x="949" y="210"/>
                    <a:pt x="953" y="212"/>
                    <a:pt x="958" y="212"/>
                  </a:cubicBezTo>
                  <a:cubicBezTo>
                    <a:pt x="962" y="212"/>
                    <a:pt x="966" y="210"/>
                    <a:pt x="969" y="207"/>
                  </a:cubicBezTo>
                  <a:cubicBezTo>
                    <a:pt x="972" y="204"/>
                    <a:pt x="974" y="199"/>
                    <a:pt x="974" y="194"/>
                  </a:cubicBezTo>
                  <a:close/>
                  <a:moveTo>
                    <a:pt x="882" y="161"/>
                  </a:moveTo>
                  <a:cubicBezTo>
                    <a:pt x="878" y="161"/>
                    <a:pt x="874" y="161"/>
                    <a:pt x="870" y="163"/>
                  </a:cubicBezTo>
                  <a:cubicBezTo>
                    <a:pt x="866" y="164"/>
                    <a:pt x="863" y="166"/>
                    <a:pt x="861" y="169"/>
                  </a:cubicBezTo>
                  <a:cubicBezTo>
                    <a:pt x="861" y="162"/>
                    <a:pt x="861" y="162"/>
                    <a:pt x="861" y="162"/>
                  </a:cubicBezTo>
                  <a:cubicBezTo>
                    <a:pt x="843" y="162"/>
                    <a:pt x="843" y="162"/>
                    <a:pt x="843" y="162"/>
                  </a:cubicBezTo>
                  <a:cubicBezTo>
                    <a:pt x="843" y="226"/>
                    <a:pt x="843" y="226"/>
                    <a:pt x="843" y="226"/>
                  </a:cubicBezTo>
                  <a:cubicBezTo>
                    <a:pt x="862" y="226"/>
                    <a:pt x="862" y="226"/>
                    <a:pt x="862" y="226"/>
                  </a:cubicBezTo>
                  <a:cubicBezTo>
                    <a:pt x="862" y="194"/>
                    <a:pt x="862" y="194"/>
                    <a:pt x="862" y="194"/>
                  </a:cubicBezTo>
                  <a:cubicBezTo>
                    <a:pt x="862" y="188"/>
                    <a:pt x="863" y="184"/>
                    <a:pt x="866" y="181"/>
                  </a:cubicBezTo>
                  <a:cubicBezTo>
                    <a:pt x="869" y="178"/>
                    <a:pt x="872" y="177"/>
                    <a:pt x="877" y="177"/>
                  </a:cubicBezTo>
                  <a:cubicBezTo>
                    <a:pt x="881" y="177"/>
                    <a:pt x="885" y="178"/>
                    <a:pt x="887" y="181"/>
                  </a:cubicBezTo>
                  <a:cubicBezTo>
                    <a:pt x="889" y="183"/>
                    <a:pt x="890" y="187"/>
                    <a:pt x="890" y="192"/>
                  </a:cubicBezTo>
                  <a:cubicBezTo>
                    <a:pt x="890" y="226"/>
                    <a:pt x="890" y="226"/>
                    <a:pt x="890" y="226"/>
                  </a:cubicBezTo>
                  <a:cubicBezTo>
                    <a:pt x="909" y="226"/>
                    <a:pt x="909" y="226"/>
                    <a:pt x="909" y="226"/>
                  </a:cubicBezTo>
                  <a:cubicBezTo>
                    <a:pt x="909" y="189"/>
                    <a:pt x="909" y="189"/>
                    <a:pt x="909" y="189"/>
                  </a:cubicBezTo>
                  <a:cubicBezTo>
                    <a:pt x="909" y="180"/>
                    <a:pt x="907" y="173"/>
                    <a:pt x="902" y="168"/>
                  </a:cubicBezTo>
                  <a:cubicBezTo>
                    <a:pt x="897" y="163"/>
                    <a:pt x="890" y="161"/>
                    <a:pt x="882" y="161"/>
                  </a:cubicBezTo>
                  <a:close/>
                  <a:moveTo>
                    <a:pt x="1133" y="168"/>
                  </a:moveTo>
                  <a:cubicBezTo>
                    <a:pt x="1138" y="173"/>
                    <a:pt x="1141" y="180"/>
                    <a:pt x="1141" y="189"/>
                  </a:cubicBezTo>
                  <a:cubicBezTo>
                    <a:pt x="1141" y="226"/>
                    <a:pt x="1141" y="226"/>
                    <a:pt x="1141" y="226"/>
                  </a:cubicBezTo>
                  <a:cubicBezTo>
                    <a:pt x="1123" y="226"/>
                    <a:pt x="1123" y="226"/>
                    <a:pt x="1123" y="226"/>
                  </a:cubicBezTo>
                  <a:cubicBezTo>
                    <a:pt x="1123" y="218"/>
                    <a:pt x="1123" y="218"/>
                    <a:pt x="1123" y="218"/>
                  </a:cubicBezTo>
                  <a:cubicBezTo>
                    <a:pt x="1120" y="224"/>
                    <a:pt x="1113" y="227"/>
                    <a:pt x="1104" y="227"/>
                  </a:cubicBezTo>
                  <a:cubicBezTo>
                    <a:pt x="1099" y="227"/>
                    <a:pt x="1094" y="226"/>
                    <a:pt x="1091" y="225"/>
                  </a:cubicBezTo>
                  <a:cubicBezTo>
                    <a:pt x="1087" y="223"/>
                    <a:pt x="1084" y="221"/>
                    <a:pt x="1082" y="218"/>
                  </a:cubicBezTo>
                  <a:cubicBezTo>
                    <a:pt x="1081" y="215"/>
                    <a:pt x="1080" y="211"/>
                    <a:pt x="1080" y="208"/>
                  </a:cubicBezTo>
                  <a:cubicBezTo>
                    <a:pt x="1080" y="202"/>
                    <a:pt x="1082" y="197"/>
                    <a:pt x="1086" y="193"/>
                  </a:cubicBezTo>
                  <a:cubicBezTo>
                    <a:pt x="1091" y="190"/>
                    <a:pt x="1098" y="188"/>
                    <a:pt x="1107" y="188"/>
                  </a:cubicBezTo>
                  <a:cubicBezTo>
                    <a:pt x="1122" y="188"/>
                    <a:pt x="1122" y="188"/>
                    <a:pt x="1122" y="188"/>
                  </a:cubicBezTo>
                  <a:cubicBezTo>
                    <a:pt x="1122" y="184"/>
                    <a:pt x="1121" y="181"/>
                    <a:pt x="1118" y="179"/>
                  </a:cubicBezTo>
                  <a:cubicBezTo>
                    <a:pt x="1116" y="177"/>
                    <a:pt x="1112" y="176"/>
                    <a:pt x="1107" y="176"/>
                  </a:cubicBezTo>
                  <a:cubicBezTo>
                    <a:pt x="1104" y="176"/>
                    <a:pt x="1100" y="176"/>
                    <a:pt x="1097" y="177"/>
                  </a:cubicBezTo>
                  <a:cubicBezTo>
                    <a:pt x="1094" y="178"/>
                    <a:pt x="1091" y="180"/>
                    <a:pt x="1089" y="182"/>
                  </a:cubicBezTo>
                  <a:cubicBezTo>
                    <a:pt x="1082" y="168"/>
                    <a:pt x="1082" y="168"/>
                    <a:pt x="1082" y="168"/>
                  </a:cubicBezTo>
                  <a:cubicBezTo>
                    <a:pt x="1085" y="166"/>
                    <a:pt x="1090" y="164"/>
                    <a:pt x="1095" y="163"/>
                  </a:cubicBezTo>
                  <a:cubicBezTo>
                    <a:pt x="1100" y="161"/>
                    <a:pt x="1105" y="161"/>
                    <a:pt x="1110" y="161"/>
                  </a:cubicBezTo>
                  <a:cubicBezTo>
                    <a:pt x="1120" y="161"/>
                    <a:pt x="1127" y="163"/>
                    <a:pt x="1133" y="168"/>
                  </a:cubicBezTo>
                  <a:close/>
                  <a:moveTo>
                    <a:pt x="1122" y="199"/>
                  </a:moveTo>
                  <a:cubicBezTo>
                    <a:pt x="1109" y="199"/>
                    <a:pt x="1109" y="199"/>
                    <a:pt x="1109" y="199"/>
                  </a:cubicBezTo>
                  <a:cubicBezTo>
                    <a:pt x="1102" y="199"/>
                    <a:pt x="1098" y="202"/>
                    <a:pt x="1098" y="207"/>
                  </a:cubicBezTo>
                  <a:cubicBezTo>
                    <a:pt x="1098" y="209"/>
                    <a:pt x="1099" y="211"/>
                    <a:pt x="1101" y="212"/>
                  </a:cubicBezTo>
                  <a:cubicBezTo>
                    <a:pt x="1102" y="214"/>
                    <a:pt x="1105" y="215"/>
                    <a:pt x="1108" y="215"/>
                  </a:cubicBezTo>
                  <a:cubicBezTo>
                    <a:pt x="1112" y="215"/>
                    <a:pt x="1114" y="214"/>
                    <a:pt x="1117" y="212"/>
                  </a:cubicBezTo>
                  <a:cubicBezTo>
                    <a:pt x="1119" y="211"/>
                    <a:pt x="1121" y="209"/>
                    <a:pt x="1122" y="206"/>
                  </a:cubicBezTo>
                  <a:lnTo>
                    <a:pt x="1122" y="199"/>
                  </a:lnTo>
                  <a:close/>
                  <a:moveTo>
                    <a:pt x="289" y="212"/>
                  </a:moveTo>
                  <a:cubicBezTo>
                    <a:pt x="287" y="212"/>
                    <a:pt x="285" y="211"/>
                    <a:pt x="283" y="210"/>
                  </a:cubicBezTo>
                  <a:cubicBezTo>
                    <a:pt x="282" y="209"/>
                    <a:pt x="281" y="206"/>
                    <a:pt x="281" y="204"/>
                  </a:cubicBezTo>
                  <a:cubicBezTo>
                    <a:pt x="281" y="177"/>
                    <a:pt x="281" y="177"/>
                    <a:pt x="281" y="177"/>
                  </a:cubicBezTo>
                  <a:cubicBezTo>
                    <a:pt x="297" y="177"/>
                    <a:pt x="297" y="177"/>
                    <a:pt x="297" y="177"/>
                  </a:cubicBezTo>
                  <a:cubicBezTo>
                    <a:pt x="297" y="163"/>
                    <a:pt x="297" y="163"/>
                    <a:pt x="297" y="163"/>
                  </a:cubicBezTo>
                  <a:cubicBezTo>
                    <a:pt x="281" y="163"/>
                    <a:pt x="281" y="163"/>
                    <a:pt x="281" y="163"/>
                  </a:cubicBezTo>
                  <a:cubicBezTo>
                    <a:pt x="281" y="147"/>
                    <a:pt x="281" y="147"/>
                    <a:pt x="281" y="147"/>
                  </a:cubicBezTo>
                  <a:cubicBezTo>
                    <a:pt x="262" y="147"/>
                    <a:pt x="262" y="147"/>
                    <a:pt x="262" y="147"/>
                  </a:cubicBezTo>
                  <a:cubicBezTo>
                    <a:pt x="262" y="163"/>
                    <a:pt x="262" y="163"/>
                    <a:pt x="262" y="163"/>
                  </a:cubicBezTo>
                  <a:cubicBezTo>
                    <a:pt x="252" y="163"/>
                    <a:pt x="252" y="163"/>
                    <a:pt x="252" y="163"/>
                  </a:cubicBezTo>
                  <a:cubicBezTo>
                    <a:pt x="252" y="177"/>
                    <a:pt x="252" y="177"/>
                    <a:pt x="252" y="177"/>
                  </a:cubicBezTo>
                  <a:cubicBezTo>
                    <a:pt x="262" y="177"/>
                    <a:pt x="262" y="177"/>
                    <a:pt x="262" y="177"/>
                  </a:cubicBezTo>
                  <a:cubicBezTo>
                    <a:pt x="262" y="204"/>
                    <a:pt x="262" y="204"/>
                    <a:pt x="262" y="204"/>
                  </a:cubicBezTo>
                  <a:cubicBezTo>
                    <a:pt x="262" y="212"/>
                    <a:pt x="264" y="217"/>
                    <a:pt x="269" y="221"/>
                  </a:cubicBezTo>
                  <a:cubicBezTo>
                    <a:pt x="273" y="225"/>
                    <a:pt x="279" y="227"/>
                    <a:pt x="287" y="227"/>
                  </a:cubicBezTo>
                  <a:cubicBezTo>
                    <a:pt x="289" y="227"/>
                    <a:pt x="292" y="227"/>
                    <a:pt x="295" y="226"/>
                  </a:cubicBezTo>
                  <a:cubicBezTo>
                    <a:pt x="298" y="225"/>
                    <a:pt x="300" y="224"/>
                    <a:pt x="302" y="223"/>
                  </a:cubicBezTo>
                  <a:cubicBezTo>
                    <a:pt x="297" y="210"/>
                    <a:pt x="297" y="210"/>
                    <a:pt x="297" y="210"/>
                  </a:cubicBezTo>
                  <a:cubicBezTo>
                    <a:pt x="295" y="211"/>
                    <a:pt x="292" y="212"/>
                    <a:pt x="289" y="212"/>
                  </a:cubicBezTo>
                  <a:close/>
                  <a:moveTo>
                    <a:pt x="407" y="176"/>
                  </a:moveTo>
                  <a:cubicBezTo>
                    <a:pt x="410" y="181"/>
                    <a:pt x="412" y="187"/>
                    <a:pt x="412" y="194"/>
                  </a:cubicBezTo>
                  <a:cubicBezTo>
                    <a:pt x="412" y="194"/>
                    <a:pt x="412" y="196"/>
                    <a:pt x="411" y="199"/>
                  </a:cubicBezTo>
                  <a:cubicBezTo>
                    <a:pt x="362" y="199"/>
                    <a:pt x="362" y="199"/>
                    <a:pt x="362" y="199"/>
                  </a:cubicBezTo>
                  <a:cubicBezTo>
                    <a:pt x="363" y="203"/>
                    <a:pt x="365" y="206"/>
                    <a:pt x="369" y="209"/>
                  </a:cubicBezTo>
                  <a:cubicBezTo>
                    <a:pt x="372" y="211"/>
                    <a:pt x="376" y="212"/>
                    <a:pt x="381" y="212"/>
                  </a:cubicBezTo>
                  <a:cubicBezTo>
                    <a:pt x="384" y="212"/>
                    <a:pt x="387" y="212"/>
                    <a:pt x="390" y="211"/>
                  </a:cubicBezTo>
                  <a:cubicBezTo>
                    <a:pt x="392" y="210"/>
                    <a:pt x="395" y="208"/>
                    <a:pt x="397" y="206"/>
                  </a:cubicBezTo>
                  <a:cubicBezTo>
                    <a:pt x="407" y="217"/>
                    <a:pt x="407" y="217"/>
                    <a:pt x="407" y="217"/>
                  </a:cubicBezTo>
                  <a:cubicBezTo>
                    <a:pt x="401" y="224"/>
                    <a:pt x="392" y="227"/>
                    <a:pt x="380" y="227"/>
                  </a:cubicBezTo>
                  <a:cubicBezTo>
                    <a:pt x="373" y="227"/>
                    <a:pt x="367" y="226"/>
                    <a:pt x="361" y="223"/>
                  </a:cubicBezTo>
                  <a:cubicBezTo>
                    <a:pt x="356" y="220"/>
                    <a:pt x="351" y="216"/>
                    <a:pt x="348" y="211"/>
                  </a:cubicBezTo>
                  <a:cubicBezTo>
                    <a:pt x="345" y="206"/>
                    <a:pt x="344" y="200"/>
                    <a:pt x="344" y="194"/>
                  </a:cubicBezTo>
                  <a:cubicBezTo>
                    <a:pt x="344" y="188"/>
                    <a:pt x="345" y="182"/>
                    <a:pt x="348" y="177"/>
                  </a:cubicBezTo>
                  <a:cubicBezTo>
                    <a:pt x="351" y="172"/>
                    <a:pt x="355" y="168"/>
                    <a:pt x="360" y="165"/>
                  </a:cubicBezTo>
                  <a:cubicBezTo>
                    <a:pt x="366" y="162"/>
                    <a:pt x="372" y="161"/>
                    <a:pt x="378" y="161"/>
                  </a:cubicBezTo>
                  <a:cubicBezTo>
                    <a:pt x="384" y="161"/>
                    <a:pt x="390" y="162"/>
                    <a:pt x="395" y="165"/>
                  </a:cubicBezTo>
                  <a:cubicBezTo>
                    <a:pt x="400" y="167"/>
                    <a:pt x="404" y="171"/>
                    <a:pt x="407" y="176"/>
                  </a:cubicBezTo>
                  <a:close/>
                  <a:moveTo>
                    <a:pt x="394" y="188"/>
                  </a:moveTo>
                  <a:cubicBezTo>
                    <a:pt x="393" y="184"/>
                    <a:pt x="392" y="181"/>
                    <a:pt x="389" y="178"/>
                  </a:cubicBezTo>
                  <a:cubicBezTo>
                    <a:pt x="386" y="176"/>
                    <a:pt x="382" y="175"/>
                    <a:pt x="378" y="175"/>
                  </a:cubicBezTo>
                  <a:cubicBezTo>
                    <a:pt x="374" y="175"/>
                    <a:pt x="370" y="176"/>
                    <a:pt x="368" y="178"/>
                  </a:cubicBezTo>
                  <a:cubicBezTo>
                    <a:pt x="365" y="181"/>
                    <a:pt x="363" y="184"/>
                    <a:pt x="362" y="188"/>
                  </a:cubicBezTo>
                  <a:lnTo>
                    <a:pt x="394" y="188"/>
                  </a:lnTo>
                  <a:close/>
                  <a:moveTo>
                    <a:pt x="515" y="199"/>
                  </a:moveTo>
                  <a:cubicBezTo>
                    <a:pt x="534" y="226"/>
                    <a:pt x="534" y="226"/>
                    <a:pt x="534" y="226"/>
                  </a:cubicBezTo>
                  <a:cubicBezTo>
                    <a:pt x="513" y="226"/>
                    <a:pt x="513" y="226"/>
                    <a:pt x="513" y="226"/>
                  </a:cubicBezTo>
                  <a:cubicBezTo>
                    <a:pt x="497" y="203"/>
                    <a:pt x="497" y="203"/>
                    <a:pt x="497" y="203"/>
                  </a:cubicBezTo>
                  <a:cubicBezTo>
                    <a:pt x="496" y="203"/>
                    <a:pt x="496" y="203"/>
                    <a:pt x="496" y="203"/>
                  </a:cubicBezTo>
                  <a:cubicBezTo>
                    <a:pt x="479" y="203"/>
                    <a:pt x="479" y="203"/>
                    <a:pt x="479" y="203"/>
                  </a:cubicBezTo>
                  <a:cubicBezTo>
                    <a:pt x="479" y="226"/>
                    <a:pt x="479" y="226"/>
                    <a:pt x="479" y="226"/>
                  </a:cubicBezTo>
                  <a:cubicBezTo>
                    <a:pt x="459" y="226"/>
                    <a:pt x="459" y="226"/>
                    <a:pt x="459" y="226"/>
                  </a:cubicBezTo>
                  <a:cubicBezTo>
                    <a:pt x="459" y="142"/>
                    <a:pt x="459" y="142"/>
                    <a:pt x="459" y="142"/>
                  </a:cubicBezTo>
                  <a:cubicBezTo>
                    <a:pt x="496" y="142"/>
                    <a:pt x="496" y="142"/>
                    <a:pt x="496" y="142"/>
                  </a:cubicBezTo>
                  <a:cubicBezTo>
                    <a:pt x="503" y="142"/>
                    <a:pt x="510" y="143"/>
                    <a:pt x="515" y="146"/>
                  </a:cubicBezTo>
                  <a:cubicBezTo>
                    <a:pt x="521" y="148"/>
                    <a:pt x="525" y="152"/>
                    <a:pt x="528" y="156"/>
                  </a:cubicBezTo>
                  <a:cubicBezTo>
                    <a:pt x="531" y="161"/>
                    <a:pt x="532" y="166"/>
                    <a:pt x="532" y="173"/>
                  </a:cubicBezTo>
                  <a:cubicBezTo>
                    <a:pt x="532" y="179"/>
                    <a:pt x="531" y="184"/>
                    <a:pt x="528" y="189"/>
                  </a:cubicBezTo>
                  <a:cubicBezTo>
                    <a:pt x="525" y="193"/>
                    <a:pt x="521" y="197"/>
                    <a:pt x="515" y="199"/>
                  </a:cubicBezTo>
                  <a:close/>
                  <a:moveTo>
                    <a:pt x="513" y="173"/>
                  </a:moveTo>
                  <a:cubicBezTo>
                    <a:pt x="513" y="168"/>
                    <a:pt x="511" y="164"/>
                    <a:pt x="508" y="162"/>
                  </a:cubicBezTo>
                  <a:cubicBezTo>
                    <a:pt x="505" y="159"/>
                    <a:pt x="501" y="158"/>
                    <a:pt x="495" y="158"/>
                  </a:cubicBezTo>
                  <a:cubicBezTo>
                    <a:pt x="479" y="158"/>
                    <a:pt x="479" y="158"/>
                    <a:pt x="479" y="158"/>
                  </a:cubicBezTo>
                  <a:cubicBezTo>
                    <a:pt x="479" y="187"/>
                    <a:pt x="479" y="187"/>
                    <a:pt x="479" y="187"/>
                  </a:cubicBezTo>
                  <a:cubicBezTo>
                    <a:pt x="495" y="187"/>
                    <a:pt x="495" y="187"/>
                    <a:pt x="495" y="187"/>
                  </a:cubicBezTo>
                  <a:cubicBezTo>
                    <a:pt x="501" y="187"/>
                    <a:pt x="505" y="186"/>
                    <a:pt x="508" y="183"/>
                  </a:cubicBezTo>
                  <a:cubicBezTo>
                    <a:pt x="511" y="181"/>
                    <a:pt x="513" y="177"/>
                    <a:pt x="513" y="173"/>
                  </a:cubicBezTo>
                  <a:close/>
                  <a:moveTo>
                    <a:pt x="312" y="226"/>
                  </a:moveTo>
                  <a:cubicBezTo>
                    <a:pt x="331" y="226"/>
                    <a:pt x="331" y="226"/>
                    <a:pt x="331" y="226"/>
                  </a:cubicBezTo>
                  <a:cubicBezTo>
                    <a:pt x="331" y="162"/>
                    <a:pt x="331" y="162"/>
                    <a:pt x="331" y="162"/>
                  </a:cubicBezTo>
                  <a:cubicBezTo>
                    <a:pt x="312" y="162"/>
                    <a:pt x="312" y="162"/>
                    <a:pt x="312" y="162"/>
                  </a:cubicBezTo>
                  <a:lnTo>
                    <a:pt x="312" y="226"/>
                  </a:lnTo>
                  <a:close/>
                  <a:moveTo>
                    <a:pt x="235" y="168"/>
                  </a:moveTo>
                  <a:cubicBezTo>
                    <a:pt x="240" y="173"/>
                    <a:pt x="243" y="180"/>
                    <a:pt x="243" y="189"/>
                  </a:cubicBezTo>
                  <a:cubicBezTo>
                    <a:pt x="243" y="226"/>
                    <a:pt x="243" y="226"/>
                    <a:pt x="243" y="226"/>
                  </a:cubicBezTo>
                  <a:cubicBezTo>
                    <a:pt x="226" y="226"/>
                    <a:pt x="226" y="226"/>
                    <a:pt x="226" y="226"/>
                  </a:cubicBezTo>
                  <a:cubicBezTo>
                    <a:pt x="226" y="218"/>
                    <a:pt x="226" y="218"/>
                    <a:pt x="226" y="218"/>
                  </a:cubicBezTo>
                  <a:cubicBezTo>
                    <a:pt x="222" y="224"/>
                    <a:pt x="216" y="227"/>
                    <a:pt x="206" y="227"/>
                  </a:cubicBezTo>
                  <a:cubicBezTo>
                    <a:pt x="201" y="227"/>
                    <a:pt x="197" y="226"/>
                    <a:pt x="193" y="225"/>
                  </a:cubicBezTo>
                  <a:cubicBezTo>
                    <a:pt x="189" y="223"/>
                    <a:pt x="187" y="221"/>
                    <a:pt x="185" y="218"/>
                  </a:cubicBezTo>
                  <a:cubicBezTo>
                    <a:pt x="183" y="215"/>
                    <a:pt x="182" y="211"/>
                    <a:pt x="182" y="208"/>
                  </a:cubicBezTo>
                  <a:cubicBezTo>
                    <a:pt x="182" y="202"/>
                    <a:pt x="184" y="197"/>
                    <a:pt x="189" y="193"/>
                  </a:cubicBezTo>
                  <a:cubicBezTo>
                    <a:pt x="193" y="190"/>
                    <a:pt x="200" y="188"/>
                    <a:pt x="210" y="188"/>
                  </a:cubicBezTo>
                  <a:cubicBezTo>
                    <a:pt x="224" y="188"/>
                    <a:pt x="224" y="188"/>
                    <a:pt x="224" y="188"/>
                  </a:cubicBezTo>
                  <a:cubicBezTo>
                    <a:pt x="224" y="184"/>
                    <a:pt x="223" y="181"/>
                    <a:pt x="221" y="179"/>
                  </a:cubicBezTo>
                  <a:cubicBezTo>
                    <a:pt x="218" y="177"/>
                    <a:pt x="215" y="176"/>
                    <a:pt x="210" y="176"/>
                  </a:cubicBezTo>
                  <a:cubicBezTo>
                    <a:pt x="206" y="176"/>
                    <a:pt x="203" y="176"/>
                    <a:pt x="199" y="177"/>
                  </a:cubicBezTo>
                  <a:cubicBezTo>
                    <a:pt x="196" y="178"/>
                    <a:pt x="193" y="180"/>
                    <a:pt x="191" y="182"/>
                  </a:cubicBezTo>
                  <a:cubicBezTo>
                    <a:pt x="184" y="168"/>
                    <a:pt x="184" y="168"/>
                    <a:pt x="184" y="168"/>
                  </a:cubicBezTo>
                  <a:cubicBezTo>
                    <a:pt x="188" y="166"/>
                    <a:pt x="192" y="164"/>
                    <a:pt x="197" y="163"/>
                  </a:cubicBezTo>
                  <a:cubicBezTo>
                    <a:pt x="202" y="161"/>
                    <a:pt x="207" y="161"/>
                    <a:pt x="212" y="161"/>
                  </a:cubicBezTo>
                  <a:cubicBezTo>
                    <a:pt x="222" y="161"/>
                    <a:pt x="230" y="163"/>
                    <a:pt x="235" y="168"/>
                  </a:cubicBezTo>
                  <a:close/>
                  <a:moveTo>
                    <a:pt x="224" y="199"/>
                  </a:moveTo>
                  <a:cubicBezTo>
                    <a:pt x="212" y="199"/>
                    <a:pt x="212" y="199"/>
                    <a:pt x="212" y="199"/>
                  </a:cubicBezTo>
                  <a:cubicBezTo>
                    <a:pt x="204" y="199"/>
                    <a:pt x="200" y="202"/>
                    <a:pt x="200" y="207"/>
                  </a:cubicBezTo>
                  <a:cubicBezTo>
                    <a:pt x="200" y="209"/>
                    <a:pt x="201" y="211"/>
                    <a:pt x="203" y="212"/>
                  </a:cubicBezTo>
                  <a:cubicBezTo>
                    <a:pt x="205" y="214"/>
                    <a:pt x="207" y="215"/>
                    <a:pt x="211" y="215"/>
                  </a:cubicBezTo>
                  <a:cubicBezTo>
                    <a:pt x="214" y="215"/>
                    <a:pt x="217" y="214"/>
                    <a:pt x="219" y="212"/>
                  </a:cubicBezTo>
                  <a:cubicBezTo>
                    <a:pt x="222" y="211"/>
                    <a:pt x="223" y="209"/>
                    <a:pt x="224" y="206"/>
                  </a:cubicBezTo>
                  <a:lnTo>
                    <a:pt x="224" y="199"/>
                  </a:lnTo>
                  <a:close/>
                  <a:moveTo>
                    <a:pt x="322" y="132"/>
                  </a:moveTo>
                  <a:cubicBezTo>
                    <a:pt x="318" y="132"/>
                    <a:pt x="315" y="133"/>
                    <a:pt x="313" y="135"/>
                  </a:cubicBezTo>
                  <a:cubicBezTo>
                    <a:pt x="311" y="137"/>
                    <a:pt x="310" y="139"/>
                    <a:pt x="310" y="142"/>
                  </a:cubicBezTo>
                  <a:cubicBezTo>
                    <a:pt x="310" y="145"/>
                    <a:pt x="311" y="148"/>
                    <a:pt x="313" y="150"/>
                  </a:cubicBezTo>
                  <a:cubicBezTo>
                    <a:pt x="315" y="152"/>
                    <a:pt x="318" y="153"/>
                    <a:pt x="322" y="153"/>
                  </a:cubicBezTo>
                  <a:cubicBezTo>
                    <a:pt x="325" y="153"/>
                    <a:pt x="328" y="152"/>
                    <a:pt x="330" y="150"/>
                  </a:cubicBezTo>
                  <a:cubicBezTo>
                    <a:pt x="332" y="147"/>
                    <a:pt x="333" y="145"/>
                    <a:pt x="333" y="142"/>
                  </a:cubicBezTo>
                  <a:cubicBezTo>
                    <a:pt x="333" y="139"/>
                    <a:pt x="332" y="137"/>
                    <a:pt x="330" y="135"/>
                  </a:cubicBezTo>
                  <a:cubicBezTo>
                    <a:pt x="328" y="133"/>
                    <a:pt x="325" y="132"/>
                    <a:pt x="322" y="132"/>
                  </a:cubicBezTo>
                  <a:close/>
                  <a:moveTo>
                    <a:pt x="608" y="177"/>
                  </a:moveTo>
                  <a:cubicBezTo>
                    <a:pt x="611" y="182"/>
                    <a:pt x="612" y="187"/>
                    <a:pt x="612" y="194"/>
                  </a:cubicBezTo>
                  <a:cubicBezTo>
                    <a:pt x="612" y="200"/>
                    <a:pt x="611" y="206"/>
                    <a:pt x="608" y="211"/>
                  </a:cubicBezTo>
                  <a:cubicBezTo>
                    <a:pt x="605" y="216"/>
                    <a:pt x="601" y="220"/>
                    <a:pt x="595" y="223"/>
                  </a:cubicBezTo>
                  <a:cubicBezTo>
                    <a:pt x="590" y="226"/>
                    <a:pt x="584" y="227"/>
                    <a:pt x="577" y="227"/>
                  </a:cubicBezTo>
                  <a:cubicBezTo>
                    <a:pt x="570" y="227"/>
                    <a:pt x="564" y="226"/>
                    <a:pt x="559" y="223"/>
                  </a:cubicBezTo>
                  <a:cubicBezTo>
                    <a:pt x="553" y="220"/>
                    <a:pt x="549" y="216"/>
                    <a:pt x="546" y="211"/>
                  </a:cubicBezTo>
                  <a:cubicBezTo>
                    <a:pt x="543" y="206"/>
                    <a:pt x="542" y="200"/>
                    <a:pt x="542" y="194"/>
                  </a:cubicBezTo>
                  <a:cubicBezTo>
                    <a:pt x="542" y="187"/>
                    <a:pt x="543" y="182"/>
                    <a:pt x="546" y="177"/>
                  </a:cubicBezTo>
                  <a:cubicBezTo>
                    <a:pt x="549" y="172"/>
                    <a:pt x="553" y="168"/>
                    <a:pt x="559" y="165"/>
                  </a:cubicBezTo>
                  <a:cubicBezTo>
                    <a:pt x="564" y="162"/>
                    <a:pt x="570" y="161"/>
                    <a:pt x="577" y="161"/>
                  </a:cubicBezTo>
                  <a:cubicBezTo>
                    <a:pt x="584" y="161"/>
                    <a:pt x="590" y="162"/>
                    <a:pt x="595" y="165"/>
                  </a:cubicBezTo>
                  <a:cubicBezTo>
                    <a:pt x="601" y="168"/>
                    <a:pt x="605" y="172"/>
                    <a:pt x="608" y="177"/>
                  </a:cubicBezTo>
                  <a:close/>
                  <a:moveTo>
                    <a:pt x="593" y="194"/>
                  </a:moveTo>
                  <a:cubicBezTo>
                    <a:pt x="593" y="188"/>
                    <a:pt x="592" y="184"/>
                    <a:pt x="589" y="181"/>
                  </a:cubicBezTo>
                  <a:cubicBezTo>
                    <a:pt x="586" y="178"/>
                    <a:pt x="582" y="176"/>
                    <a:pt x="577" y="176"/>
                  </a:cubicBezTo>
                  <a:cubicBezTo>
                    <a:pt x="572" y="176"/>
                    <a:pt x="568" y="178"/>
                    <a:pt x="565" y="181"/>
                  </a:cubicBezTo>
                  <a:cubicBezTo>
                    <a:pt x="562" y="184"/>
                    <a:pt x="560" y="188"/>
                    <a:pt x="560" y="194"/>
                  </a:cubicBezTo>
                  <a:cubicBezTo>
                    <a:pt x="560" y="199"/>
                    <a:pt x="562" y="204"/>
                    <a:pt x="565" y="207"/>
                  </a:cubicBezTo>
                  <a:cubicBezTo>
                    <a:pt x="568" y="210"/>
                    <a:pt x="572" y="212"/>
                    <a:pt x="577" y="212"/>
                  </a:cubicBezTo>
                  <a:cubicBezTo>
                    <a:pt x="582" y="212"/>
                    <a:pt x="586" y="210"/>
                    <a:pt x="589" y="207"/>
                  </a:cubicBezTo>
                  <a:cubicBezTo>
                    <a:pt x="592" y="204"/>
                    <a:pt x="593" y="199"/>
                    <a:pt x="593" y="194"/>
                  </a:cubicBezTo>
                  <a:close/>
                  <a:moveTo>
                    <a:pt x="98" y="177"/>
                  </a:moveTo>
                  <a:cubicBezTo>
                    <a:pt x="101" y="182"/>
                    <a:pt x="103" y="187"/>
                    <a:pt x="103" y="194"/>
                  </a:cubicBezTo>
                  <a:cubicBezTo>
                    <a:pt x="103" y="200"/>
                    <a:pt x="101" y="206"/>
                    <a:pt x="98" y="211"/>
                  </a:cubicBezTo>
                  <a:cubicBezTo>
                    <a:pt x="95" y="216"/>
                    <a:pt x="91" y="220"/>
                    <a:pt x="85" y="223"/>
                  </a:cubicBezTo>
                  <a:cubicBezTo>
                    <a:pt x="80" y="226"/>
                    <a:pt x="74" y="227"/>
                    <a:pt x="67" y="227"/>
                  </a:cubicBezTo>
                  <a:cubicBezTo>
                    <a:pt x="60" y="227"/>
                    <a:pt x="54" y="226"/>
                    <a:pt x="49" y="223"/>
                  </a:cubicBezTo>
                  <a:cubicBezTo>
                    <a:pt x="44" y="220"/>
                    <a:pt x="39" y="216"/>
                    <a:pt x="36" y="211"/>
                  </a:cubicBezTo>
                  <a:cubicBezTo>
                    <a:pt x="33" y="206"/>
                    <a:pt x="32" y="200"/>
                    <a:pt x="32" y="194"/>
                  </a:cubicBezTo>
                  <a:cubicBezTo>
                    <a:pt x="32" y="187"/>
                    <a:pt x="33" y="182"/>
                    <a:pt x="36" y="177"/>
                  </a:cubicBezTo>
                  <a:cubicBezTo>
                    <a:pt x="39" y="172"/>
                    <a:pt x="44" y="168"/>
                    <a:pt x="49" y="165"/>
                  </a:cubicBezTo>
                  <a:cubicBezTo>
                    <a:pt x="54" y="162"/>
                    <a:pt x="60" y="161"/>
                    <a:pt x="67" y="161"/>
                  </a:cubicBezTo>
                  <a:cubicBezTo>
                    <a:pt x="74" y="161"/>
                    <a:pt x="80" y="162"/>
                    <a:pt x="85" y="165"/>
                  </a:cubicBezTo>
                  <a:cubicBezTo>
                    <a:pt x="91" y="168"/>
                    <a:pt x="95" y="172"/>
                    <a:pt x="98" y="177"/>
                  </a:cubicBezTo>
                  <a:close/>
                  <a:moveTo>
                    <a:pt x="84" y="194"/>
                  </a:moveTo>
                  <a:cubicBezTo>
                    <a:pt x="84" y="188"/>
                    <a:pt x="82" y="184"/>
                    <a:pt x="79" y="181"/>
                  </a:cubicBezTo>
                  <a:cubicBezTo>
                    <a:pt x="76" y="178"/>
                    <a:pt x="72" y="176"/>
                    <a:pt x="67" y="176"/>
                  </a:cubicBezTo>
                  <a:cubicBezTo>
                    <a:pt x="62" y="176"/>
                    <a:pt x="58" y="178"/>
                    <a:pt x="55" y="181"/>
                  </a:cubicBezTo>
                  <a:cubicBezTo>
                    <a:pt x="52" y="184"/>
                    <a:pt x="51" y="188"/>
                    <a:pt x="51" y="194"/>
                  </a:cubicBezTo>
                  <a:cubicBezTo>
                    <a:pt x="51" y="199"/>
                    <a:pt x="52" y="204"/>
                    <a:pt x="55" y="207"/>
                  </a:cubicBezTo>
                  <a:cubicBezTo>
                    <a:pt x="58" y="210"/>
                    <a:pt x="62" y="212"/>
                    <a:pt x="67" y="212"/>
                  </a:cubicBezTo>
                  <a:cubicBezTo>
                    <a:pt x="72" y="212"/>
                    <a:pt x="76" y="210"/>
                    <a:pt x="79" y="207"/>
                  </a:cubicBezTo>
                  <a:cubicBezTo>
                    <a:pt x="82" y="204"/>
                    <a:pt x="84" y="199"/>
                    <a:pt x="84" y="194"/>
                  </a:cubicBezTo>
                  <a:close/>
                  <a:moveTo>
                    <a:pt x="0" y="226"/>
                  </a:moveTo>
                  <a:cubicBezTo>
                    <a:pt x="19" y="226"/>
                    <a:pt x="19" y="226"/>
                    <a:pt x="19" y="226"/>
                  </a:cubicBezTo>
                  <a:cubicBezTo>
                    <a:pt x="19" y="137"/>
                    <a:pt x="19" y="137"/>
                    <a:pt x="19" y="137"/>
                  </a:cubicBezTo>
                  <a:cubicBezTo>
                    <a:pt x="0" y="137"/>
                    <a:pt x="0" y="137"/>
                    <a:pt x="0" y="137"/>
                  </a:cubicBezTo>
                  <a:lnTo>
                    <a:pt x="0" y="226"/>
                  </a:lnTo>
                  <a:close/>
                  <a:moveTo>
                    <a:pt x="687" y="177"/>
                  </a:moveTo>
                  <a:cubicBezTo>
                    <a:pt x="690" y="182"/>
                    <a:pt x="691" y="187"/>
                    <a:pt x="691" y="194"/>
                  </a:cubicBezTo>
                  <a:cubicBezTo>
                    <a:pt x="691" y="200"/>
                    <a:pt x="690" y="206"/>
                    <a:pt x="687" y="211"/>
                  </a:cubicBezTo>
                  <a:cubicBezTo>
                    <a:pt x="683" y="216"/>
                    <a:pt x="679" y="220"/>
                    <a:pt x="674" y="223"/>
                  </a:cubicBezTo>
                  <a:cubicBezTo>
                    <a:pt x="669" y="226"/>
                    <a:pt x="662" y="227"/>
                    <a:pt x="656" y="227"/>
                  </a:cubicBezTo>
                  <a:cubicBezTo>
                    <a:pt x="649" y="227"/>
                    <a:pt x="643" y="226"/>
                    <a:pt x="637" y="223"/>
                  </a:cubicBezTo>
                  <a:cubicBezTo>
                    <a:pt x="632" y="220"/>
                    <a:pt x="628" y="216"/>
                    <a:pt x="625" y="211"/>
                  </a:cubicBezTo>
                  <a:cubicBezTo>
                    <a:pt x="622" y="206"/>
                    <a:pt x="620" y="200"/>
                    <a:pt x="620" y="194"/>
                  </a:cubicBezTo>
                  <a:cubicBezTo>
                    <a:pt x="620" y="187"/>
                    <a:pt x="622" y="182"/>
                    <a:pt x="625" y="177"/>
                  </a:cubicBezTo>
                  <a:cubicBezTo>
                    <a:pt x="628" y="172"/>
                    <a:pt x="632" y="168"/>
                    <a:pt x="637" y="165"/>
                  </a:cubicBezTo>
                  <a:cubicBezTo>
                    <a:pt x="643" y="162"/>
                    <a:pt x="649" y="161"/>
                    <a:pt x="656" y="161"/>
                  </a:cubicBezTo>
                  <a:cubicBezTo>
                    <a:pt x="662" y="161"/>
                    <a:pt x="669" y="162"/>
                    <a:pt x="674" y="165"/>
                  </a:cubicBezTo>
                  <a:cubicBezTo>
                    <a:pt x="679" y="168"/>
                    <a:pt x="683" y="172"/>
                    <a:pt x="687" y="177"/>
                  </a:cubicBezTo>
                  <a:close/>
                  <a:moveTo>
                    <a:pt x="672" y="194"/>
                  </a:moveTo>
                  <a:cubicBezTo>
                    <a:pt x="672" y="188"/>
                    <a:pt x="671" y="184"/>
                    <a:pt x="667" y="181"/>
                  </a:cubicBezTo>
                  <a:cubicBezTo>
                    <a:pt x="664" y="178"/>
                    <a:pt x="660" y="176"/>
                    <a:pt x="656" y="176"/>
                  </a:cubicBezTo>
                  <a:cubicBezTo>
                    <a:pt x="651" y="176"/>
                    <a:pt x="647" y="178"/>
                    <a:pt x="644" y="181"/>
                  </a:cubicBezTo>
                  <a:cubicBezTo>
                    <a:pt x="641" y="184"/>
                    <a:pt x="639" y="188"/>
                    <a:pt x="639" y="194"/>
                  </a:cubicBezTo>
                  <a:cubicBezTo>
                    <a:pt x="639" y="199"/>
                    <a:pt x="641" y="204"/>
                    <a:pt x="644" y="207"/>
                  </a:cubicBezTo>
                  <a:cubicBezTo>
                    <a:pt x="647" y="210"/>
                    <a:pt x="651" y="212"/>
                    <a:pt x="656" y="212"/>
                  </a:cubicBezTo>
                  <a:cubicBezTo>
                    <a:pt x="660" y="212"/>
                    <a:pt x="664" y="210"/>
                    <a:pt x="667" y="207"/>
                  </a:cubicBezTo>
                  <a:cubicBezTo>
                    <a:pt x="671" y="204"/>
                    <a:pt x="672" y="199"/>
                    <a:pt x="672" y="194"/>
                  </a:cubicBezTo>
                  <a:close/>
                  <a:moveTo>
                    <a:pt x="146" y="176"/>
                  </a:moveTo>
                  <a:cubicBezTo>
                    <a:pt x="153" y="176"/>
                    <a:pt x="157" y="179"/>
                    <a:pt x="161" y="185"/>
                  </a:cubicBezTo>
                  <a:cubicBezTo>
                    <a:pt x="175" y="177"/>
                    <a:pt x="175" y="177"/>
                    <a:pt x="175" y="177"/>
                  </a:cubicBezTo>
                  <a:cubicBezTo>
                    <a:pt x="173" y="172"/>
                    <a:pt x="169" y="168"/>
                    <a:pt x="164" y="165"/>
                  </a:cubicBezTo>
                  <a:cubicBezTo>
                    <a:pt x="159" y="162"/>
                    <a:pt x="153" y="161"/>
                    <a:pt x="146" y="161"/>
                  </a:cubicBezTo>
                  <a:cubicBezTo>
                    <a:pt x="139" y="161"/>
                    <a:pt x="133" y="162"/>
                    <a:pt x="128" y="165"/>
                  </a:cubicBezTo>
                  <a:cubicBezTo>
                    <a:pt x="122" y="168"/>
                    <a:pt x="118" y="172"/>
                    <a:pt x="115" y="177"/>
                  </a:cubicBezTo>
                  <a:cubicBezTo>
                    <a:pt x="112" y="182"/>
                    <a:pt x="110" y="187"/>
                    <a:pt x="110" y="194"/>
                  </a:cubicBezTo>
                  <a:cubicBezTo>
                    <a:pt x="110" y="200"/>
                    <a:pt x="112" y="206"/>
                    <a:pt x="115" y="211"/>
                  </a:cubicBezTo>
                  <a:cubicBezTo>
                    <a:pt x="118" y="216"/>
                    <a:pt x="122" y="220"/>
                    <a:pt x="128" y="223"/>
                  </a:cubicBezTo>
                  <a:cubicBezTo>
                    <a:pt x="133" y="226"/>
                    <a:pt x="139" y="227"/>
                    <a:pt x="146" y="227"/>
                  </a:cubicBezTo>
                  <a:cubicBezTo>
                    <a:pt x="153" y="227"/>
                    <a:pt x="159" y="226"/>
                    <a:pt x="164" y="223"/>
                  </a:cubicBezTo>
                  <a:cubicBezTo>
                    <a:pt x="169" y="220"/>
                    <a:pt x="173" y="216"/>
                    <a:pt x="175" y="211"/>
                  </a:cubicBezTo>
                  <a:cubicBezTo>
                    <a:pt x="161" y="203"/>
                    <a:pt x="161" y="203"/>
                    <a:pt x="161" y="203"/>
                  </a:cubicBezTo>
                  <a:cubicBezTo>
                    <a:pt x="157" y="209"/>
                    <a:pt x="153" y="212"/>
                    <a:pt x="146" y="212"/>
                  </a:cubicBezTo>
                  <a:cubicBezTo>
                    <a:pt x="141" y="212"/>
                    <a:pt x="137" y="210"/>
                    <a:pt x="134" y="207"/>
                  </a:cubicBezTo>
                  <a:cubicBezTo>
                    <a:pt x="131" y="204"/>
                    <a:pt x="129" y="199"/>
                    <a:pt x="129" y="194"/>
                  </a:cubicBezTo>
                  <a:cubicBezTo>
                    <a:pt x="129" y="188"/>
                    <a:pt x="131" y="184"/>
                    <a:pt x="134" y="181"/>
                  </a:cubicBezTo>
                  <a:cubicBezTo>
                    <a:pt x="137" y="178"/>
                    <a:pt x="141" y="176"/>
                    <a:pt x="146" y="176"/>
                  </a:cubicBez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8" name="Freeform 32">
              <a:extLst>
                <a:ext uri="{FF2B5EF4-FFF2-40B4-BE49-F238E27FC236}">
                  <a16:creationId xmlns:a16="http://schemas.microsoft.com/office/drawing/2014/main" id="{A6F58B97-707C-45AD-9A5F-3DF642BB4AA8}"/>
                </a:ext>
              </a:extLst>
            </p:cNvPr>
            <p:cNvSpPr>
              <a:spLocks noSelect="1"/>
            </p:cNvSpPr>
            <p:nvPr userDrawn="1"/>
          </p:nvSpPr>
          <p:spPr bwMode="ltGray">
            <a:xfrm>
              <a:off x="4465" y="3089"/>
              <a:ext cx="896" cy="151"/>
            </a:xfrm>
            <a:custGeom>
              <a:avLst/>
              <a:gdLst>
                <a:gd name="T0" fmla="*/ 491 w 1494"/>
                <a:gd name="T1" fmla="*/ 95 h 251"/>
                <a:gd name="T2" fmla="*/ 1033 w 1494"/>
                <a:gd name="T3" fmla="*/ 95 h 251"/>
                <a:gd name="T4" fmla="*/ 1015 w 1494"/>
                <a:gd name="T5" fmla="*/ 18 h 251"/>
                <a:gd name="T6" fmla="*/ 115 w 1494"/>
                <a:gd name="T7" fmla="*/ 51 h 251"/>
                <a:gd name="T8" fmla="*/ 511 w 1494"/>
                <a:gd name="T9" fmla="*/ 21 h 251"/>
                <a:gd name="T10" fmla="*/ 150 w 1494"/>
                <a:gd name="T11" fmla="*/ 93 h 251"/>
                <a:gd name="T12" fmla="*/ 154 w 1494"/>
                <a:gd name="T13" fmla="*/ 31 h 251"/>
                <a:gd name="T14" fmla="*/ 167 w 1494"/>
                <a:gd name="T15" fmla="*/ 83 h 251"/>
                <a:gd name="T16" fmla="*/ 63 w 1494"/>
                <a:gd name="T17" fmla="*/ 51 h 251"/>
                <a:gd name="T18" fmla="*/ 21 w 1494"/>
                <a:gd name="T19" fmla="*/ 25 h 251"/>
                <a:gd name="T20" fmla="*/ 520 w 1494"/>
                <a:gd name="T21" fmla="*/ 30 h 251"/>
                <a:gd name="T22" fmla="*/ 376 w 1494"/>
                <a:gd name="T23" fmla="*/ 75 h 251"/>
                <a:gd name="T24" fmla="*/ 349 w 1494"/>
                <a:gd name="T25" fmla="*/ 29 h 251"/>
                <a:gd name="T26" fmla="*/ 306 w 1494"/>
                <a:gd name="T27" fmla="*/ 95 h 251"/>
                <a:gd name="T28" fmla="*/ 974 w 1494"/>
                <a:gd name="T29" fmla="*/ 75 h 251"/>
                <a:gd name="T30" fmla="*/ 1109 w 1494"/>
                <a:gd name="T31" fmla="*/ 84 h 251"/>
                <a:gd name="T32" fmla="*/ 793 w 1494"/>
                <a:gd name="T33" fmla="*/ 31 h 251"/>
                <a:gd name="T34" fmla="*/ 813 w 1494"/>
                <a:gd name="T35" fmla="*/ 95 h 251"/>
                <a:gd name="T36" fmla="*/ 732 w 1494"/>
                <a:gd name="T37" fmla="*/ 79 h 251"/>
                <a:gd name="T38" fmla="*/ 749 w 1494"/>
                <a:gd name="T39" fmla="*/ 45 h 251"/>
                <a:gd name="T40" fmla="*/ 1066 w 1494"/>
                <a:gd name="T41" fmla="*/ 45 h 251"/>
                <a:gd name="T42" fmla="*/ 1071 w 1494"/>
                <a:gd name="T43" fmla="*/ 70 h 251"/>
                <a:gd name="T44" fmla="*/ 1102 w 1494"/>
                <a:gd name="T45" fmla="*/ 75 h 251"/>
                <a:gd name="T46" fmla="*/ 601 w 1494"/>
                <a:gd name="T47" fmla="*/ 63 h 251"/>
                <a:gd name="T48" fmla="*/ 583 w 1494"/>
                <a:gd name="T49" fmla="*/ 57 h 251"/>
                <a:gd name="T50" fmla="*/ 660 w 1494"/>
                <a:gd name="T51" fmla="*/ 30 h 251"/>
                <a:gd name="T52" fmla="*/ 849 w 1494"/>
                <a:gd name="T53" fmla="*/ 6 h 251"/>
                <a:gd name="T54" fmla="*/ 907 w 1494"/>
                <a:gd name="T55" fmla="*/ 36 h 251"/>
                <a:gd name="T56" fmla="*/ 965 w 1494"/>
                <a:gd name="T57" fmla="*/ 165 h 251"/>
                <a:gd name="T58" fmla="*/ 995 w 1494"/>
                <a:gd name="T59" fmla="*/ 207 h 251"/>
                <a:gd name="T60" fmla="*/ 836 w 1494"/>
                <a:gd name="T61" fmla="*/ 162 h 251"/>
                <a:gd name="T62" fmla="*/ 894 w 1494"/>
                <a:gd name="T63" fmla="*/ 168 h 251"/>
                <a:gd name="T64" fmla="*/ 1049 w 1494"/>
                <a:gd name="T65" fmla="*/ 162 h 251"/>
                <a:gd name="T66" fmla="*/ 1066 w 1494"/>
                <a:gd name="T67" fmla="*/ 212 h 251"/>
                <a:gd name="T68" fmla="*/ 1306 w 1494"/>
                <a:gd name="T69" fmla="*/ 177 h 251"/>
                <a:gd name="T70" fmla="*/ 1337 w 1494"/>
                <a:gd name="T71" fmla="*/ 212 h 251"/>
                <a:gd name="T72" fmla="*/ 1403 w 1494"/>
                <a:gd name="T73" fmla="*/ 162 h 251"/>
                <a:gd name="T74" fmla="*/ 1453 w 1494"/>
                <a:gd name="T75" fmla="*/ 182 h 251"/>
                <a:gd name="T76" fmla="*/ 1277 w 1494"/>
                <a:gd name="T77" fmla="*/ 223 h 251"/>
                <a:gd name="T78" fmla="*/ 1270 w 1494"/>
                <a:gd name="T79" fmla="*/ 181 h 251"/>
                <a:gd name="T80" fmla="*/ 1145 w 1494"/>
                <a:gd name="T81" fmla="*/ 158 h 251"/>
                <a:gd name="T82" fmla="*/ 281 w 1494"/>
                <a:gd name="T83" fmla="*/ 178 h 251"/>
                <a:gd name="T84" fmla="*/ 268 w 1494"/>
                <a:gd name="T85" fmla="*/ 222 h 251"/>
                <a:gd name="T86" fmla="*/ 321 w 1494"/>
                <a:gd name="T87" fmla="*/ 132 h 251"/>
                <a:gd name="T88" fmla="*/ 625 w 1494"/>
                <a:gd name="T89" fmla="*/ 162 h 251"/>
                <a:gd name="T90" fmla="*/ 411 w 1494"/>
                <a:gd name="T91" fmla="*/ 195 h 251"/>
                <a:gd name="T92" fmla="*/ 343 w 1494"/>
                <a:gd name="T93" fmla="*/ 194 h 251"/>
                <a:gd name="T94" fmla="*/ 394 w 1494"/>
                <a:gd name="T95" fmla="*/ 189 h 251"/>
                <a:gd name="T96" fmla="*/ 562 w 1494"/>
                <a:gd name="T97" fmla="*/ 223 h 251"/>
                <a:gd name="T98" fmla="*/ 569 w 1494"/>
                <a:gd name="T99" fmla="*/ 179 h 251"/>
                <a:gd name="T100" fmla="*/ 819 w 1494"/>
                <a:gd name="T101" fmla="*/ 217 h 251"/>
                <a:gd name="T102" fmla="*/ 800 w 1494"/>
                <a:gd name="T103" fmla="*/ 179 h 251"/>
                <a:gd name="T104" fmla="*/ 115 w 1494"/>
                <a:gd name="T105" fmla="*/ 177 h 251"/>
                <a:gd name="T106" fmla="*/ 134 w 1494"/>
                <a:gd name="T107" fmla="*/ 181 h 251"/>
                <a:gd name="T108" fmla="*/ 49 w 1494"/>
                <a:gd name="T109" fmla="*/ 165 h 251"/>
                <a:gd name="T110" fmla="*/ 79 w 1494"/>
                <a:gd name="T111" fmla="*/ 207 h 251"/>
                <a:gd name="T112" fmla="*/ 705 w 1494"/>
                <a:gd name="T113" fmla="*/ 236 h 251"/>
                <a:gd name="T114" fmla="*/ 725 w 1494"/>
                <a:gd name="T115" fmla="*/ 170 h 251"/>
                <a:gd name="T116" fmla="*/ 532 w 1494"/>
                <a:gd name="T117" fmla="*/ 191 h 251"/>
                <a:gd name="T118" fmla="*/ 532 w 1494"/>
                <a:gd name="T119" fmla="*/ 191 h 251"/>
                <a:gd name="T120" fmla="*/ 478 w 1494"/>
                <a:gd name="T121" fmla="*/ 191 h 251"/>
                <a:gd name="T122" fmla="*/ 193 w 1494"/>
                <a:gd name="T123" fmla="*/ 225 h 251"/>
                <a:gd name="T124" fmla="*/ 197 w 1494"/>
                <a:gd name="T125" fmla="*/ 16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94" h="251">
                  <a:moveTo>
                    <a:pt x="491" y="95"/>
                  </a:moveTo>
                  <a:cubicBezTo>
                    <a:pt x="417" y="95"/>
                    <a:pt x="417" y="95"/>
                    <a:pt x="417" y="95"/>
                  </a:cubicBezTo>
                  <a:cubicBezTo>
                    <a:pt x="417" y="82"/>
                    <a:pt x="417" y="82"/>
                    <a:pt x="417" y="82"/>
                  </a:cubicBezTo>
                  <a:cubicBezTo>
                    <a:pt x="463" y="26"/>
                    <a:pt x="463" y="26"/>
                    <a:pt x="463" y="26"/>
                  </a:cubicBezTo>
                  <a:cubicBezTo>
                    <a:pt x="418" y="26"/>
                    <a:pt x="418" y="26"/>
                    <a:pt x="418" y="26"/>
                  </a:cubicBezTo>
                  <a:cubicBezTo>
                    <a:pt x="418" y="11"/>
                    <a:pt x="418" y="11"/>
                    <a:pt x="418" y="11"/>
                  </a:cubicBezTo>
                  <a:cubicBezTo>
                    <a:pt x="489" y="11"/>
                    <a:pt x="489" y="11"/>
                    <a:pt x="489" y="11"/>
                  </a:cubicBezTo>
                  <a:cubicBezTo>
                    <a:pt x="489" y="23"/>
                    <a:pt x="489" y="23"/>
                    <a:pt x="489" y="23"/>
                  </a:cubicBezTo>
                  <a:cubicBezTo>
                    <a:pt x="443" y="79"/>
                    <a:pt x="443" y="79"/>
                    <a:pt x="443" y="79"/>
                  </a:cubicBezTo>
                  <a:cubicBezTo>
                    <a:pt x="491" y="79"/>
                    <a:pt x="491" y="79"/>
                    <a:pt x="491" y="79"/>
                  </a:cubicBezTo>
                  <a:lnTo>
                    <a:pt x="491" y="95"/>
                  </a:lnTo>
                  <a:close/>
                  <a:moveTo>
                    <a:pt x="297" y="0"/>
                  </a:moveTo>
                  <a:cubicBezTo>
                    <a:pt x="293" y="0"/>
                    <a:pt x="291" y="1"/>
                    <a:pt x="288" y="3"/>
                  </a:cubicBezTo>
                  <a:cubicBezTo>
                    <a:pt x="286" y="5"/>
                    <a:pt x="285" y="8"/>
                    <a:pt x="285" y="11"/>
                  </a:cubicBezTo>
                  <a:cubicBezTo>
                    <a:pt x="285" y="14"/>
                    <a:pt x="286" y="16"/>
                    <a:pt x="288" y="18"/>
                  </a:cubicBezTo>
                  <a:cubicBezTo>
                    <a:pt x="291" y="20"/>
                    <a:pt x="293" y="21"/>
                    <a:pt x="297" y="21"/>
                  </a:cubicBezTo>
                  <a:cubicBezTo>
                    <a:pt x="300" y="21"/>
                    <a:pt x="303" y="20"/>
                    <a:pt x="305" y="18"/>
                  </a:cubicBezTo>
                  <a:cubicBezTo>
                    <a:pt x="307" y="16"/>
                    <a:pt x="308" y="13"/>
                    <a:pt x="308" y="10"/>
                  </a:cubicBezTo>
                  <a:cubicBezTo>
                    <a:pt x="308" y="7"/>
                    <a:pt x="307" y="5"/>
                    <a:pt x="305" y="3"/>
                  </a:cubicBezTo>
                  <a:cubicBezTo>
                    <a:pt x="303" y="1"/>
                    <a:pt x="300" y="0"/>
                    <a:pt x="297" y="0"/>
                  </a:cubicBezTo>
                  <a:close/>
                  <a:moveTo>
                    <a:pt x="1014" y="95"/>
                  </a:moveTo>
                  <a:cubicBezTo>
                    <a:pt x="1033" y="95"/>
                    <a:pt x="1033" y="95"/>
                    <a:pt x="1033" y="95"/>
                  </a:cubicBezTo>
                  <a:cubicBezTo>
                    <a:pt x="1033" y="30"/>
                    <a:pt x="1033" y="30"/>
                    <a:pt x="1033" y="30"/>
                  </a:cubicBezTo>
                  <a:cubicBezTo>
                    <a:pt x="1014" y="30"/>
                    <a:pt x="1014" y="30"/>
                    <a:pt x="1014" y="30"/>
                  </a:cubicBezTo>
                  <a:lnTo>
                    <a:pt x="1014" y="95"/>
                  </a:lnTo>
                  <a:close/>
                  <a:moveTo>
                    <a:pt x="1023" y="21"/>
                  </a:moveTo>
                  <a:cubicBezTo>
                    <a:pt x="1027" y="21"/>
                    <a:pt x="1030" y="20"/>
                    <a:pt x="1032" y="18"/>
                  </a:cubicBezTo>
                  <a:cubicBezTo>
                    <a:pt x="1034" y="16"/>
                    <a:pt x="1035" y="13"/>
                    <a:pt x="1035" y="10"/>
                  </a:cubicBezTo>
                  <a:cubicBezTo>
                    <a:pt x="1035" y="7"/>
                    <a:pt x="1034" y="5"/>
                    <a:pt x="1032" y="3"/>
                  </a:cubicBezTo>
                  <a:cubicBezTo>
                    <a:pt x="1030" y="1"/>
                    <a:pt x="1027" y="0"/>
                    <a:pt x="1023" y="0"/>
                  </a:cubicBezTo>
                  <a:cubicBezTo>
                    <a:pt x="1020" y="0"/>
                    <a:pt x="1017" y="1"/>
                    <a:pt x="1015" y="3"/>
                  </a:cubicBezTo>
                  <a:cubicBezTo>
                    <a:pt x="1013" y="5"/>
                    <a:pt x="1012" y="8"/>
                    <a:pt x="1012" y="11"/>
                  </a:cubicBezTo>
                  <a:cubicBezTo>
                    <a:pt x="1012" y="14"/>
                    <a:pt x="1013" y="16"/>
                    <a:pt x="1015" y="18"/>
                  </a:cubicBezTo>
                  <a:cubicBezTo>
                    <a:pt x="1017" y="20"/>
                    <a:pt x="1020" y="21"/>
                    <a:pt x="1023" y="21"/>
                  </a:cubicBezTo>
                  <a:close/>
                  <a:moveTo>
                    <a:pt x="252" y="95"/>
                  </a:moveTo>
                  <a:cubicBezTo>
                    <a:pt x="280" y="30"/>
                    <a:pt x="280" y="30"/>
                    <a:pt x="280" y="30"/>
                  </a:cubicBezTo>
                  <a:cubicBezTo>
                    <a:pt x="262" y="30"/>
                    <a:pt x="262" y="30"/>
                    <a:pt x="262" y="30"/>
                  </a:cubicBezTo>
                  <a:cubicBezTo>
                    <a:pt x="243" y="74"/>
                    <a:pt x="243" y="74"/>
                    <a:pt x="243" y="74"/>
                  </a:cubicBezTo>
                  <a:cubicBezTo>
                    <a:pt x="225" y="30"/>
                    <a:pt x="225" y="30"/>
                    <a:pt x="225" y="30"/>
                  </a:cubicBezTo>
                  <a:cubicBezTo>
                    <a:pt x="206" y="30"/>
                    <a:pt x="206" y="30"/>
                    <a:pt x="206" y="30"/>
                  </a:cubicBezTo>
                  <a:cubicBezTo>
                    <a:pt x="233" y="95"/>
                    <a:pt x="233" y="95"/>
                    <a:pt x="233" y="95"/>
                  </a:cubicBezTo>
                  <a:lnTo>
                    <a:pt x="252" y="95"/>
                  </a:lnTo>
                  <a:close/>
                  <a:moveTo>
                    <a:pt x="111" y="64"/>
                  </a:moveTo>
                  <a:cubicBezTo>
                    <a:pt x="111" y="58"/>
                    <a:pt x="112" y="54"/>
                    <a:pt x="115" y="51"/>
                  </a:cubicBezTo>
                  <a:cubicBezTo>
                    <a:pt x="118" y="48"/>
                    <a:pt x="122" y="46"/>
                    <a:pt x="128" y="46"/>
                  </a:cubicBezTo>
                  <a:cubicBezTo>
                    <a:pt x="129" y="46"/>
                    <a:pt x="130" y="46"/>
                    <a:pt x="132" y="46"/>
                  </a:cubicBezTo>
                  <a:cubicBezTo>
                    <a:pt x="132" y="29"/>
                    <a:pt x="132" y="29"/>
                    <a:pt x="132" y="29"/>
                  </a:cubicBezTo>
                  <a:cubicBezTo>
                    <a:pt x="127" y="29"/>
                    <a:pt x="123" y="30"/>
                    <a:pt x="119" y="31"/>
                  </a:cubicBezTo>
                  <a:cubicBezTo>
                    <a:pt x="115" y="33"/>
                    <a:pt x="112" y="35"/>
                    <a:pt x="110" y="39"/>
                  </a:cubicBezTo>
                  <a:cubicBezTo>
                    <a:pt x="110" y="30"/>
                    <a:pt x="110" y="30"/>
                    <a:pt x="110" y="30"/>
                  </a:cubicBezTo>
                  <a:cubicBezTo>
                    <a:pt x="92" y="30"/>
                    <a:pt x="92" y="30"/>
                    <a:pt x="92" y="30"/>
                  </a:cubicBezTo>
                  <a:cubicBezTo>
                    <a:pt x="92" y="95"/>
                    <a:pt x="92" y="95"/>
                    <a:pt x="92" y="95"/>
                  </a:cubicBezTo>
                  <a:cubicBezTo>
                    <a:pt x="111" y="95"/>
                    <a:pt x="111" y="95"/>
                    <a:pt x="111" y="95"/>
                  </a:cubicBezTo>
                  <a:lnTo>
                    <a:pt x="111" y="64"/>
                  </a:lnTo>
                  <a:close/>
                  <a:moveTo>
                    <a:pt x="511" y="21"/>
                  </a:moveTo>
                  <a:cubicBezTo>
                    <a:pt x="515" y="21"/>
                    <a:pt x="517" y="20"/>
                    <a:pt x="520" y="18"/>
                  </a:cubicBezTo>
                  <a:cubicBezTo>
                    <a:pt x="522" y="16"/>
                    <a:pt x="523" y="13"/>
                    <a:pt x="523" y="10"/>
                  </a:cubicBezTo>
                  <a:cubicBezTo>
                    <a:pt x="523" y="7"/>
                    <a:pt x="522" y="5"/>
                    <a:pt x="520" y="3"/>
                  </a:cubicBezTo>
                  <a:cubicBezTo>
                    <a:pt x="517" y="1"/>
                    <a:pt x="515" y="0"/>
                    <a:pt x="511" y="0"/>
                  </a:cubicBezTo>
                  <a:cubicBezTo>
                    <a:pt x="508" y="0"/>
                    <a:pt x="505" y="1"/>
                    <a:pt x="503" y="3"/>
                  </a:cubicBezTo>
                  <a:cubicBezTo>
                    <a:pt x="501" y="5"/>
                    <a:pt x="499" y="8"/>
                    <a:pt x="499" y="11"/>
                  </a:cubicBezTo>
                  <a:cubicBezTo>
                    <a:pt x="499" y="14"/>
                    <a:pt x="501" y="16"/>
                    <a:pt x="503" y="18"/>
                  </a:cubicBezTo>
                  <a:cubicBezTo>
                    <a:pt x="505" y="20"/>
                    <a:pt x="508" y="21"/>
                    <a:pt x="511" y="21"/>
                  </a:cubicBezTo>
                  <a:close/>
                  <a:moveTo>
                    <a:pt x="182" y="87"/>
                  </a:moveTo>
                  <a:cubicBezTo>
                    <a:pt x="179" y="93"/>
                    <a:pt x="172" y="96"/>
                    <a:pt x="163" y="96"/>
                  </a:cubicBezTo>
                  <a:cubicBezTo>
                    <a:pt x="158" y="96"/>
                    <a:pt x="153" y="95"/>
                    <a:pt x="150" y="93"/>
                  </a:cubicBezTo>
                  <a:cubicBezTo>
                    <a:pt x="146" y="91"/>
                    <a:pt x="143" y="89"/>
                    <a:pt x="141" y="86"/>
                  </a:cubicBezTo>
                  <a:cubicBezTo>
                    <a:pt x="140" y="83"/>
                    <a:pt x="139" y="80"/>
                    <a:pt x="139" y="76"/>
                  </a:cubicBezTo>
                  <a:cubicBezTo>
                    <a:pt x="139" y="70"/>
                    <a:pt x="141" y="65"/>
                    <a:pt x="145" y="62"/>
                  </a:cubicBezTo>
                  <a:cubicBezTo>
                    <a:pt x="150" y="58"/>
                    <a:pt x="157" y="57"/>
                    <a:pt x="166" y="57"/>
                  </a:cubicBezTo>
                  <a:cubicBezTo>
                    <a:pt x="181" y="57"/>
                    <a:pt x="181" y="57"/>
                    <a:pt x="181" y="57"/>
                  </a:cubicBezTo>
                  <a:cubicBezTo>
                    <a:pt x="181" y="53"/>
                    <a:pt x="180" y="49"/>
                    <a:pt x="177" y="47"/>
                  </a:cubicBezTo>
                  <a:cubicBezTo>
                    <a:pt x="175" y="45"/>
                    <a:pt x="171" y="44"/>
                    <a:pt x="166" y="44"/>
                  </a:cubicBezTo>
                  <a:cubicBezTo>
                    <a:pt x="163" y="44"/>
                    <a:pt x="160" y="44"/>
                    <a:pt x="156" y="46"/>
                  </a:cubicBezTo>
                  <a:cubicBezTo>
                    <a:pt x="153" y="47"/>
                    <a:pt x="150" y="48"/>
                    <a:pt x="148" y="50"/>
                  </a:cubicBezTo>
                  <a:cubicBezTo>
                    <a:pt x="141" y="37"/>
                    <a:pt x="141" y="37"/>
                    <a:pt x="141" y="37"/>
                  </a:cubicBezTo>
                  <a:cubicBezTo>
                    <a:pt x="145" y="34"/>
                    <a:pt x="149" y="32"/>
                    <a:pt x="154" y="31"/>
                  </a:cubicBezTo>
                  <a:cubicBezTo>
                    <a:pt x="159" y="30"/>
                    <a:pt x="164" y="29"/>
                    <a:pt x="169" y="29"/>
                  </a:cubicBezTo>
                  <a:cubicBezTo>
                    <a:pt x="179" y="29"/>
                    <a:pt x="187" y="31"/>
                    <a:pt x="192" y="36"/>
                  </a:cubicBezTo>
                  <a:cubicBezTo>
                    <a:pt x="197" y="41"/>
                    <a:pt x="200" y="48"/>
                    <a:pt x="200" y="58"/>
                  </a:cubicBezTo>
                  <a:cubicBezTo>
                    <a:pt x="200" y="95"/>
                    <a:pt x="200" y="95"/>
                    <a:pt x="200" y="95"/>
                  </a:cubicBezTo>
                  <a:cubicBezTo>
                    <a:pt x="182" y="95"/>
                    <a:pt x="182" y="95"/>
                    <a:pt x="182" y="95"/>
                  </a:cubicBezTo>
                  <a:lnTo>
                    <a:pt x="182" y="87"/>
                  </a:lnTo>
                  <a:close/>
                  <a:moveTo>
                    <a:pt x="181" y="68"/>
                  </a:moveTo>
                  <a:cubicBezTo>
                    <a:pt x="168" y="68"/>
                    <a:pt x="168" y="68"/>
                    <a:pt x="168" y="68"/>
                  </a:cubicBezTo>
                  <a:cubicBezTo>
                    <a:pt x="161" y="68"/>
                    <a:pt x="157" y="70"/>
                    <a:pt x="157" y="75"/>
                  </a:cubicBezTo>
                  <a:cubicBezTo>
                    <a:pt x="157" y="78"/>
                    <a:pt x="158" y="79"/>
                    <a:pt x="160" y="81"/>
                  </a:cubicBezTo>
                  <a:cubicBezTo>
                    <a:pt x="162" y="82"/>
                    <a:pt x="164" y="83"/>
                    <a:pt x="167" y="83"/>
                  </a:cubicBezTo>
                  <a:cubicBezTo>
                    <a:pt x="171" y="83"/>
                    <a:pt x="173" y="82"/>
                    <a:pt x="176" y="81"/>
                  </a:cubicBezTo>
                  <a:cubicBezTo>
                    <a:pt x="178" y="79"/>
                    <a:pt x="180" y="77"/>
                    <a:pt x="181" y="74"/>
                  </a:cubicBezTo>
                  <a:lnTo>
                    <a:pt x="181" y="68"/>
                  </a:lnTo>
                  <a:close/>
                  <a:moveTo>
                    <a:pt x="45" y="95"/>
                  </a:moveTo>
                  <a:cubicBezTo>
                    <a:pt x="1" y="95"/>
                    <a:pt x="1" y="95"/>
                    <a:pt x="1" y="95"/>
                  </a:cubicBezTo>
                  <a:cubicBezTo>
                    <a:pt x="1" y="11"/>
                    <a:pt x="1" y="11"/>
                    <a:pt x="1" y="11"/>
                  </a:cubicBezTo>
                  <a:cubicBezTo>
                    <a:pt x="42" y="11"/>
                    <a:pt x="42" y="11"/>
                    <a:pt x="42" y="11"/>
                  </a:cubicBezTo>
                  <a:cubicBezTo>
                    <a:pt x="53" y="11"/>
                    <a:pt x="61" y="13"/>
                    <a:pt x="66" y="16"/>
                  </a:cubicBezTo>
                  <a:cubicBezTo>
                    <a:pt x="72" y="20"/>
                    <a:pt x="74" y="26"/>
                    <a:pt x="74" y="32"/>
                  </a:cubicBezTo>
                  <a:cubicBezTo>
                    <a:pt x="74" y="37"/>
                    <a:pt x="73" y="40"/>
                    <a:pt x="71" y="43"/>
                  </a:cubicBezTo>
                  <a:cubicBezTo>
                    <a:pt x="69" y="47"/>
                    <a:pt x="67" y="49"/>
                    <a:pt x="63" y="51"/>
                  </a:cubicBezTo>
                  <a:cubicBezTo>
                    <a:pt x="68" y="52"/>
                    <a:pt x="72" y="55"/>
                    <a:pt x="74" y="59"/>
                  </a:cubicBezTo>
                  <a:cubicBezTo>
                    <a:pt x="77" y="62"/>
                    <a:pt x="78" y="66"/>
                    <a:pt x="78" y="72"/>
                  </a:cubicBezTo>
                  <a:cubicBezTo>
                    <a:pt x="78" y="79"/>
                    <a:pt x="76" y="85"/>
                    <a:pt x="70" y="89"/>
                  </a:cubicBezTo>
                  <a:cubicBezTo>
                    <a:pt x="64" y="93"/>
                    <a:pt x="56" y="95"/>
                    <a:pt x="45" y="95"/>
                  </a:cubicBezTo>
                  <a:close/>
                  <a:moveTo>
                    <a:pt x="21" y="45"/>
                  </a:moveTo>
                  <a:cubicBezTo>
                    <a:pt x="40" y="45"/>
                    <a:pt x="40" y="45"/>
                    <a:pt x="40" y="45"/>
                  </a:cubicBezTo>
                  <a:cubicBezTo>
                    <a:pt x="45" y="45"/>
                    <a:pt x="49" y="44"/>
                    <a:pt x="51" y="43"/>
                  </a:cubicBezTo>
                  <a:cubicBezTo>
                    <a:pt x="53" y="41"/>
                    <a:pt x="55" y="38"/>
                    <a:pt x="55" y="35"/>
                  </a:cubicBezTo>
                  <a:cubicBezTo>
                    <a:pt x="55" y="32"/>
                    <a:pt x="53" y="29"/>
                    <a:pt x="51" y="28"/>
                  </a:cubicBezTo>
                  <a:cubicBezTo>
                    <a:pt x="49" y="26"/>
                    <a:pt x="45" y="25"/>
                    <a:pt x="40" y="25"/>
                  </a:cubicBezTo>
                  <a:cubicBezTo>
                    <a:pt x="21" y="25"/>
                    <a:pt x="21" y="25"/>
                    <a:pt x="21" y="25"/>
                  </a:cubicBezTo>
                  <a:lnTo>
                    <a:pt x="21" y="45"/>
                  </a:lnTo>
                  <a:close/>
                  <a:moveTo>
                    <a:pt x="43" y="80"/>
                  </a:moveTo>
                  <a:cubicBezTo>
                    <a:pt x="49" y="80"/>
                    <a:pt x="52" y="79"/>
                    <a:pt x="55" y="77"/>
                  </a:cubicBezTo>
                  <a:cubicBezTo>
                    <a:pt x="58" y="76"/>
                    <a:pt x="59" y="73"/>
                    <a:pt x="59" y="70"/>
                  </a:cubicBezTo>
                  <a:cubicBezTo>
                    <a:pt x="59" y="63"/>
                    <a:pt x="54" y="59"/>
                    <a:pt x="43" y="59"/>
                  </a:cubicBezTo>
                  <a:cubicBezTo>
                    <a:pt x="21" y="59"/>
                    <a:pt x="21" y="59"/>
                    <a:pt x="21" y="59"/>
                  </a:cubicBezTo>
                  <a:cubicBezTo>
                    <a:pt x="21" y="80"/>
                    <a:pt x="21" y="80"/>
                    <a:pt x="21" y="80"/>
                  </a:cubicBezTo>
                  <a:lnTo>
                    <a:pt x="43" y="80"/>
                  </a:lnTo>
                  <a:close/>
                  <a:moveTo>
                    <a:pt x="502" y="95"/>
                  </a:moveTo>
                  <a:cubicBezTo>
                    <a:pt x="520" y="95"/>
                    <a:pt x="520" y="95"/>
                    <a:pt x="520" y="95"/>
                  </a:cubicBezTo>
                  <a:cubicBezTo>
                    <a:pt x="520" y="30"/>
                    <a:pt x="520" y="30"/>
                    <a:pt x="520" y="30"/>
                  </a:cubicBezTo>
                  <a:cubicBezTo>
                    <a:pt x="502" y="30"/>
                    <a:pt x="502" y="30"/>
                    <a:pt x="502" y="30"/>
                  </a:cubicBezTo>
                  <a:lnTo>
                    <a:pt x="502" y="95"/>
                  </a:lnTo>
                  <a:close/>
                  <a:moveTo>
                    <a:pt x="346" y="81"/>
                  </a:moveTo>
                  <a:cubicBezTo>
                    <a:pt x="342" y="81"/>
                    <a:pt x="338" y="81"/>
                    <a:pt x="334" y="80"/>
                  </a:cubicBezTo>
                  <a:cubicBezTo>
                    <a:pt x="330" y="78"/>
                    <a:pt x="326" y="77"/>
                    <a:pt x="324" y="75"/>
                  </a:cubicBezTo>
                  <a:cubicBezTo>
                    <a:pt x="317" y="89"/>
                    <a:pt x="317" y="89"/>
                    <a:pt x="317" y="89"/>
                  </a:cubicBezTo>
                  <a:cubicBezTo>
                    <a:pt x="320" y="91"/>
                    <a:pt x="324" y="92"/>
                    <a:pt x="330" y="94"/>
                  </a:cubicBezTo>
                  <a:cubicBezTo>
                    <a:pt x="335" y="95"/>
                    <a:pt x="340" y="96"/>
                    <a:pt x="345" y="96"/>
                  </a:cubicBezTo>
                  <a:cubicBezTo>
                    <a:pt x="352" y="96"/>
                    <a:pt x="357" y="95"/>
                    <a:pt x="362" y="93"/>
                  </a:cubicBezTo>
                  <a:cubicBezTo>
                    <a:pt x="366" y="91"/>
                    <a:pt x="370" y="89"/>
                    <a:pt x="372" y="86"/>
                  </a:cubicBezTo>
                  <a:cubicBezTo>
                    <a:pt x="375" y="83"/>
                    <a:pt x="376" y="79"/>
                    <a:pt x="376" y="75"/>
                  </a:cubicBezTo>
                  <a:cubicBezTo>
                    <a:pt x="376" y="70"/>
                    <a:pt x="375" y="67"/>
                    <a:pt x="372" y="64"/>
                  </a:cubicBezTo>
                  <a:cubicBezTo>
                    <a:pt x="370" y="61"/>
                    <a:pt x="367" y="60"/>
                    <a:pt x="363" y="59"/>
                  </a:cubicBezTo>
                  <a:cubicBezTo>
                    <a:pt x="360" y="58"/>
                    <a:pt x="356" y="57"/>
                    <a:pt x="350" y="56"/>
                  </a:cubicBezTo>
                  <a:cubicBezTo>
                    <a:pt x="346" y="55"/>
                    <a:pt x="342" y="54"/>
                    <a:pt x="340" y="53"/>
                  </a:cubicBezTo>
                  <a:cubicBezTo>
                    <a:pt x="338" y="53"/>
                    <a:pt x="337" y="51"/>
                    <a:pt x="337" y="49"/>
                  </a:cubicBezTo>
                  <a:cubicBezTo>
                    <a:pt x="337" y="47"/>
                    <a:pt x="338" y="46"/>
                    <a:pt x="340" y="45"/>
                  </a:cubicBezTo>
                  <a:cubicBezTo>
                    <a:pt x="342" y="44"/>
                    <a:pt x="345" y="43"/>
                    <a:pt x="349" y="43"/>
                  </a:cubicBezTo>
                  <a:cubicBezTo>
                    <a:pt x="355" y="43"/>
                    <a:pt x="362" y="45"/>
                    <a:pt x="367" y="48"/>
                  </a:cubicBezTo>
                  <a:cubicBezTo>
                    <a:pt x="374" y="35"/>
                    <a:pt x="374" y="35"/>
                    <a:pt x="374" y="35"/>
                  </a:cubicBezTo>
                  <a:cubicBezTo>
                    <a:pt x="371" y="33"/>
                    <a:pt x="367" y="32"/>
                    <a:pt x="362" y="31"/>
                  </a:cubicBezTo>
                  <a:cubicBezTo>
                    <a:pt x="358" y="30"/>
                    <a:pt x="353" y="29"/>
                    <a:pt x="349" y="29"/>
                  </a:cubicBezTo>
                  <a:cubicBezTo>
                    <a:pt x="343" y="29"/>
                    <a:pt x="337" y="30"/>
                    <a:pt x="333" y="32"/>
                  </a:cubicBezTo>
                  <a:cubicBezTo>
                    <a:pt x="328" y="33"/>
                    <a:pt x="325" y="36"/>
                    <a:pt x="322" y="39"/>
                  </a:cubicBezTo>
                  <a:cubicBezTo>
                    <a:pt x="320" y="42"/>
                    <a:pt x="319" y="46"/>
                    <a:pt x="319" y="50"/>
                  </a:cubicBezTo>
                  <a:cubicBezTo>
                    <a:pt x="319" y="55"/>
                    <a:pt x="320" y="59"/>
                    <a:pt x="323" y="61"/>
                  </a:cubicBezTo>
                  <a:cubicBezTo>
                    <a:pt x="325" y="64"/>
                    <a:pt x="328" y="66"/>
                    <a:pt x="332" y="67"/>
                  </a:cubicBezTo>
                  <a:cubicBezTo>
                    <a:pt x="335" y="68"/>
                    <a:pt x="339" y="69"/>
                    <a:pt x="345" y="70"/>
                  </a:cubicBezTo>
                  <a:cubicBezTo>
                    <a:pt x="349" y="70"/>
                    <a:pt x="352" y="71"/>
                    <a:pt x="355" y="72"/>
                  </a:cubicBezTo>
                  <a:cubicBezTo>
                    <a:pt x="357" y="72"/>
                    <a:pt x="358" y="74"/>
                    <a:pt x="358" y="76"/>
                  </a:cubicBezTo>
                  <a:cubicBezTo>
                    <a:pt x="358" y="79"/>
                    <a:pt x="354" y="81"/>
                    <a:pt x="346" y="81"/>
                  </a:cubicBezTo>
                  <a:close/>
                  <a:moveTo>
                    <a:pt x="287" y="95"/>
                  </a:moveTo>
                  <a:cubicBezTo>
                    <a:pt x="306" y="95"/>
                    <a:pt x="306" y="95"/>
                    <a:pt x="306" y="95"/>
                  </a:cubicBezTo>
                  <a:cubicBezTo>
                    <a:pt x="306" y="30"/>
                    <a:pt x="306" y="30"/>
                    <a:pt x="306" y="30"/>
                  </a:cubicBezTo>
                  <a:cubicBezTo>
                    <a:pt x="287" y="30"/>
                    <a:pt x="287" y="30"/>
                    <a:pt x="287" y="30"/>
                  </a:cubicBezTo>
                  <a:lnTo>
                    <a:pt x="287" y="95"/>
                  </a:lnTo>
                  <a:close/>
                  <a:moveTo>
                    <a:pt x="970" y="93"/>
                  </a:moveTo>
                  <a:cubicBezTo>
                    <a:pt x="973" y="92"/>
                    <a:pt x="976" y="90"/>
                    <a:pt x="979" y="87"/>
                  </a:cubicBezTo>
                  <a:cubicBezTo>
                    <a:pt x="979" y="95"/>
                    <a:pt x="979" y="95"/>
                    <a:pt x="979" y="95"/>
                  </a:cubicBezTo>
                  <a:cubicBezTo>
                    <a:pt x="997" y="95"/>
                    <a:pt x="997" y="95"/>
                    <a:pt x="997" y="95"/>
                  </a:cubicBezTo>
                  <a:cubicBezTo>
                    <a:pt x="997" y="30"/>
                    <a:pt x="997" y="30"/>
                    <a:pt x="997" y="30"/>
                  </a:cubicBezTo>
                  <a:cubicBezTo>
                    <a:pt x="978" y="30"/>
                    <a:pt x="978" y="30"/>
                    <a:pt x="978" y="30"/>
                  </a:cubicBezTo>
                  <a:cubicBezTo>
                    <a:pt x="978" y="62"/>
                    <a:pt x="978" y="62"/>
                    <a:pt x="978" y="62"/>
                  </a:cubicBezTo>
                  <a:cubicBezTo>
                    <a:pt x="978" y="68"/>
                    <a:pt x="977" y="72"/>
                    <a:pt x="974" y="75"/>
                  </a:cubicBezTo>
                  <a:cubicBezTo>
                    <a:pt x="971" y="78"/>
                    <a:pt x="968" y="79"/>
                    <a:pt x="963" y="79"/>
                  </a:cubicBezTo>
                  <a:cubicBezTo>
                    <a:pt x="954" y="79"/>
                    <a:pt x="950" y="74"/>
                    <a:pt x="950" y="64"/>
                  </a:cubicBezTo>
                  <a:cubicBezTo>
                    <a:pt x="950" y="30"/>
                    <a:pt x="950" y="30"/>
                    <a:pt x="950" y="30"/>
                  </a:cubicBezTo>
                  <a:cubicBezTo>
                    <a:pt x="931" y="30"/>
                    <a:pt x="931" y="30"/>
                    <a:pt x="931" y="30"/>
                  </a:cubicBezTo>
                  <a:cubicBezTo>
                    <a:pt x="931" y="67"/>
                    <a:pt x="931" y="67"/>
                    <a:pt x="931" y="67"/>
                  </a:cubicBezTo>
                  <a:cubicBezTo>
                    <a:pt x="931" y="76"/>
                    <a:pt x="934" y="83"/>
                    <a:pt x="939" y="88"/>
                  </a:cubicBezTo>
                  <a:cubicBezTo>
                    <a:pt x="944" y="93"/>
                    <a:pt x="950" y="96"/>
                    <a:pt x="959" y="96"/>
                  </a:cubicBezTo>
                  <a:cubicBezTo>
                    <a:pt x="963" y="96"/>
                    <a:pt x="967" y="95"/>
                    <a:pt x="970" y="93"/>
                  </a:cubicBezTo>
                  <a:close/>
                  <a:moveTo>
                    <a:pt x="1121" y="72"/>
                  </a:moveTo>
                  <a:cubicBezTo>
                    <a:pt x="1118" y="72"/>
                    <a:pt x="1115" y="73"/>
                    <a:pt x="1113" y="75"/>
                  </a:cubicBezTo>
                  <a:cubicBezTo>
                    <a:pt x="1111" y="78"/>
                    <a:pt x="1109" y="80"/>
                    <a:pt x="1109" y="84"/>
                  </a:cubicBezTo>
                  <a:cubicBezTo>
                    <a:pt x="1109" y="86"/>
                    <a:pt x="1110" y="88"/>
                    <a:pt x="1111" y="90"/>
                  </a:cubicBezTo>
                  <a:cubicBezTo>
                    <a:pt x="1112" y="92"/>
                    <a:pt x="1114" y="93"/>
                    <a:pt x="1116" y="94"/>
                  </a:cubicBezTo>
                  <a:cubicBezTo>
                    <a:pt x="1111" y="113"/>
                    <a:pt x="1111" y="113"/>
                    <a:pt x="1111" y="113"/>
                  </a:cubicBezTo>
                  <a:cubicBezTo>
                    <a:pt x="1123" y="113"/>
                    <a:pt x="1123" y="113"/>
                    <a:pt x="1123" y="113"/>
                  </a:cubicBezTo>
                  <a:cubicBezTo>
                    <a:pt x="1129" y="96"/>
                    <a:pt x="1129" y="96"/>
                    <a:pt x="1129" y="96"/>
                  </a:cubicBezTo>
                  <a:cubicBezTo>
                    <a:pt x="1131" y="93"/>
                    <a:pt x="1132" y="90"/>
                    <a:pt x="1132" y="89"/>
                  </a:cubicBezTo>
                  <a:cubicBezTo>
                    <a:pt x="1132" y="87"/>
                    <a:pt x="1133" y="85"/>
                    <a:pt x="1133" y="84"/>
                  </a:cubicBezTo>
                  <a:cubicBezTo>
                    <a:pt x="1133" y="80"/>
                    <a:pt x="1132" y="78"/>
                    <a:pt x="1129" y="75"/>
                  </a:cubicBezTo>
                  <a:cubicBezTo>
                    <a:pt x="1127" y="73"/>
                    <a:pt x="1124" y="72"/>
                    <a:pt x="1121" y="72"/>
                  </a:cubicBezTo>
                  <a:close/>
                  <a:moveTo>
                    <a:pt x="805" y="29"/>
                  </a:moveTo>
                  <a:cubicBezTo>
                    <a:pt x="801" y="29"/>
                    <a:pt x="797" y="30"/>
                    <a:pt x="793" y="31"/>
                  </a:cubicBezTo>
                  <a:cubicBezTo>
                    <a:pt x="789" y="33"/>
                    <a:pt x="786" y="35"/>
                    <a:pt x="784" y="38"/>
                  </a:cubicBezTo>
                  <a:cubicBezTo>
                    <a:pt x="784" y="30"/>
                    <a:pt x="784" y="30"/>
                    <a:pt x="784" y="30"/>
                  </a:cubicBezTo>
                  <a:cubicBezTo>
                    <a:pt x="766" y="30"/>
                    <a:pt x="766" y="30"/>
                    <a:pt x="766" y="30"/>
                  </a:cubicBezTo>
                  <a:cubicBezTo>
                    <a:pt x="766" y="95"/>
                    <a:pt x="766" y="95"/>
                    <a:pt x="766" y="95"/>
                  </a:cubicBezTo>
                  <a:cubicBezTo>
                    <a:pt x="785" y="95"/>
                    <a:pt x="785" y="95"/>
                    <a:pt x="785" y="95"/>
                  </a:cubicBezTo>
                  <a:cubicBezTo>
                    <a:pt x="785" y="63"/>
                    <a:pt x="785" y="63"/>
                    <a:pt x="785" y="63"/>
                  </a:cubicBezTo>
                  <a:cubicBezTo>
                    <a:pt x="785" y="57"/>
                    <a:pt x="786" y="53"/>
                    <a:pt x="789" y="50"/>
                  </a:cubicBezTo>
                  <a:cubicBezTo>
                    <a:pt x="792" y="47"/>
                    <a:pt x="795" y="45"/>
                    <a:pt x="800" y="45"/>
                  </a:cubicBezTo>
                  <a:cubicBezTo>
                    <a:pt x="804" y="45"/>
                    <a:pt x="807" y="47"/>
                    <a:pt x="810" y="49"/>
                  </a:cubicBezTo>
                  <a:cubicBezTo>
                    <a:pt x="812" y="52"/>
                    <a:pt x="813" y="55"/>
                    <a:pt x="813" y="61"/>
                  </a:cubicBezTo>
                  <a:cubicBezTo>
                    <a:pt x="813" y="95"/>
                    <a:pt x="813" y="95"/>
                    <a:pt x="813" y="95"/>
                  </a:cubicBezTo>
                  <a:cubicBezTo>
                    <a:pt x="832" y="95"/>
                    <a:pt x="832" y="95"/>
                    <a:pt x="832" y="95"/>
                  </a:cubicBezTo>
                  <a:cubicBezTo>
                    <a:pt x="832" y="58"/>
                    <a:pt x="832" y="58"/>
                    <a:pt x="832" y="58"/>
                  </a:cubicBezTo>
                  <a:cubicBezTo>
                    <a:pt x="832" y="48"/>
                    <a:pt x="829" y="41"/>
                    <a:pt x="824" y="36"/>
                  </a:cubicBezTo>
                  <a:cubicBezTo>
                    <a:pt x="819" y="31"/>
                    <a:pt x="813" y="29"/>
                    <a:pt x="805" y="29"/>
                  </a:cubicBezTo>
                  <a:close/>
                  <a:moveTo>
                    <a:pt x="749" y="45"/>
                  </a:moveTo>
                  <a:cubicBezTo>
                    <a:pt x="752" y="50"/>
                    <a:pt x="753" y="56"/>
                    <a:pt x="753" y="63"/>
                  </a:cubicBezTo>
                  <a:cubicBezTo>
                    <a:pt x="753" y="63"/>
                    <a:pt x="753" y="64"/>
                    <a:pt x="753" y="68"/>
                  </a:cubicBezTo>
                  <a:cubicBezTo>
                    <a:pt x="704" y="68"/>
                    <a:pt x="704" y="68"/>
                    <a:pt x="704" y="68"/>
                  </a:cubicBezTo>
                  <a:cubicBezTo>
                    <a:pt x="705" y="72"/>
                    <a:pt x="707" y="75"/>
                    <a:pt x="710" y="77"/>
                  </a:cubicBezTo>
                  <a:cubicBezTo>
                    <a:pt x="714" y="79"/>
                    <a:pt x="718" y="81"/>
                    <a:pt x="723" y="81"/>
                  </a:cubicBezTo>
                  <a:cubicBezTo>
                    <a:pt x="726" y="81"/>
                    <a:pt x="729" y="80"/>
                    <a:pt x="732" y="79"/>
                  </a:cubicBezTo>
                  <a:cubicBezTo>
                    <a:pt x="734" y="78"/>
                    <a:pt x="737" y="76"/>
                    <a:pt x="739" y="74"/>
                  </a:cubicBezTo>
                  <a:cubicBezTo>
                    <a:pt x="749" y="85"/>
                    <a:pt x="749" y="85"/>
                    <a:pt x="749" y="85"/>
                  </a:cubicBezTo>
                  <a:cubicBezTo>
                    <a:pt x="743" y="92"/>
                    <a:pt x="734" y="96"/>
                    <a:pt x="722" y="96"/>
                  </a:cubicBezTo>
                  <a:cubicBezTo>
                    <a:pt x="715" y="96"/>
                    <a:pt x="708" y="94"/>
                    <a:pt x="703" y="91"/>
                  </a:cubicBezTo>
                  <a:cubicBezTo>
                    <a:pt x="697" y="88"/>
                    <a:pt x="693" y="85"/>
                    <a:pt x="690" y="79"/>
                  </a:cubicBezTo>
                  <a:cubicBezTo>
                    <a:pt x="687" y="74"/>
                    <a:pt x="685" y="69"/>
                    <a:pt x="685" y="62"/>
                  </a:cubicBezTo>
                  <a:cubicBezTo>
                    <a:pt x="685" y="56"/>
                    <a:pt x="687" y="50"/>
                    <a:pt x="690" y="45"/>
                  </a:cubicBezTo>
                  <a:cubicBezTo>
                    <a:pt x="693" y="40"/>
                    <a:pt x="697" y="36"/>
                    <a:pt x="702" y="33"/>
                  </a:cubicBezTo>
                  <a:cubicBezTo>
                    <a:pt x="707" y="30"/>
                    <a:pt x="713" y="29"/>
                    <a:pt x="720" y="29"/>
                  </a:cubicBezTo>
                  <a:cubicBezTo>
                    <a:pt x="726" y="29"/>
                    <a:pt x="732" y="30"/>
                    <a:pt x="737" y="33"/>
                  </a:cubicBezTo>
                  <a:cubicBezTo>
                    <a:pt x="742" y="36"/>
                    <a:pt x="746" y="40"/>
                    <a:pt x="749" y="45"/>
                  </a:cubicBezTo>
                  <a:close/>
                  <a:moveTo>
                    <a:pt x="736" y="57"/>
                  </a:moveTo>
                  <a:cubicBezTo>
                    <a:pt x="735" y="53"/>
                    <a:pt x="733" y="49"/>
                    <a:pt x="730" y="47"/>
                  </a:cubicBezTo>
                  <a:cubicBezTo>
                    <a:pt x="727" y="44"/>
                    <a:pt x="724" y="43"/>
                    <a:pt x="720" y="43"/>
                  </a:cubicBezTo>
                  <a:cubicBezTo>
                    <a:pt x="716" y="43"/>
                    <a:pt x="712" y="44"/>
                    <a:pt x="709" y="47"/>
                  </a:cubicBezTo>
                  <a:cubicBezTo>
                    <a:pt x="706" y="49"/>
                    <a:pt x="704" y="53"/>
                    <a:pt x="704" y="57"/>
                  </a:cubicBezTo>
                  <a:lnTo>
                    <a:pt x="736" y="57"/>
                  </a:lnTo>
                  <a:close/>
                  <a:moveTo>
                    <a:pt x="1090" y="59"/>
                  </a:moveTo>
                  <a:cubicBezTo>
                    <a:pt x="1087" y="58"/>
                    <a:pt x="1082" y="57"/>
                    <a:pt x="1077" y="56"/>
                  </a:cubicBezTo>
                  <a:cubicBezTo>
                    <a:pt x="1072" y="55"/>
                    <a:pt x="1069" y="54"/>
                    <a:pt x="1067" y="53"/>
                  </a:cubicBezTo>
                  <a:cubicBezTo>
                    <a:pt x="1064" y="53"/>
                    <a:pt x="1063" y="51"/>
                    <a:pt x="1063" y="49"/>
                  </a:cubicBezTo>
                  <a:cubicBezTo>
                    <a:pt x="1063" y="47"/>
                    <a:pt x="1064" y="46"/>
                    <a:pt x="1066" y="45"/>
                  </a:cubicBezTo>
                  <a:cubicBezTo>
                    <a:pt x="1068" y="44"/>
                    <a:pt x="1071" y="43"/>
                    <a:pt x="1075" y="43"/>
                  </a:cubicBezTo>
                  <a:cubicBezTo>
                    <a:pt x="1082" y="43"/>
                    <a:pt x="1088" y="45"/>
                    <a:pt x="1094" y="48"/>
                  </a:cubicBezTo>
                  <a:cubicBezTo>
                    <a:pt x="1100" y="35"/>
                    <a:pt x="1100" y="35"/>
                    <a:pt x="1100" y="35"/>
                  </a:cubicBezTo>
                  <a:cubicBezTo>
                    <a:pt x="1097" y="33"/>
                    <a:pt x="1094" y="32"/>
                    <a:pt x="1089" y="31"/>
                  </a:cubicBezTo>
                  <a:cubicBezTo>
                    <a:pt x="1085" y="30"/>
                    <a:pt x="1080" y="29"/>
                    <a:pt x="1075" y="29"/>
                  </a:cubicBezTo>
                  <a:cubicBezTo>
                    <a:pt x="1069" y="29"/>
                    <a:pt x="1064" y="30"/>
                    <a:pt x="1059" y="32"/>
                  </a:cubicBezTo>
                  <a:cubicBezTo>
                    <a:pt x="1055" y="33"/>
                    <a:pt x="1051" y="36"/>
                    <a:pt x="1049" y="39"/>
                  </a:cubicBezTo>
                  <a:cubicBezTo>
                    <a:pt x="1047" y="42"/>
                    <a:pt x="1046" y="46"/>
                    <a:pt x="1046" y="50"/>
                  </a:cubicBezTo>
                  <a:cubicBezTo>
                    <a:pt x="1046" y="55"/>
                    <a:pt x="1047" y="59"/>
                    <a:pt x="1049" y="61"/>
                  </a:cubicBezTo>
                  <a:cubicBezTo>
                    <a:pt x="1052" y="64"/>
                    <a:pt x="1055" y="66"/>
                    <a:pt x="1058" y="67"/>
                  </a:cubicBezTo>
                  <a:cubicBezTo>
                    <a:pt x="1062" y="68"/>
                    <a:pt x="1066" y="69"/>
                    <a:pt x="1071" y="70"/>
                  </a:cubicBezTo>
                  <a:cubicBezTo>
                    <a:pt x="1076" y="70"/>
                    <a:pt x="1079" y="71"/>
                    <a:pt x="1081" y="72"/>
                  </a:cubicBezTo>
                  <a:cubicBezTo>
                    <a:pt x="1083" y="72"/>
                    <a:pt x="1085" y="74"/>
                    <a:pt x="1085" y="76"/>
                  </a:cubicBezTo>
                  <a:cubicBezTo>
                    <a:pt x="1085" y="79"/>
                    <a:pt x="1081" y="81"/>
                    <a:pt x="1073" y="81"/>
                  </a:cubicBezTo>
                  <a:cubicBezTo>
                    <a:pt x="1069" y="81"/>
                    <a:pt x="1065" y="81"/>
                    <a:pt x="1061" y="80"/>
                  </a:cubicBezTo>
                  <a:cubicBezTo>
                    <a:pt x="1057" y="78"/>
                    <a:pt x="1053" y="77"/>
                    <a:pt x="1050" y="75"/>
                  </a:cubicBezTo>
                  <a:cubicBezTo>
                    <a:pt x="1044" y="89"/>
                    <a:pt x="1044" y="89"/>
                    <a:pt x="1044" y="89"/>
                  </a:cubicBezTo>
                  <a:cubicBezTo>
                    <a:pt x="1047" y="91"/>
                    <a:pt x="1051" y="92"/>
                    <a:pt x="1056" y="94"/>
                  </a:cubicBezTo>
                  <a:cubicBezTo>
                    <a:pt x="1061" y="95"/>
                    <a:pt x="1067" y="96"/>
                    <a:pt x="1072" y="96"/>
                  </a:cubicBezTo>
                  <a:cubicBezTo>
                    <a:pt x="1078" y="96"/>
                    <a:pt x="1084" y="95"/>
                    <a:pt x="1088" y="93"/>
                  </a:cubicBezTo>
                  <a:cubicBezTo>
                    <a:pt x="1093" y="91"/>
                    <a:pt x="1096" y="89"/>
                    <a:pt x="1099" y="86"/>
                  </a:cubicBezTo>
                  <a:cubicBezTo>
                    <a:pt x="1101" y="83"/>
                    <a:pt x="1102" y="79"/>
                    <a:pt x="1102" y="75"/>
                  </a:cubicBezTo>
                  <a:cubicBezTo>
                    <a:pt x="1102" y="70"/>
                    <a:pt x="1101" y="67"/>
                    <a:pt x="1099" y="64"/>
                  </a:cubicBezTo>
                  <a:cubicBezTo>
                    <a:pt x="1096" y="61"/>
                    <a:pt x="1093" y="60"/>
                    <a:pt x="1090" y="59"/>
                  </a:cubicBezTo>
                  <a:close/>
                  <a:moveTo>
                    <a:pt x="551" y="91"/>
                  </a:moveTo>
                  <a:cubicBezTo>
                    <a:pt x="545" y="88"/>
                    <a:pt x="541" y="85"/>
                    <a:pt x="538" y="79"/>
                  </a:cubicBezTo>
                  <a:cubicBezTo>
                    <a:pt x="535" y="74"/>
                    <a:pt x="533" y="69"/>
                    <a:pt x="533" y="62"/>
                  </a:cubicBezTo>
                  <a:cubicBezTo>
                    <a:pt x="533" y="56"/>
                    <a:pt x="535" y="50"/>
                    <a:pt x="538" y="45"/>
                  </a:cubicBezTo>
                  <a:cubicBezTo>
                    <a:pt x="541" y="40"/>
                    <a:pt x="545" y="36"/>
                    <a:pt x="550" y="33"/>
                  </a:cubicBezTo>
                  <a:cubicBezTo>
                    <a:pt x="555" y="30"/>
                    <a:pt x="561" y="29"/>
                    <a:pt x="568" y="29"/>
                  </a:cubicBezTo>
                  <a:cubicBezTo>
                    <a:pt x="574" y="29"/>
                    <a:pt x="580" y="30"/>
                    <a:pt x="585" y="33"/>
                  </a:cubicBezTo>
                  <a:cubicBezTo>
                    <a:pt x="590" y="36"/>
                    <a:pt x="594" y="40"/>
                    <a:pt x="597" y="45"/>
                  </a:cubicBezTo>
                  <a:cubicBezTo>
                    <a:pt x="600" y="50"/>
                    <a:pt x="601" y="56"/>
                    <a:pt x="601" y="63"/>
                  </a:cubicBezTo>
                  <a:cubicBezTo>
                    <a:pt x="601" y="63"/>
                    <a:pt x="601" y="64"/>
                    <a:pt x="601" y="68"/>
                  </a:cubicBezTo>
                  <a:cubicBezTo>
                    <a:pt x="552" y="68"/>
                    <a:pt x="552" y="68"/>
                    <a:pt x="552" y="68"/>
                  </a:cubicBezTo>
                  <a:cubicBezTo>
                    <a:pt x="553" y="72"/>
                    <a:pt x="555" y="75"/>
                    <a:pt x="558" y="77"/>
                  </a:cubicBezTo>
                  <a:cubicBezTo>
                    <a:pt x="561" y="79"/>
                    <a:pt x="566" y="81"/>
                    <a:pt x="570" y="81"/>
                  </a:cubicBezTo>
                  <a:cubicBezTo>
                    <a:pt x="574" y="81"/>
                    <a:pt x="577" y="80"/>
                    <a:pt x="579" y="79"/>
                  </a:cubicBezTo>
                  <a:cubicBezTo>
                    <a:pt x="582" y="78"/>
                    <a:pt x="584" y="76"/>
                    <a:pt x="587" y="74"/>
                  </a:cubicBezTo>
                  <a:cubicBezTo>
                    <a:pt x="597" y="85"/>
                    <a:pt x="597" y="85"/>
                    <a:pt x="597" y="85"/>
                  </a:cubicBezTo>
                  <a:cubicBezTo>
                    <a:pt x="590" y="92"/>
                    <a:pt x="582" y="96"/>
                    <a:pt x="570" y="96"/>
                  </a:cubicBezTo>
                  <a:cubicBezTo>
                    <a:pt x="563" y="96"/>
                    <a:pt x="556" y="94"/>
                    <a:pt x="551" y="91"/>
                  </a:cubicBezTo>
                  <a:close/>
                  <a:moveTo>
                    <a:pt x="552" y="57"/>
                  </a:moveTo>
                  <a:cubicBezTo>
                    <a:pt x="583" y="57"/>
                    <a:pt x="583" y="57"/>
                    <a:pt x="583" y="57"/>
                  </a:cubicBezTo>
                  <a:cubicBezTo>
                    <a:pt x="583" y="53"/>
                    <a:pt x="581" y="49"/>
                    <a:pt x="578" y="47"/>
                  </a:cubicBezTo>
                  <a:cubicBezTo>
                    <a:pt x="575" y="44"/>
                    <a:pt x="572" y="43"/>
                    <a:pt x="568" y="43"/>
                  </a:cubicBezTo>
                  <a:cubicBezTo>
                    <a:pt x="563" y="43"/>
                    <a:pt x="560" y="44"/>
                    <a:pt x="557" y="47"/>
                  </a:cubicBezTo>
                  <a:cubicBezTo>
                    <a:pt x="554" y="49"/>
                    <a:pt x="552" y="53"/>
                    <a:pt x="552" y="57"/>
                  </a:cubicBezTo>
                  <a:close/>
                  <a:moveTo>
                    <a:pt x="632" y="78"/>
                  </a:moveTo>
                  <a:cubicBezTo>
                    <a:pt x="641" y="69"/>
                    <a:pt x="641" y="69"/>
                    <a:pt x="641" y="69"/>
                  </a:cubicBezTo>
                  <a:cubicBezTo>
                    <a:pt x="662" y="95"/>
                    <a:pt x="662" y="95"/>
                    <a:pt x="662" y="95"/>
                  </a:cubicBezTo>
                  <a:cubicBezTo>
                    <a:pt x="684" y="95"/>
                    <a:pt x="684" y="95"/>
                    <a:pt x="684" y="95"/>
                  </a:cubicBezTo>
                  <a:cubicBezTo>
                    <a:pt x="655" y="57"/>
                    <a:pt x="655" y="57"/>
                    <a:pt x="655" y="57"/>
                  </a:cubicBezTo>
                  <a:cubicBezTo>
                    <a:pt x="682" y="30"/>
                    <a:pt x="682" y="30"/>
                    <a:pt x="682" y="30"/>
                  </a:cubicBezTo>
                  <a:cubicBezTo>
                    <a:pt x="660" y="30"/>
                    <a:pt x="660" y="30"/>
                    <a:pt x="660" y="30"/>
                  </a:cubicBezTo>
                  <a:cubicBezTo>
                    <a:pt x="632" y="56"/>
                    <a:pt x="632" y="56"/>
                    <a:pt x="632" y="56"/>
                  </a:cubicBezTo>
                  <a:cubicBezTo>
                    <a:pt x="632" y="6"/>
                    <a:pt x="632" y="6"/>
                    <a:pt x="632" y="6"/>
                  </a:cubicBezTo>
                  <a:cubicBezTo>
                    <a:pt x="614" y="6"/>
                    <a:pt x="614" y="6"/>
                    <a:pt x="614" y="6"/>
                  </a:cubicBezTo>
                  <a:cubicBezTo>
                    <a:pt x="614" y="95"/>
                    <a:pt x="614" y="95"/>
                    <a:pt x="614" y="95"/>
                  </a:cubicBezTo>
                  <a:cubicBezTo>
                    <a:pt x="632" y="95"/>
                    <a:pt x="632" y="95"/>
                    <a:pt x="632" y="95"/>
                  </a:cubicBezTo>
                  <a:lnTo>
                    <a:pt x="632" y="78"/>
                  </a:lnTo>
                  <a:close/>
                  <a:moveTo>
                    <a:pt x="888" y="29"/>
                  </a:moveTo>
                  <a:cubicBezTo>
                    <a:pt x="884" y="29"/>
                    <a:pt x="880" y="30"/>
                    <a:pt x="876" y="31"/>
                  </a:cubicBezTo>
                  <a:cubicBezTo>
                    <a:pt x="873" y="32"/>
                    <a:pt x="870" y="34"/>
                    <a:pt x="867" y="37"/>
                  </a:cubicBezTo>
                  <a:cubicBezTo>
                    <a:pt x="867" y="6"/>
                    <a:pt x="867" y="6"/>
                    <a:pt x="867" y="6"/>
                  </a:cubicBezTo>
                  <a:cubicBezTo>
                    <a:pt x="849" y="6"/>
                    <a:pt x="849" y="6"/>
                    <a:pt x="849" y="6"/>
                  </a:cubicBezTo>
                  <a:cubicBezTo>
                    <a:pt x="849" y="95"/>
                    <a:pt x="849" y="95"/>
                    <a:pt x="849" y="95"/>
                  </a:cubicBezTo>
                  <a:cubicBezTo>
                    <a:pt x="867" y="95"/>
                    <a:pt x="867" y="95"/>
                    <a:pt x="867" y="95"/>
                  </a:cubicBezTo>
                  <a:cubicBezTo>
                    <a:pt x="867" y="63"/>
                    <a:pt x="867" y="63"/>
                    <a:pt x="867" y="63"/>
                  </a:cubicBezTo>
                  <a:cubicBezTo>
                    <a:pt x="867" y="57"/>
                    <a:pt x="869" y="53"/>
                    <a:pt x="872" y="50"/>
                  </a:cubicBezTo>
                  <a:cubicBezTo>
                    <a:pt x="874" y="47"/>
                    <a:pt x="878" y="45"/>
                    <a:pt x="883" y="45"/>
                  </a:cubicBezTo>
                  <a:cubicBezTo>
                    <a:pt x="887" y="45"/>
                    <a:pt x="890" y="47"/>
                    <a:pt x="893" y="49"/>
                  </a:cubicBezTo>
                  <a:cubicBezTo>
                    <a:pt x="895" y="52"/>
                    <a:pt x="896" y="55"/>
                    <a:pt x="896" y="61"/>
                  </a:cubicBezTo>
                  <a:cubicBezTo>
                    <a:pt x="896" y="95"/>
                    <a:pt x="896" y="95"/>
                    <a:pt x="896" y="95"/>
                  </a:cubicBezTo>
                  <a:cubicBezTo>
                    <a:pt x="915" y="95"/>
                    <a:pt x="915" y="95"/>
                    <a:pt x="915" y="95"/>
                  </a:cubicBezTo>
                  <a:cubicBezTo>
                    <a:pt x="915" y="58"/>
                    <a:pt x="915" y="58"/>
                    <a:pt x="915" y="58"/>
                  </a:cubicBezTo>
                  <a:cubicBezTo>
                    <a:pt x="915" y="48"/>
                    <a:pt x="912" y="41"/>
                    <a:pt x="907" y="36"/>
                  </a:cubicBezTo>
                  <a:cubicBezTo>
                    <a:pt x="902" y="31"/>
                    <a:pt x="896" y="29"/>
                    <a:pt x="888" y="29"/>
                  </a:cubicBezTo>
                  <a:close/>
                  <a:moveTo>
                    <a:pt x="1014" y="177"/>
                  </a:moveTo>
                  <a:cubicBezTo>
                    <a:pt x="1017" y="182"/>
                    <a:pt x="1019" y="188"/>
                    <a:pt x="1019" y="194"/>
                  </a:cubicBezTo>
                  <a:cubicBezTo>
                    <a:pt x="1019" y="201"/>
                    <a:pt x="1017" y="206"/>
                    <a:pt x="1014" y="211"/>
                  </a:cubicBezTo>
                  <a:cubicBezTo>
                    <a:pt x="1011" y="217"/>
                    <a:pt x="1007" y="220"/>
                    <a:pt x="1002" y="223"/>
                  </a:cubicBezTo>
                  <a:cubicBezTo>
                    <a:pt x="996" y="226"/>
                    <a:pt x="990" y="228"/>
                    <a:pt x="983" y="228"/>
                  </a:cubicBezTo>
                  <a:cubicBezTo>
                    <a:pt x="977" y="228"/>
                    <a:pt x="970" y="226"/>
                    <a:pt x="965" y="223"/>
                  </a:cubicBezTo>
                  <a:cubicBezTo>
                    <a:pt x="960" y="220"/>
                    <a:pt x="955" y="217"/>
                    <a:pt x="952" y="211"/>
                  </a:cubicBezTo>
                  <a:cubicBezTo>
                    <a:pt x="949" y="206"/>
                    <a:pt x="948" y="201"/>
                    <a:pt x="948" y="194"/>
                  </a:cubicBezTo>
                  <a:cubicBezTo>
                    <a:pt x="948" y="188"/>
                    <a:pt x="949" y="182"/>
                    <a:pt x="952" y="177"/>
                  </a:cubicBezTo>
                  <a:cubicBezTo>
                    <a:pt x="955" y="172"/>
                    <a:pt x="960" y="168"/>
                    <a:pt x="965" y="165"/>
                  </a:cubicBezTo>
                  <a:cubicBezTo>
                    <a:pt x="970" y="163"/>
                    <a:pt x="977" y="161"/>
                    <a:pt x="983" y="161"/>
                  </a:cubicBezTo>
                  <a:cubicBezTo>
                    <a:pt x="990" y="161"/>
                    <a:pt x="996" y="163"/>
                    <a:pt x="1002" y="165"/>
                  </a:cubicBezTo>
                  <a:cubicBezTo>
                    <a:pt x="1007" y="168"/>
                    <a:pt x="1011" y="172"/>
                    <a:pt x="1014" y="177"/>
                  </a:cubicBezTo>
                  <a:close/>
                  <a:moveTo>
                    <a:pt x="1000" y="194"/>
                  </a:moveTo>
                  <a:cubicBezTo>
                    <a:pt x="1000" y="189"/>
                    <a:pt x="998" y="185"/>
                    <a:pt x="995" y="181"/>
                  </a:cubicBezTo>
                  <a:cubicBezTo>
                    <a:pt x="992" y="178"/>
                    <a:pt x="988" y="176"/>
                    <a:pt x="983" y="176"/>
                  </a:cubicBezTo>
                  <a:cubicBezTo>
                    <a:pt x="979" y="176"/>
                    <a:pt x="975" y="178"/>
                    <a:pt x="971" y="181"/>
                  </a:cubicBezTo>
                  <a:cubicBezTo>
                    <a:pt x="968" y="185"/>
                    <a:pt x="967" y="189"/>
                    <a:pt x="967" y="194"/>
                  </a:cubicBezTo>
                  <a:cubicBezTo>
                    <a:pt x="967" y="200"/>
                    <a:pt x="968" y="204"/>
                    <a:pt x="971" y="207"/>
                  </a:cubicBezTo>
                  <a:cubicBezTo>
                    <a:pt x="975" y="211"/>
                    <a:pt x="979" y="212"/>
                    <a:pt x="983" y="212"/>
                  </a:cubicBezTo>
                  <a:cubicBezTo>
                    <a:pt x="988" y="212"/>
                    <a:pt x="992" y="211"/>
                    <a:pt x="995" y="207"/>
                  </a:cubicBezTo>
                  <a:cubicBezTo>
                    <a:pt x="998" y="204"/>
                    <a:pt x="1000" y="200"/>
                    <a:pt x="1000" y="194"/>
                  </a:cubicBezTo>
                  <a:close/>
                  <a:moveTo>
                    <a:pt x="0" y="227"/>
                  </a:moveTo>
                  <a:cubicBezTo>
                    <a:pt x="19" y="227"/>
                    <a:pt x="19" y="227"/>
                    <a:pt x="19" y="227"/>
                  </a:cubicBezTo>
                  <a:cubicBezTo>
                    <a:pt x="19" y="138"/>
                    <a:pt x="19" y="138"/>
                    <a:pt x="19" y="138"/>
                  </a:cubicBezTo>
                  <a:cubicBezTo>
                    <a:pt x="0" y="138"/>
                    <a:pt x="0" y="138"/>
                    <a:pt x="0" y="138"/>
                  </a:cubicBezTo>
                  <a:lnTo>
                    <a:pt x="0" y="227"/>
                  </a:lnTo>
                  <a:close/>
                  <a:moveTo>
                    <a:pt x="875" y="161"/>
                  </a:moveTo>
                  <a:cubicBezTo>
                    <a:pt x="871" y="161"/>
                    <a:pt x="867" y="162"/>
                    <a:pt x="863" y="163"/>
                  </a:cubicBezTo>
                  <a:cubicBezTo>
                    <a:pt x="859" y="165"/>
                    <a:pt x="856" y="167"/>
                    <a:pt x="854" y="170"/>
                  </a:cubicBezTo>
                  <a:cubicBezTo>
                    <a:pt x="854" y="162"/>
                    <a:pt x="854" y="162"/>
                    <a:pt x="854" y="162"/>
                  </a:cubicBezTo>
                  <a:cubicBezTo>
                    <a:pt x="836" y="162"/>
                    <a:pt x="836" y="162"/>
                    <a:pt x="836" y="162"/>
                  </a:cubicBezTo>
                  <a:cubicBezTo>
                    <a:pt x="836" y="227"/>
                    <a:pt x="836" y="227"/>
                    <a:pt x="836" y="227"/>
                  </a:cubicBezTo>
                  <a:cubicBezTo>
                    <a:pt x="854" y="227"/>
                    <a:pt x="854" y="227"/>
                    <a:pt x="854" y="227"/>
                  </a:cubicBezTo>
                  <a:cubicBezTo>
                    <a:pt x="854" y="195"/>
                    <a:pt x="854" y="195"/>
                    <a:pt x="854" y="195"/>
                  </a:cubicBezTo>
                  <a:cubicBezTo>
                    <a:pt x="854" y="189"/>
                    <a:pt x="856" y="185"/>
                    <a:pt x="859" y="182"/>
                  </a:cubicBezTo>
                  <a:cubicBezTo>
                    <a:pt x="861" y="179"/>
                    <a:pt x="865" y="177"/>
                    <a:pt x="870" y="177"/>
                  </a:cubicBezTo>
                  <a:cubicBezTo>
                    <a:pt x="874" y="177"/>
                    <a:pt x="877" y="179"/>
                    <a:pt x="880" y="181"/>
                  </a:cubicBezTo>
                  <a:cubicBezTo>
                    <a:pt x="882" y="184"/>
                    <a:pt x="883" y="187"/>
                    <a:pt x="883" y="193"/>
                  </a:cubicBezTo>
                  <a:cubicBezTo>
                    <a:pt x="883" y="227"/>
                    <a:pt x="883" y="227"/>
                    <a:pt x="883" y="227"/>
                  </a:cubicBezTo>
                  <a:cubicBezTo>
                    <a:pt x="902" y="227"/>
                    <a:pt x="902" y="227"/>
                    <a:pt x="902" y="227"/>
                  </a:cubicBezTo>
                  <a:cubicBezTo>
                    <a:pt x="902" y="190"/>
                    <a:pt x="902" y="190"/>
                    <a:pt x="902" y="190"/>
                  </a:cubicBezTo>
                  <a:cubicBezTo>
                    <a:pt x="902" y="180"/>
                    <a:pt x="899" y="173"/>
                    <a:pt x="894" y="168"/>
                  </a:cubicBezTo>
                  <a:cubicBezTo>
                    <a:pt x="889" y="163"/>
                    <a:pt x="883" y="161"/>
                    <a:pt x="875" y="161"/>
                  </a:cubicBezTo>
                  <a:close/>
                  <a:moveTo>
                    <a:pt x="1097" y="177"/>
                  </a:moveTo>
                  <a:cubicBezTo>
                    <a:pt x="1100" y="182"/>
                    <a:pt x="1102" y="188"/>
                    <a:pt x="1102" y="194"/>
                  </a:cubicBezTo>
                  <a:cubicBezTo>
                    <a:pt x="1102" y="201"/>
                    <a:pt x="1100" y="207"/>
                    <a:pt x="1097" y="212"/>
                  </a:cubicBezTo>
                  <a:cubicBezTo>
                    <a:pt x="1095" y="217"/>
                    <a:pt x="1091" y="221"/>
                    <a:pt x="1086" y="223"/>
                  </a:cubicBezTo>
                  <a:cubicBezTo>
                    <a:pt x="1081" y="226"/>
                    <a:pt x="1075" y="228"/>
                    <a:pt x="1069" y="228"/>
                  </a:cubicBezTo>
                  <a:cubicBezTo>
                    <a:pt x="1061" y="228"/>
                    <a:pt x="1055" y="225"/>
                    <a:pt x="1050" y="220"/>
                  </a:cubicBezTo>
                  <a:cubicBezTo>
                    <a:pt x="1050" y="250"/>
                    <a:pt x="1050" y="250"/>
                    <a:pt x="1050" y="250"/>
                  </a:cubicBezTo>
                  <a:cubicBezTo>
                    <a:pt x="1031" y="250"/>
                    <a:pt x="1031" y="250"/>
                    <a:pt x="1031" y="250"/>
                  </a:cubicBezTo>
                  <a:cubicBezTo>
                    <a:pt x="1031" y="162"/>
                    <a:pt x="1031" y="162"/>
                    <a:pt x="1031" y="162"/>
                  </a:cubicBezTo>
                  <a:cubicBezTo>
                    <a:pt x="1049" y="162"/>
                    <a:pt x="1049" y="162"/>
                    <a:pt x="1049" y="162"/>
                  </a:cubicBezTo>
                  <a:cubicBezTo>
                    <a:pt x="1049" y="169"/>
                    <a:pt x="1049" y="169"/>
                    <a:pt x="1049" y="169"/>
                  </a:cubicBezTo>
                  <a:cubicBezTo>
                    <a:pt x="1054" y="164"/>
                    <a:pt x="1061" y="161"/>
                    <a:pt x="1069" y="161"/>
                  </a:cubicBezTo>
                  <a:cubicBezTo>
                    <a:pt x="1075" y="161"/>
                    <a:pt x="1081" y="162"/>
                    <a:pt x="1086" y="165"/>
                  </a:cubicBezTo>
                  <a:cubicBezTo>
                    <a:pt x="1091" y="168"/>
                    <a:pt x="1095" y="172"/>
                    <a:pt x="1097" y="177"/>
                  </a:cubicBezTo>
                  <a:close/>
                  <a:moveTo>
                    <a:pt x="1083" y="194"/>
                  </a:moveTo>
                  <a:cubicBezTo>
                    <a:pt x="1083" y="189"/>
                    <a:pt x="1081" y="185"/>
                    <a:pt x="1078" y="181"/>
                  </a:cubicBezTo>
                  <a:cubicBezTo>
                    <a:pt x="1075" y="178"/>
                    <a:pt x="1071" y="176"/>
                    <a:pt x="1066" y="176"/>
                  </a:cubicBezTo>
                  <a:cubicBezTo>
                    <a:pt x="1061" y="176"/>
                    <a:pt x="1057" y="178"/>
                    <a:pt x="1054" y="181"/>
                  </a:cubicBezTo>
                  <a:cubicBezTo>
                    <a:pt x="1051" y="185"/>
                    <a:pt x="1050" y="189"/>
                    <a:pt x="1050" y="194"/>
                  </a:cubicBezTo>
                  <a:cubicBezTo>
                    <a:pt x="1050" y="200"/>
                    <a:pt x="1051" y="204"/>
                    <a:pt x="1054" y="207"/>
                  </a:cubicBezTo>
                  <a:cubicBezTo>
                    <a:pt x="1057" y="211"/>
                    <a:pt x="1061" y="212"/>
                    <a:pt x="1066" y="212"/>
                  </a:cubicBezTo>
                  <a:cubicBezTo>
                    <a:pt x="1071" y="212"/>
                    <a:pt x="1075" y="211"/>
                    <a:pt x="1078" y="207"/>
                  </a:cubicBezTo>
                  <a:cubicBezTo>
                    <a:pt x="1081" y="204"/>
                    <a:pt x="1083" y="200"/>
                    <a:pt x="1083" y="194"/>
                  </a:cubicBezTo>
                  <a:close/>
                  <a:moveTo>
                    <a:pt x="1368" y="177"/>
                  </a:moveTo>
                  <a:cubicBezTo>
                    <a:pt x="1371" y="182"/>
                    <a:pt x="1372" y="188"/>
                    <a:pt x="1372" y="194"/>
                  </a:cubicBezTo>
                  <a:cubicBezTo>
                    <a:pt x="1372" y="201"/>
                    <a:pt x="1371" y="206"/>
                    <a:pt x="1368" y="211"/>
                  </a:cubicBezTo>
                  <a:cubicBezTo>
                    <a:pt x="1365" y="217"/>
                    <a:pt x="1361" y="220"/>
                    <a:pt x="1355" y="223"/>
                  </a:cubicBezTo>
                  <a:cubicBezTo>
                    <a:pt x="1350" y="226"/>
                    <a:pt x="1344" y="228"/>
                    <a:pt x="1337" y="228"/>
                  </a:cubicBezTo>
                  <a:cubicBezTo>
                    <a:pt x="1330" y="228"/>
                    <a:pt x="1324" y="226"/>
                    <a:pt x="1319" y="223"/>
                  </a:cubicBezTo>
                  <a:cubicBezTo>
                    <a:pt x="1313" y="220"/>
                    <a:pt x="1309" y="217"/>
                    <a:pt x="1306" y="211"/>
                  </a:cubicBezTo>
                  <a:cubicBezTo>
                    <a:pt x="1303" y="206"/>
                    <a:pt x="1302" y="201"/>
                    <a:pt x="1302" y="194"/>
                  </a:cubicBezTo>
                  <a:cubicBezTo>
                    <a:pt x="1302" y="188"/>
                    <a:pt x="1303" y="182"/>
                    <a:pt x="1306" y="177"/>
                  </a:cubicBezTo>
                  <a:cubicBezTo>
                    <a:pt x="1309" y="172"/>
                    <a:pt x="1313" y="168"/>
                    <a:pt x="1319" y="165"/>
                  </a:cubicBezTo>
                  <a:cubicBezTo>
                    <a:pt x="1324" y="163"/>
                    <a:pt x="1330" y="161"/>
                    <a:pt x="1337" y="161"/>
                  </a:cubicBezTo>
                  <a:cubicBezTo>
                    <a:pt x="1344" y="161"/>
                    <a:pt x="1350" y="163"/>
                    <a:pt x="1355" y="165"/>
                  </a:cubicBezTo>
                  <a:cubicBezTo>
                    <a:pt x="1361" y="168"/>
                    <a:pt x="1365" y="172"/>
                    <a:pt x="1368" y="177"/>
                  </a:cubicBezTo>
                  <a:close/>
                  <a:moveTo>
                    <a:pt x="1353" y="194"/>
                  </a:moveTo>
                  <a:cubicBezTo>
                    <a:pt x="1353" y="189"/>
                    <a:pt x="1352" y="185"/>
                    <a:pt x="1349" y="181"/>
                  </a:cubicBezTo>
                  <a:cubicBezTo>
                    <a:pt x="1346" y="178"/>
                    <a:pt x="1342" y="176"/>
                    <a:pt x="1337" y="176"/>
                  </a:cubicBezTo>
                  <a:cubicBezTo>
                    <a:pt x="1332" y="176"/>
                    <a:pt x="1328" y="178"/>
                    <a:pt x="1325" y="181"/>
                  </a:cubicBezTo>
                  <a:cubicBezTo>
                    <a:pt x="1322" y="185"/>
                    <a:pt x="1320" y="189"/>
                    <a:pt x="1320" y="194"/>
                  </a:cubicBezTo>
                  <a:cubicBezTo>
                    <a:pt x="1320" y="200"/>
                    <a:pt x="1322" y="204"/>
                    <a:pt x="1325" y="207"/>
                  </a:cubicBezTo>
                  <a:cubicBezTo>
                    <a:pt x="1328" y="211"/>
                    <a:pt x="1332" y="212"/>
                    <a:pt x="1337" y="212"/>
                  </a:cubicBezTo>
                  <a:cubicBezTo>
                    <a:pt x="1342" y="212"/>
                    <a:pt x="1346" y="211"/>
                    <a:pt x="1349" y="207"/>
                  </a:cubicBezTo>
                  <a:cubicBezTo>
                    <a:pt x="1352" y="204"/>
                    <a:pt x="1353" y="200"/>
                    <a:pt x="1353" y="194"/>
                  </a:cubicBezTo>
                  <a:close/>
                  <a:moveTo>
                    <a:pt x="1487" y="168"/>
                  </a:moveTo>
                  <a:cubicBezTo>
                    <a:pt x="1482" y="163"/>
                    <a:pt x="1476" y="161"/>
                    <a:pt x="1468" y="161"/>
                  </a:cubicBezTo>
                  <a:cubicBezTo>
                    <a:pt x="1463" y="161"/>
                    <a:pt x="1458" y="162"/>
                    <a:pt x="1454" y="164"/>
                  </a:cubicBezTo>
                  <a:cubicBezTo>
                    <a:pt x="1450" y="166"/>
                    <a:pt x="1447" y="168"/>
                    <a:pt x="1444" y="172"/>
                  </a:cubicBezTo>
                  <a:cubicBezTo>
                    <a:pt x="1442" y="168"/>
                    <a:pt x="1439" y="166"/>
                    <a:pt x="1435" y="164"/>
                  </a:cubicBezTo>
                  <a:cubicBezTo>
                    <a:pt x="1432" y="162"/>
                    <a:pt x="1428" y="161"/>
                    <a:pt x="1423" y="161"/>
                  </a:cubicBezTo>
                  <a:cubicBezTo>
                    <a:pt x="1419" y="161"/>
                    <a:pt x="1415" y="162"/>
                    <a:pt x="1412" y="163"/>
                  </a:cubicBezTo>
                  <a:cubicBezTo>
                    <a:pt x="1408" y="165"/>
                    <a:pt x="1405" y="167"/>
                    <a:pt x="1403" y="169"/>
                  </a:cubicBezTo>
                  <a:cubicBezTo>
                    <a:pt x="1403" y="162"/>
                    <a:pt x="1403" y="162"/>
                    <a:pt x="1403" y="162"/>
                  </a:cubicBezTo>
                  <a:cubicBezTo>
                    <a:pt x="1385" y="162"/>
                    <a:pt x="1385" y="162"/>
                    <a:pt x="1385" y="162"/>
                  </a:cubicBezTo>
                  <a:cubicBezTo>
                    <a:pt x="1385" y="227"/>
                    <a:pt x="1385" y="227"/>
                    <a:pt x="1385" y="227"/>
                  </a:cubicBezTo>
                  <a:cubicBezTo>
                    <a:pt x="1404" y="227"/>
                    <a:pt x="1404" y="227"/>
                    <a:pt x="1404" y="227"/>
                  </a:cubicBezTo>
                  <a:cubicBezTo>
                    <a:pt x="1404" y="194"/>
                    <a:pt x="1404" y="194"/>
                    <a:pt x="1404" y="194"/>
                  </a:cubicBezTo>
                  <a:cubicBezTo>
                    <a:pt x="1404" y="189"/>
                    <a:pt x="1405" y="184"/>
                    <a:pt x="1407" y="182"/>
                  </a:cubicBezTo>
                  <a:cubicBezTo>
                    <a:pt x="1410" y="179"/>
                    <a:pt x="1413" y="177"/>
                    <a:pt x="1418" y="177"/>
                  </a:cubicBezTo>
                  <a:cubicBezTo>
                    <a:pt x="1426" y="177"/>
                    <a:pt x="1430" y="182"/>
                    <a:pt x="1430" y="193"/>
                  </a:cubicBezTo>
                  <a:cubicBezTo>
                    <a:pt x="1430" y="227"/>
                    <a:pt x="1430" y="227"/>
                    <a:pt x="1430" y="227"/>
                  </a:cubicBezTo>
                  <a:cubicBezTo>
                    <a:pt x="1449" y="227"/>
                    <a:pt x="1449" y="227"/>
                    <a:pt x="1449" y="227"/>
                  </a:cubicBezTo>
                  <a:cubicBezTo>
                    <a:pt x="1449" y="194"/>
                    <a:pt x="1449" y="194"/>
                    <a:pt x="1449" y="194"/>
                  </a:cubicBezTo>
                  <a:cubicBezTo>
                    <a:pt x="1449" y="189"/>
                    <a:pt x="1450" y="184"/>
                    <a:pt x="1453" y="182"/>
                  </a:cubicBezTo>
                  <a:cubicBezTo>
                    <a:pt x="1455" y="179"/>
                    <a:pt x="1459" y="177"/>
                    <a:pt x="1463" y="177"/>
                  </a:cubicBezTo>
                  <a:cubicBezTo>
                    <a:pt x="1467" y="177"/>
                    <a:pt x="1470" y="179"/>
                    <a:pt x="1472" y="181"/>
                  </a:cubicBezTo>
                  <a:cubicBezTo>
                    <a:pt x="1474" y="184"/>
                    <a:pt x="1475" y="187"/>
                    <a:pt x="1475" y="193"/>
                  </a:cubicBezTo>
                  <a:cubicBezTo>
                    <a:pt x="1475" y="227"/>
                    <a:pt x="1475" y="227"/>
                    <a:pt x="1475" y="227"/>
                  </a:cubicBezTo>
                  <a:cubicBezTo>
                    <a:pt x="1494" y="227"/>
                    <a:pt x="1494" y="227"/>
                    <a:pt x="1494" y="227"/>
                  </a:cubicBezTo>
                  <a:cubicBezTo>
                    <a:pt x="1494" y="190"/>
                    <a:pt x="1494" y="190"/>
                    <a:pt x="1494" y="190"/>
                  </a:cubicBezTo>
                  <a:cubicBezTo>
                    <a:pt x="1494" y="180"/>
                    <a:pt x="1492" y="173"/>
                    <a:pt x="1487" y="168"/>
                  </a:cubicBezTo>
                  <a:close/>
                  <a:moveTo>
                    <a:pt x="1289" y="177"/>
                  </a:moveTo>
                  <a:cubicBezTo>
                    <a:pt x="1292" y="182"/>
                    <a:pt x="1294" y="188"/>
                    <a:pt x="1294" y="194"/>
                  </a:cubicBezTo>
                  <a:cubicBezTo>
                    <a:pt x="1294" y="201"/>
                    <a:pt x="1292" y="206"/>
                    <a:pt x="1289" y="211"/>
                  </a:cubicBezTo>
                  <a:cubicBezTo>
                    <a:pt x="1286" y="217"/>
                    <a:pt x="1282" y="220"/>
                    <a:pt x="1277" y="223"/>
                  </a:cubicBezTo>
                  <a:cubicBezTo>
                    <a:pt x="1271" y="226"/>
                    <a:pt x="1265" y="228"/>
                    <a:pt x="1258" y="228"/>
                  </a:cubicBezTo>
                  <a:cubicBezTo>
                    <a:pt x="1252" y="228"/>
                    <a:pt x="1246" y="226"/>
                    <a:pt x="1240" y="223"/>
                  </a:cubicBezTo>
                  <a:cubicBezTo>
                    <a:pt x="1235" y="220"/>
                    <a:pt x="1231" y="217"/>
                    <a:pt x="1227" y="211"/>
                  </a:cubicBezTo>
                  <a:cubicBezTo>
                    <a:pt x="1224" y="206"/>
                    <a:pt x="1223" y="201"/>
                    <a:pt x="1223" y="194"/>
                  </a:cubicBezTo>
                  <a:cubicBezTo>
                    <a:pt x="1223" y="188"/>
                    <a:pt x="1224" y="182"/>
                    <a:pt x="1227" y="177"/>
                  </a:cubicBezTo>
                  <a:cubicBezTo>
                    <a:pt x="1231" y="172"/>
                    <a:pt x="1235" y="168"/>
                    <a:pt x="1240" y="165"/>
                  </a:cubicBezTo>
                  <a:cubicBezTo>
                    <a:pt x="1246" y="163"/>
                    <a:pt x="1252" y="161"/>
                    <a:pt x="1258" y="161"/>
                  </a:cubicBezTo>
                  <a:cubicBezTo>
                    <a:pt x="1265" y="161"/>
                    <a:pt x="1271" y="163"/>
                    <a:pt x="1277" y="165"/>
                  </a:cubicBezTo>
                  <a:cubicBezTo>
                    <a:pt x="1282" y="168"/>
                    <a:pt x="1286" y="172"/>
                    <a:pt x="1289" y="177"/>
                  </a:cubicBezTo>
                  <a:close/>
                  <a:moveTo>
                    <a:pt x="1275" y="194"/>
                  </a:moveTo>
                  <a:cubicBezTo>
                    <a:pt x="1275" y="189"/>
                    <a:pt x="1273" y="185"/>
                    <a:pt x="1270" y="181"/>
                  </a:cubicBezTo>
                  <a:cubicBezTo>
                    <a:pt x="1267" y="178"/>
                    <a:pt x="1263" y="176"/>
                    <a:pt x="1258" y="176"/>
                  </a:cubicBezTo>
                  <a:cubicBezTo>
                    <a:pt x="1254" y="176"/>
                    <a:pt x="1250" y="178"/>
                    <a:pt x="1247" y="181"/>
                  </a:cubicBezTo>
                  <a:cubicBezTo>
                    <a:pt x="1243" y="185"/>
                    <a:pt x="1242" y="189"/>
                    <a:pt x="1242" y="194"/>
                  </a:cubicBezTo>
                  <a:cubicBezTo>
                    <a:pt x="1242" y="200"/>
                    <a:pt x="1243" y="204"/>
                    <a:pt x="1247" y="207"/>
                  </a:cubicBezTo>
                  <a:cubicBezTo>
                    <a:pt x="1250" y="211"/>
                    <a:pt x="1254" y="212"/>
                    <a:pt x="1258" y="212"/>
                  </a:cubicBezTo>
                  <a:cubicBezTo>
                    <a:pt x="1263" y="212"/>
                    <a:pt x="1267" y="211"/>
                    <a:pt x="1270" y="207"/>
                  </a:cubicBezTo>
                  <a:cubicBezTo>
                    <a:pt x="1273" y="204"/>
                    <a:pt x="1275" y="200"/>
                    <a:pt x="1275" y="194"/>
                  </a:cubicBezTo>
                  <a:close/>
                  <a:moveTo>
                    <a:pt x="1216" y="155"/>
                  </a:moveTo>
                  <a:cubicBezTo>
                    <a:pt x="1216" y="143"/>
                    <a:pt x="1216" y="143"/>
                    <a:pt x="1216" y="143"/>
                  </a:cubicBezTo>
                  <a:cubicBezTo>
                    <a:pt x="1145" y="143"/>
                    <a:pt x="1145" y="143"/>
                    <a:pt x="1145" y="143"/>
                  </a:cubicBezTo>
                  <a:cubicBezTo>
                    <a:pt x="1145" y="158"/>
                    <a:pt x="1145" y="158"/>
                    <a:pt x="1145" y="158"/>
                  </a:cubicBezTo>
                  <a:cubicBezTo>
                    <a:pt x="1190" y="158"/>
                    <a:pt x="1190" y="158"/>
                    <a:pt x="1190" y="158"/>
                  </a:cubicBezTo>
                  <a:cubicBezTo>
                    <a:pt x="1144" y="214"/>
                    <a:pt x="1144" y="214"/>
                    <a:pt x="1144" y="214"/>
                  </a:cubicBezTo>
                  <a:cubicBezTo>
                    <a:pt x="1144" y="227"/>
                    <a:pt x="1144" y="227"/>
                    <a:pt x="1144" y="227"/>
                  </a:cubicBezTo>
                  <a:cubicBezTo>
                    <a:pt x="1217" y="227"/>
                    <a:pt x="1217" y="227"/>
                    <a:pt x="1217" y="227"/>
                  </a:cubicBezTo>
                  <a:cubicBezTo>
                    <a:pt x="1217" y="211"/>
                    <a:pt x="1217" y="211"/>
                    <a:pt x="1217" y="211"/>
                  </a:cubicBezTo>
                  <a:cubicBezTo>
                    <a:pt x="1170" y="211"/>
                    <a:pt x="1170" y="211"/>
                    <a:pt x="1170" y="211"/>
                  </a:cubicBezTo>
                  <a:lnTo>
                    <a:pt x="1216" y="155"/>
                  </a:lnTo>
                  <a:close/>
                  <a:moveTo>
                    <a:pt x="289" y="213"/>
                  </a:moveTo>
                  <a:cubicBezTo>
                    <a:pt x="286" y="213"/>
                    <a:pt x="284" y="212"/>
                    <a:pt x="283" y="210"/>
                  </a:cubicBezTo>
                  <a:cubicBezTo>
                    <a:pt x="282" y="209"/>
                    <a:pt x="281" y="207"/>
                    <a:pt x="281" y="204"/>
                  </a:cubicBezTo>
                  <a:cubicBezTo>
                    <a:pt x="281" y="178"/>
                    <a:pt x="281" y="178"/>
                    <a:pt x="281" y="178"/>
                  </a:cubicBezTo>
                  <a:cubicBezTo>
                    <a:pt x="297" y="178"/>
                    <a:pt x="297" y="178"/>
                    <a:pt x="297" y="178"/>
                  </a:cubicBezTo>
                  <a:cubicBezTo>
                    <a:pt x="297" y="163"/>
                    <a:pt x="297" y="163"/>
                    <a:pt x="297" y="163"/>
                  </a:cubicBezTo>
                  <a:cubicBezTo>
                    <a:pt x="281" y="163"/>
                    <a:pt x="281" y="163"/>
                    <a:pt x="281" y="163"/>
                  </a:cubicBezTo>
                  <a:cubicBezTo>
                    <a:pt x="281" y="148"/>
                    <a:pt x="281" y="148"/>
                    <a:pt x="281" y="148"/>
                  </a:cubicBezTo>
                  <a:cubicBezTo>
                    <a:pt x="262" y="148"/>
                    <a:pt x="262" y="148"/>
                    <a:pt x="262" y="148"/>
                  </a:cubicBezTo>
                  <a:cubicBezTo>
                    <a:pt x="262" y="163"/>
                    <a:pt x="262" y="163"/>
                    <a:pt x="262" y="163"/>
                  </a:cubicBezTo>
                  <a:cubicBezTo>
                    <a:pt x="252" y="163"/>
                    <a:pt x="252" y="163"/>
                    <a:pt x="252" y="163"/>
                  </a:cubicBezTo>
                  <a:cubicBezTo>
                    <a:pt x="252" y="178"/>
                    <a:pt x="252" y="178"/>
                    <a:pt x="252" y="178"/>
                  </a:cubicBezTo>
                  <a:cubicBezTo>
                    <a:pt x="262" y="178"/>
                    <a:pt x="262" y="178"/>
                    <a:pt x="262" y="178"/>
                  </a:cubicBezTo>
                  <a:cubicBezTo>
                    <a:pt x="262" y="204"/>
                    <a:pt x="262" y="204"/>
                    <a:pt x="262" y="204"/>
                  </a:cubicBezTo>
                  <a:cubicBezTo>
                    <a:pt x="262" y="212"/>
                    <a:pt x="264" y="218"/>
                    <a:pt x="268" y="222"/>
                  </a:cubicBezTo>
                  <a:cubicBezTo>
                    <a:pt x="273" y="226"/>
                    <a:pt x="279" y="228"/>
                    <a:pt x="286" y="228"/>
                  </a:cubicBezTo>
                  <a:cubicBezTo>
                    <a:pt x="289" y="228"/>
                    <a:pt x="292" y="227"/>
                    <a:pt x="295" y="227"/>
                  </a:cubicBezTo>
                  <a:cubicBezTo>
                    <a:pt x="297" y="226"/>
                    <a:pt x="300" y="225"/>
                    <a:pt x="301" y="223"/>
                  </a:cubicBezTo>
                  <a:cubicBezTo>
                    <a:pt x="296" y="210"/>
                    <a:pt x="296" y="210"/>
                    <a:pt x="296" y="210"/>
                  </a:cubicBezTo>
                  <a:cubicBezTo>
                    <a:pt x="294" y="212"/>
                    <a:pt x="292" y="213"/>
                    <a:pt x="289" y="213"/>
                  </a:cubicBezTo>
                  <a:close/>
                  <a:moveTo>
                    <a:pt x="312" y="227"/>
                  </a:moveTo>
                  <a:cubicBezTo>
                    <a:pt x="331" y="227"/>
                    <a:pt x="331" y="227"/>
                    <a:pt x="331" y="227"/>
                  </a:cubicBezTo>
                  <a:cubicBezTo>
                    <a:pt x="331" y="162"/>
                    <a:pt x="331" y="162"/>
                    <a:pt x="331" y="162"/>
                  </a:cubicBezTo>
                  <a:cubicBezTo>
                    <a:pt x="312" y="162"/>
                    <a:pt x="312" y="162"/>
                    <a:pt x="312" y="162"/>
                  </a:cubicBezTo>
                  <a:lnTo>
                    <a:pt x="312" y="227"/>
                  </a:lnTo>
                  <a:close/>
                  <a:moveTo>
                    <a:pt x="321" y="132"/>
                  </a:moveTo>
                  <a:cubicBezTo>
                    <a:pt x="318" y="132"/>
                    <a:pt x="315" y="133"/>
                    <a:pt x="313" y="135"/>
                  </a:cubicBezTo>
                  <a:cubicBezTo>
                    <a:pt x="311" y="137"/>
                    <a:pt x="310" y="140"/>
                    <a:pt x="310" y="143"/>
                  </a:cubicBezTo>
                  <a:cubicBezTo>
                    <a:pt x="310" y="146"/>
                    <a:pt x="311" y="148"/>
                    <a:pt x="313" y="150"/>
                  </a:cubicBezTo>
                  <a:cubicBezTo>
                    <a:pt x="315" y="152"/>
                    <a:pt x="318" y="153"/>
                    <a:pt x="321" y="153"/>
                  </a:cubicBezTo>
                  <a:cubicBezTo>
                    <a:pt x="325" y="153"/>
                    <a:pt x="328" y="152"/>
                    <a:pt x="330" y="150"/>
                  </a:cubicBezTo>
                  <a:cubicBezTo>
                    <a:pt x="332" y="148"/>
                    <a:pt x="333" y="145"/>
                    <a:pt x="333" y="142"/>
                  </a:cubicBezTo>
                  <a:cubicBezTo>
                    <a:pt x="333" y="139"/>
                    <a:pt x="332" y="137"/>
                    <a:pt x="330" y="135"/>
                  </a:cubicBezTo>
                  <a:cubicBezTo>
                    <a:pt x="328" y="133"/>
                    <a:pt x="325" y="132"/>
                    <a:pt x="321" y="132"/>
                  </a:cubicBezTo>
                  <a:close/>
                  <a:moveTo>
                    <a:pt x="643" y="171"/>
                  </a:moveTo>
                  <a:cubicBezTo>
                    <a:pt x="643" y="162"/>
                    <a:pt x="643" y="162"/>
                    <a:pt x="643" y="162"/>
                  </a:cubicBezTo>
                  <a:cubicBezTo>
                    <a:pt x="625" y="162"/>
                    <a:pt x="625" y="162"/>
                    <a:pt x="625" y="162"/>
                  </a:cubicBezTo>
                  <a:cubicBezTo>
                    <a:pt x="625" y="227"/>
                    <a:pt x="625" y="227"/>
                    <a:pt x="625" y="227"/>
                  </a:cubicBezTo>
                  <a:cubicBezTo>
                    <a:pt x="644" y="227"/>
                    <a:pt x="644" y="227"/>
                    <a:pt x="644" y="227"/>
                  </a:cubicBezTo>
                  <a:cubicBezTo>
                    <a:pt x="644" y="196"/>
                    <a:pt x="644" y="196"/>
                    <a:pt x="644" y="196"/>
                  </a:cubicBezTo>
                  <a:cubicBezTo>
                    <a:pt x="644" y="190"/>
                    <a:pt x="646" y="186"/>
                    <a:pt x="649" y="183"/>
                  </a:cubicBezTo>
                  <a:cubicBezTo>
                    <a:pt x="652" y="180"/>
                    <a:pt x="656" y="178"/>
                    <a:pt x="661" y="178"/>
                  </a:cubicBezTo>
                  <a:cubicBezTo>
                    <a:pt x="662" y="178"/>
                    <a:pt x="663" y="178"/>
                    <a:pt x="665" y="178"/>
                  </a:cubicBezTo>
                  <a:cubicBezTo>
                    <a:pt x="665" y="161"/>
                    <a:pt x="665" y="161"/>
                    <a:pt x="665" y="161"/>
                  </a:cubicBezTo>
                  <a:cubicBezTo>
                    <a:pt x="660" y="161"/>
                    <a:pt x="656" y="162"/>
                    <a:pt x="652" y="163"/>
                  </a:cubicBezTo>
                  <a:cubicBezTo>
                    <a:pt x="649" y="165"/>
                    <a:pt x="645" y="167"/>
                    <a:pt x="643" y="171"/>
                  </a:cubicBezTo>
                  <a:close/>
                  <a:moveTo>
                    <a:pt x="407" y="177"/>
                  </a:moveTo>
                  <a:cubicBezTo>
                    <a:pt x="410" y="182"/>
                    <a:pt x="411" y="188"/>
                    <a:pt x="411" y="195"/>
                  </a:cubicBezTo>
                  <a:cubicBezTo>
                    <a:pt x="411" y="195"/>
                    <a:pt x="411" y="196"/>
                    <a:pt x="411" y="200"/>
                  </a:cubicBezTo>
                  <a:cubicBezTo>
                    <a:pt x="362" y="200"/>
                    <a:pt x="362" y="200"/>
                    <a:pt x="362" y="200"/>
                  </a:cubicBezTo>
                  <a:cubicBezTo>
                    <a:pt x="363" y="204"/>
                    <a:pt x="365" y="207"/>
                    <a:pt x="368" y="209"/>
                  </a:cubicBezTo>
                  <a:cubicBezTo>
                    <a:pt x="372" y="211"/>
                    <a:pt x="376" y="213"/>
                    <a:pt x="381" y="213"/>
                  </a:cubicBezTo>
                  <a:cubicBezTo>
                    <a:pt x="384" y="213"/>
                    <a:pt x="387" y="212"/>
                    <a:pt x="390" y="211"/>
                  </a:cubicBezTo>
                  <a:cubicBezTo>
                    <a:pt x="392" y="210"/>
                    <a:pt x="395" y="208"/>
                    <a:pt x="397" y="206"/>
                  </a:cubicBezTo>
                  <a:cubicBezTo>
                    <a:pt x="407" y="217"/>
                    <a:pt x="407" y="217"/>
                    <a:pt x="407" y="217"/>
                  </a:cubicBezTo>
                  <a:cubicBezTo>
                    <a:pt x="401" y="224"/>
                    <a:pt x="392" y="228"/>
                    <a:pt x="380" y="228"/>
                  </a:cubicBezTo>
                  <a:cubicBezTo>
                    <a:pt x="373" y="228"/>
                    <a:pt x="366" y="226"/>
                    <a:pt x="361" y="223"/>
                  </a:cubicBezTo>
                  <a:cubicBezTo>
                    <a:pt x="355" y="220"/>
                    <a:pt x="351" y="217"/>
                    <a:pt x="348" y="211"/>
                  </a:cubicBezTo>
                  <a:cubicBezTo>
                    <a:pt x="345" y="206"/>
                    <a:pt x="343" y="201"/>
                    <a:pt x="343" y="194"/>
                  </a:cubicBezTo>
                  <a:cubicBezTo>
                    <a:pt x="343" y="188"/>
                    <a:pt x="345" y="182"/>
                    <a:pt x="348" y="177"/>
                  </a:cubicBezTo>
                  <a:cubicBezTo>
                    <a:pt x="351" y="172"/>
                    <a:pt x="355" y="168"/>
                    <a:pt x="360" y="165"/>
                  </a:cubicBezTo>
                  <a:cubicBezTo>
                    <a:pt x="365" y="163"/>
                    <a:pt x="371" y="161"/>
                    <a:pt x="378" y="161"/>
                  </a:cubicBezTo>
                  <a:cubicBezTo>
                    <a:pt x="384" y="161"/>
                    <a:pt x="390" y="162"/>
                    <a:pt x="395" y="165"/>
                  </a:cubicBezTo>
                  <a:cubicBezTo>
                    <a:pt x="400" y="168"/>
                    <a:pt x="404" y="172"/>
                    <a:pt x="407" y="177"/>
                  </a:cubicBezTo>
                  <a:close/>
                  <a:moveTo>
                    <a:pt x="394" y="189"/>
                  </a:moveTo>
                  <a:cubicBezTo>
                    <a:pt x="393" y="185"/>
                    <a:pt x="391" y="181"/>
                    <a:pt x="388" y="179"/>
                  </a:cubicBezTo>
                  <a:cubicBezTo>
                    <a:pt x="386" y="176"/>
                    <a:pt x="382" y="175"/>
                    <a:pt x="378" y="175"/>
                  </a:cubicBezTo>
                  <a:cubicBezTo>
                    <a:pt x="374" y="175"/>
                    <a:pt x="370" y="176"/>
                    <a:pt x="367" y="179"/>
                  </a:cubicBezTo>
                  <a:cubicBezTo>
                    <a:pt x="364" y="181"/>
                    <a:pt x="363" y="185"/>
                    <a:pt x="362" y="189"/>
                  </a:cubicBezTo>
                  <a:lnTo>
                    <a:pt x="394" y="189"/>
                  </a:lnTo>
                  <a:close/>
                  <a:moveTo>
                    <a:pt x="609" y="177"/>
                  </a:moveTo>
                  <a:cubicBezTo>
                    <a:pt x="611" y="182"/>
                    <a:pt x="613" y="188"/>
                    <a:pt x="613" y="195"/>
                  </a:cubicBezTo>
                  <a:cubicBezTo>
                    <a:pt x="613" y="195"/>
                    <a:pt x="613" y="196"/>
                    <a:pt x="613" y="200"/>
                  </a:cubicBezTo>
                  <a:cubicBezTo>
                    <a:pt x="564" y="200"/>
                    <a:pt x="564" y="200"/>
                    <a:pt x="564" y="200"/>
                  </a:cubicBezTo>
                  <a:cubicBezTo>
                    <a:pt x="565" y="204"/>
                    <a:pt x="567" y="207"/>
                    <a:pt x="570" y="209"/>
                  </a:cubicBezTo>
                  <a:cubicBezTo>
                    <a:pt x="573" y="211"/>
                    <a:pt x="577" y="213"/>
                    <a:pt x="582" y="213"/>
                  </a:cubicBezTo>
                  <a:cubicBezTo>
                    <a:pt x="586" y="213"/>
                    <a:pt x="589" y="212"/>
                    <a:pt x="591" y="211"/>
                  </a:cubicBezTo>
                  <a:cubicBezTo>
                    <a:pt x="594" y="210"/>
                    <a:pt x="596" y="208"/>
                    <a:pt x="598" y="206"/>
                  </a:cubicBezTo>
                  <a:cubicBezTo>
                    <a:pt x="608" y="217"/>
                    <a:pt x="608" y="217"/>
                    <a:pt x="608" y="217"/>
                  </a:cubicBezTo>
                  <a:cubicBezTo>
                    <a:pt x="602" y="224"/>
                    <a:pt x="593" y="228"/>
                    <a:pt x="582" y="228"/>
                  </a:cubicBezTo>
                  <a:cubicBezTo>
                    <a:pt x="574" y="228"/>
                    <a:pt x="568" y="226"/>
                    <a:pt x="562" y="223"/>
                  </a:cubicBezTo>
                  <a:cubicBezTo>
                    <a:pt x="557" y="220"/>
                    <a:pt x="552" y="217"/>
                    <a:pt x="549" y="211"/>
                  </a:cubicBezTo>
                  <a:cubicBezTo>
                    <a:pt x="546" y="206"/>
                    <a:pt x="545" y="201"/>
                    <a:pt x="545" y="194"/>
                  </a:cubicBezTo>
                  <a:cubicBezTo>
                    <a:pt x="545" y="188"/>
                    <a:pt x="546" y="182"/>
                    <a:pt x="549" y="177"/>
                  </a:cubicBezTo>
                  <a:cubicBezTo>
                    <a:pt x="552" y="172"/>
                    <a:pt x="556" y="168"/>
                    <a:pt x="562" y="165"/>
                  </a:cubicBezTo>
                  <a:cubicBezTo>
                    <a:pt x="567" y="163"/>
                    <a:pt x="573" y="161"/>
                    <a:pt x="579" y="161"/>
                  </a:cubicBezTo>
                  <a:cubicBezTo>
                    <a:pt x="586" y="161"/>
                    <a:pt x="591" y="162"/>
                    <a:pt x="596" y="165"/>
                  </a:cubicBezTo>
                  <a:cubicBezTo>
                    <a:pt x="602" y="168"/>
                    <a:pt x="606" y="172"/>
                    <a:pt x="609" y="177"/>
                  </a:cubicBezTo>
                  <a:close/>
                  <a:moveTo>
                    <a:pt x="595" y="189"/>
                  </a:moveTo>
                  <a:cubicBezTo>
                    <a:pt x="595" y="185"/>
                    <a:pt x="593" y="181"/>
                    <a:pt x="590" y="179"/>
                  </a:cubicBezTo>
                  <a:cubicBezTo>
                    <a:pt x="587" y="176"/>
                    <a:pt x="584" y="175"/>
                    <a:pt x="579" y="175"/>
                  </a:cubicBezTo>
                  <a:cubicBezTo>
                    <a:pt x="575" y="175"/>
                    <a:pt x="572" y="176"/>
                    <a:pt x="569" y="179"/>
                  </a:cubicBezTo>
                  <a:cubicBezTo>
                    <a:pt x="566" y="181"/>
                    <a:pt x="564" y="185"/>
                    <a:pt x="563" y="189"/>
                  </a:cubicBezTo>
                  <a:lnTo>
                    <a:pt x="595" y="189"/>
                  </a:lnTo>
                  <a:close/>
                  <a:moveTo>
                    <a:pt x="819" y="177"/>
                  </a:moveTo>
                  <a:cubicBezTo>
                    <a:pt x="822" y="182"/>
                    <a:pt x="823" y="188"/>
                    <a:pt x="823" y="195"/>
                  </a:cubicBezTo>
                  <a:cubicBezTo>
                    <a:pt x="823" y="195"/>
                    <a:pt x="823" y="196"/>
                    <a:pt x="823" y="200"/>
                  </a:cubicBezTo>
                  <a:cubicBezTo>
                    <a:pt x="774" y="200"/>
                    <a:pt x="774" y="200"/>
                    <a:pt x="774" y="200"/>
                  </a:cubicBezTo>
                  <a:cubicBezTo>
                    <a:pt x="775" y="204"/>
                    <a:pt x="777" y="207"/>
                    <a:pt x="780" y="209"/>
                  </a:cubicBezTo>
                  <a:cubicBezTo>
                    <a:pt x="784" y="211"/>
                    <a:pt x="788" y="213"/>
                    <a:pt x="793" y="213"/>
                  </a:cubicBezTo>
                  <a:cubicBezTo>
                    <a:pt x="796" y="213"/>
                    <a:pt x="799" y="212"/>
                    <a:pt x="801" y="211"/>
                  </a:cubicBezTo>
                  <a:cubicBezTo>
                    <a:pt x="804" y="210"/>
                    <a:pt x="807" y="208"/>
                    <a:pt x="809" y="206"/>
                  </a:cubicBezTo>
                  <a:cubicBezTo>
                    <a:pt x="819" y="217"/>
                    <a:pt x="819" y="217"/>
                    <a:pt x="819" y="217"/>
                  </a:cubicBezTo>
                  <a:cubicBezTo>
                    <a:pt x="813" y="224"/>
                    <a:pt x="804" y="228"/>
                    <a:pt x="792" y="228"/>
                  </a:cubicBezTo>
                  <a:cubicBezTo>
                    <a:pt x="785" y="228"/>
                    <a:pt x="778" y="226"/>
                    <a:pt x="773" y="223"/>
                  </a:cubicBezTo>
                  <a:cubicBezTo>
                    <a:pt x="767" y="220"/>
                    <a:pt x="763" y="217"/>
                    <a:pt x="760" y="211"/>
                  </a:cubicBezTo>
                  <a:cubicBezTo>
                    <a:pt x="757" y="206"/>
                    <a:pt x="755" y="201"/>
                    <a:pt x="755" y="194"/>
                  </a:cubicBezTo>
                  <a:cubicBezTo>
                    <a:pt x="755" y="188"/>
                    <a:pt x="757" y="182"/>
                    <a:pt x="760" y="177"/>
                  </a:cubicBezTo>
                  <a:cubicBezTo>
                    <a:pt x="763" y="172"/>
                    <a:pt x="767" y="168"/>
                    <a:pt x="772" y="165"/>
                  </a:cubicBezTo>
                  <a:cubicBezTo>
                    <a:pt x="777" y="163"/>
                    <a:pt x="783" y="161"/>
                    <a:pt x="790" y="161"/>
                  </a:cubicBezTo>
                  <a:cubicBezTo>
                    <a:pt x="796" y="161"/>
                    <a:pt x="802" y="162"/>
                    <a:pt x="807" y="165"/>
                  </a:cubicBezTo>
                  <a:cubicBezTo>
                    <a:pt x="812" y="168"/>
                    <a:pt x="816" y="172"/>
                    <a:pt x="819" y="177"/>
                  </a:cubicBezTo>
                  <a:close/>
                  <a:moveTo>
                    <a:pt x="806" y="189"/>
                  </a:moveTo>
                  <a:cubicBezTo>
                    <a:pt x="805" y="185"/>
                    <a:pt x="803" y="181"/>
                    <a:pt x="800" y="179"/>
                  </a:cubicBezTo>
                  <a:cubicBezTo>
                    <a:pt x="797" y="176"/>
                    <a:pt x="794" y="175"/>
                    <a:pt x="790" y="175"/>
                  </a:cubicBezTo>
                  <a:cubicBezTo>
                    <a:pt x="786" y="175"/>
                    <a:pt x="782" y="176"/>
                    <a:pt x="779" y="179"/>
                  </a:cubicBezTo>
                  <a:cubicBezTo>
                    <a:pt x="776" y="181"/>
                    <a:pt x="774" y="185"/>
                    <a:pt x="774" y="189"/>
                  </a:cubicBezTo>
                  <a:lnTo>
                    <a:pt x="806" y="189"/>
                  </a:lnTo>
                  <a:close/>
                  <a:moveTo>
                    <a:pt x="146" y="176"/>
                  </a:moveTo>
                  <a:cubicBezTo>
                    <a:pt x="152" y="176"/>
                    <a:pt x="157" y="179"/>
                    <a:pt x="160" y="185"/>
                  </a:cubicBezTo>
                  <a:cubicBezTo>
                    <a:pt x="175" y="178"/>
                    <a:pt x="175" y="178"/>
                    <a:pt x="175" y="178"/>
                  </a:cubicBezTo>
                  <a:cubicBezTo>
                    <a:pt x="173" y="172"/>
                    <a:pt x="169" y="168"/>
                    <a:pt x="164" y="165"/>
                  </a:cubicBezTo>
                  <a:cubicBezTo>
                    <a:pt x="159" y="163"/>
                    <a:pt x="153" y="161"/>
                    <a:pt x="146" y="161"/>
                  </a:cubicBezTo>
                  <a:cubicBezTo>
                    <a:pt x="139" y="161"/>
                    <a:pt x="133" y="163"/>
                    <a:pt x="127" y="165"/>
                  </a:cubicBezTo>
                  <a:cubicBezTo>
                    <a:pt x="122" y="168"/>
                    <a:pt x="118" y="172"/>
                    <a:pt x="115" y="177"/>
                  </a:cubicBezTo>
                  <a:cubicBezTo>
                    <a:pt x="112" y="182"/>
                    <a:pt x="110" y="188"/>
                    <a:pt x="110" y="194"/>
                  </a:cubicBezTo>
                  <a:cubicBezTo>
                    <a:pt x="110" y="201"/>
                    <a:pt x="112" y="206"/>
                    <a:pt x="115" y="211"/>
                  </a:cubicBezTo>
                  <a:cubicBezTo>
                    <a:pt x="118" y="217"/>
                    <a:pt x="122" y="220"/>
                    <a:pt x="127" y="223"/>
                  </a:cubicBezTo>
                  <a:cubicBezTo>
                    <a:pt x="133" y="226"/>
                    <a:pt x="139" y="228"/>
                    <a:pt x="146" y="228"/>
                  </a:cubicBezTo>
                  <a:cubicBezTo>
                    <a:pt x="153" y="228"/>
                    <a:pt x="159" y="226"/>
                    <a:pt x="164" y="223"/>
                  </a:cubicBezTo>
                  <a:cubicBezTo>
                    <a:pt x="169" y="220"/>
                    <a:pt x="173" y="216"/>
                    <a:pt x="175" y="211"/>
                  </a:cubicBezTo>
                  <a:cubicBezTo>
                    <a:pt x="160" y="203"/>
                    <a:pt x="160" y="203"/>
                    <a:pt x="160" y="203"/>
                  </a:cubicBezTo>
                  <a:cubicBezTo>
                    <a:pt x="157" y="209"/>
                    <a:pt x="152" y="212"/>
                    <a:pt x="146" y="212"/>
                  </a:cubicBezTo>
                  <a:cubicBezTo>
                    <a:pt x="141" y="212"/>
                    <a:pt x="137" y="211"/>
                    <a:pt x="134" y="207"/>
                  </a:cubicBezTo>
                  <a:cubicBezTo>
                    <a:pt x="131" y="204"/>
                    <a:pt x="129" y="200"/>
                    <a:pt x="129" y="194"/>
                  </a:cubicBezTo>
                  <a:cubicBezTo>
                    <a:pt x="129" y="189"/>
                    <a:pt x="131" y="184"/>
                    <a:pt x="134" y="181"/>
                  </a:cubicBezTo>
                  <a:cubicBezTo>
                    <a:pt x="137" y="178"/>
                    <a:pt x="141" y="176"/>
                    <a:pt x="146" y="176"/>
                  </a:cubicBezTo>
                  <a:close/>
                  <a:moveTo>
                    <a:pt x="98" y="177"/>
                  </a:moveTo>
                  <a:cubicBezTo>
                    <a:pt x="101" y="182"/>
                    <a:pt x="102" y="188"/>
                    <a:pt x="102" y="194"/>
                  </a:cubicBezTo>
                  <a:cubicBezTo>
                    <a:pt x="102" y="201"/>
                    <a:pt x="101" y="206"/>
                    <a:pt x="98" y="211"/>
                  </a:cubicBezTo>
                  <a:cubicBezTo>
                    <a:pt x="95" y="217"/>
                    <a:pt x="91" y="220"/>
                    <a:pt x="85" y="223"/>
                  </a:cubicBezTo>
                  <a:cubicBezTo>
                    <a:pt x="80" y="226"/>
                    <a:pt x="74" y="228"/>
                    <a:pt x="67" y="228"/>
                  </a:cubicBezTo>
                  <a:cubicBezTo>
                    <a:pt x="60" y="228"/>
                    <a:pt x="54" y="226"/>
                    <a:pt x="49" y="223"/>
                  </a:cubicBezTo>
                  <a:cubicBezTo>
                    <a:pt x="43" y="220"/>
                    <a:pt x="39" y="217"/>
                    <a:pt x="36" y="211"/>
                  </a:cubicBezTo>
                  <a:cubicBezTo>
                    <a:pt x="33" y="206"/>
                    <a:pt x="31" y="201"/>
                    <a:pt x="31" y="194"/>
                  </a:cubicBezTo>
                  <a:cubicBezTo>
                    <a:pt x="31" y="188"/>
                    <a:pt x="33" y="182"/>
                    <a:pt x="36" y="177"/>
                  </a:cubicBezTo>
                  <a:cubicBezTo>
                    <a:pt x="39" y="172"/>
                    <a:pt x="43" y="168"/>
                    <a:pt x="49" y="165"/>
                  </a:cubicBezTo>
                  <a:cubicBezTo>
                    <a:pt x="54" y="163"/>
                    <a:pt x="60" y="161"/>
                    <a:pt x="67" y="161"/>
                  </a:cubicBezTo>
                  <a:cubicBezTo>
                    <a:pt x="74" y="161"/>
                    <a:pt x="80" y="163"/>
                    <a:pt x="85" y="165"/>
                  </a:cubicBezTo>
                  <a:cubicBezTo>
                    <a:pt x="91" y="168"/>
                    <a:pt x="95" y="172"/>
                    <a:pt x="98" y="177"/>
                  </a:cubicBezTo>
                  <a:close/>
                  <a:moveTo>
                    <a:pt x="83" y="194"/>
                  </a:moveTo>
                  <a:cubicBezTo>
                    <a:pt x="83" y="189"/>
                    <a:pt x="82" y="185"/>
                    <a:pt x="79" y="181"/>
                  </a:cubicBezTo>
                  <a:cubicBezTo>
                    <a:pt x="76" y="178"/>
                    <a:pt x="72" y="176"/>
                    <a:pt x="67" y="176"/>
                  </a:cubicBezTo>
                  <a:cubicBezTo>
                    <a:pt x="62" y="176"/>
                    <a:pt x="58" y="178"/>
                    <a:pt x="55" y="181"/>
                  </a:cubicBezTo>
                  <a:cubicBezTo>
                    <a:pt x="52" y="185"/>
                    <a:pt x="50" y="189"/>
                    <a:pt x="50" y="194"/>
                  </a:cubicBezTo>
                  <a:cubicBezTo>
                    <a:pt x="50" y="200"/>
                    <a:pt x="52" y="204"/>
                    <a:pt x="55" y="207"/>
                  </a:cubicBezTo>
                  <a:cubicBezTo>
                    <a:pt x="58" y="211"/>
                    <a:pt x="62" y="212"/>
                    <a:pt x="67" y="212"/>
                  </a:cubicBezTo>
                  <a:cubicBezTo>
                    <a:pt x="72" y="212"/>
                    <a:pt x="76" y="211"/>
                    <a:pt x="79" y="207"/>
                  </a:cubicBezTo>
                  <a:cubicBezTo>
                    <a:pt x="82" y="204"/>
                    <a:pt x="83" y="200"/>
                    <a:pt x="83" y="194"/>
                  </a:cubicBezTo>
                  <a:close/>
                  <a:moveTo>
                    <a:pt x="725" y="162"/>
                  </a:moveTo>
                  <a:cubicBezTo>
                    <a:pt x="743" y="162"/>
                    <a:pt x="743" y="162"/>
                    <a:pt x="743" y="162"/>
                  </a:cubicBezTo>
                  <a:cubicBezTo>
                    <a:pt x="743" y="216"/>
                    <a:pt x="743" y="216"/>
                    <a:pt x="743" y="216"/>
                  </a:cubicBezTo>
                  <a:cubicBezTo>
                    <a:pt x="743" y="228"/>
                    <a:pt x="740" y="236"/>
                    <a:pt x="733" y="242"/>
                  </a:cubicBezTo>
                  <a:cubicBezTo>
                    <a:pt x="727" y="248"/>
                    <a:pt x="718" y="251"/>
                    <a:pt x="706" y="251"/>
                  </a:cubicBezTo>
                  <a:cubicBezTo>
                    <a:pt x="700" y="251"/>
                    <a:pt x="694" y="250"/>
                    <a:pt x="689" y="249"/>
                  </a:cubicBezTo>
                  <a:cubicBezTo>
                    <a:pt x="683" y="247"/>
                    <a:pt x="678" y="245"/>
                    <a:pt x="675" y="242"/>
                  </a:cubicBezTo>
                  <a:cubicBezTo>
                    <a:pt x="682" y="229"/>
                    <a:pt x="682" y="229"/>
                    <a:pt x="682" y="229"/>
                  </a:cubicBezTo>
                  <a:cubicBezTo>
                    <a:pt x="685" y="231"/>
                    <a:pt x="688" y="233"/>
                    <a:pt x="692" y="234"/>
                  </a:cubicBezTo>
                  <a:cubicBezTo>
                    <a:pt x="697" y="235"/>
                    <a:pt x="701" y="236"/>
                    <a:pt x="705" y="236"/>
                  </a:cubicBezTo>
                  <a:cubicBezTo>
                    <a:pt x="711" y="236"/>
                    <a:pt x="716" y="234"/>
                    <a:pt x="719" y="231"/>
                  </a:cubicBezTo>
                  <a:cubicBezTo>
                    <a:pt x="722" y="229"/>
                    <a:pt x="724" y="224"/>
                    <a:pt x="724" y="218"/>
                  </a:cubicBezTo>
                  <a:cubicBezTo>
                    <a:pt x="724" y="215"/>
                    <a:pt x="724" y="215"/>
                    <a:pt x="724" y="215"/>
                  </a:cubicBezTo>
                  <a:cubicBezTo>
                    <a:pt x="719" y="221"/>
                    <a:pt x="712" y="223"/>
                    <a:pt x="703" y="223"/>
                  </a:cubicBezTo>
                  <a:cubicBezTo>
                    <a:pt x="698" y="223"/>
                    <a:pt x="692" y="222"/>
                    <a:pt x="687" y="220"/>
                  </a:cubicBezTo>
                  <a:cubicBezTo>
                    <a:pt x="682" y="217"/>
                    <a:pt x="678" y="213"/>
                    <a:pt x="676" y="209"/>
                  </a:cubicBezTo>
                  <a:cubicBezTo>
                    <a:pt x="673" y="204"/>
                    <a:pt x="671" y="198"/>
                    <a:pt x="671" y="192"/>
                  </a:cubicBezTo>
                  <a:cubicBezTo>
                    <a:pt x="671" y="186"/>
                    <a:pt x="673" y="181"/>
                    <a:pt x="676" y="176"/>
                  </a:cubicBezTo>
                  <a:cubicBezTo>
                    <a:pt x="678" y="171"/>
                    <a:pt x="682" y="168"/>
                    <a:pt x="687" y="165"/>
                  </a:cubicBezTo>
                  <a:cubicBezTo>
                    <a:pt x="692" y="162"/>
                    <a:pt x="698" y="161"/>
                    <a:pt x="703" y="161"/>
                  </a:cubicBezTo>
                  <a:cubicBezTo>
                    <a:pt x="713" y="161"/>
                    <a:pt x="720" y="164"/>
                    <a:pt x="725" y="170"/>
                  </a:cubicBezTo>
                  <a:lnTo>
                    <a:pt x="725" y="162"/>
                  </a:lnTo>
                  <a:close/>
                  <a:moveTo>
                    <a:pt x="724" y="192"/>
                  </a:moveTo>
                  <a:cubicBezTo>
                    <a:pt x="724" y="188"/>
                    <a:pt x="723" y="184"/>
                    <a:pt x="719" y="181"/>
                  </a:cubicBezTo>
                  <a:cubicBezTo>
                    <a:pt x="716" y="178"/>
                    <a:pt x="712" y="176"/>
                    <a:pt x="707" y="176"/>
                  </a:cubicBezTo>
                  <a:cubicBezTo>
                    <a:pt x="702" y="176"/>
                    <a:pt x="698" y="178"/>
                    <a:pt x="695" y="181"/>
                  </a:cubicBezTo>
                  <a:cubicBezTo>
                    <a:pt x="692" y="184"/>
                    <a:pt x="690" y="188"/>
                    <a:pt x="690" y="192"/>
                  </a:cubicBezTo>
                  <a:cubicBezTo>
                    <a:pt x="690" y="197"/>
                    <a:pt x="692" y="201"/>
                    <a:pt x="695" y="204"/>
                  </a:cubicBezTo>
                  <a:cubicBezTo>
                    <a:pt x="698" y="207"/>
                    <a:pt x="702" y="208"/>
                    <a:pt x="707" y="208"/>
                  </a:cubicBezTo>
                  <a:cubicBezTo>
                    <a:pt x="712" y="208"/>
                    <a:pt x="716" y="207"/>
                    <a:pt x="719" y="204"/>
                  </a:cubicBezTo>
                  <a:cubicBezTo>
                    <a:pt x="723" y="201"/>
                    <a:pt x="724" y="197"/>
                    <a:pt x="724" y="192"/>
                  </a:cubicBezTo>
                  <a:close/>
                  <a:moveTo>
                    <a:pt x="532" y="191"/>
                  </a:moveTo>
                  <a:cubicBezTo>
                    <a:pt x="535" y="194"/>
                    <a:pt x="536" y="198"/>
                    <a:pt x="536" y="204"/>
                  </a:cubicBezTo>
                  <a:cubicBezTo>
                    <a:pt x="536" y="211"/>
                    <a:pt x="533" y="217"/>
                    <a:pt x="528" y="221"/>
                  </a:cubicBezTo>
                  <a:cubicBezTo>
                    <a:pt x="522" y="225"/>
                    <a:pt x="514" y="227"/>
                    <a:pt x="503" y="227"/>
                  </a:cubicBezTo>
                  <a:cubicBezTo>
                    <a:pt x="459" y="227"/>
                    <a:pt x="459" y="227"/>
                    <a:pt x="459" y="227"/>
                  </a:cubicBezTo>
                  <a:cubicBezTo>
                    <a:pt x="459" y="143"/>
                    <a:pt x="459" y="143"/>
                    <a:pt x="459" y="143"/>
                  </a:cubicBezTo>
                  <a:cubicBezTo>
                    <a:pt x="500" y="143"/>
                    <a:pt x="500" y="143"/>
                    <a:pt x="500" y="143"/>
                  </a:cubicBezTo>
                  <a:cubicBezTo>
                    <a:pt x="510" y="143"/>
                    <a:pt x="518" y="145"/>
                    <a:pt x="524" y="148"/>
                  </a:cubicBezTo>
                  <a:cubicBezTo>
                    <a:pt x="529" y="152"/>
                    <a:pt x="532" y="158"/>
                    <a:pt x="532" y="164"/>
                  </a:cubicBezTo>
                  <a:cubicBezTo>
                    <a:pt x="532" y="169"/>
                    <a:pt x="531" y="172"/>
                    <a:pt x="529" y="175"/>
                  </a:cubicBezTo>
                  <a:cubicBezTo>
                    <a:pt x="527" y="179"/>
                    <a:pt x="524" y="181"/>
                    <a:pt x="521" y="183"/>
                  </a:cubicBezTo>
                  <a:cubicBezTo>
                    <a:pt x="526" y="184"/>
                    <a:pt x="529" y="187"/>
                    <a:pt x="532" y="191"/>
                  </a:cubicBezTo>
                  <a:close/>
                  <a:moveTo>
                    <a:pt x="478" y="177"/>
                  </a:moveTo>
                  <a:cubicBezTo>
                    <a:pt x="498" y="177"/>
                    <a:pt x="498" y="177"/>
                    <a:pt x="498" y="177"/>
                  </a:cubicBezTo>
                  <a:cubicBezTo>
                    <a:pt x="503" y="177"/>
                    <a:pt x="506" y="176"/>
                    <a:pt x="509" y="175"/>
                  </a:cubicBezTo>
                  <a:cubicBezTo>
                    <a:pt x="511" y="173"/>
                    <a:pt x="512" y="170"/>
                    <a:pt x="512" y="167"/>
                  </a:cubicBezTo>
                  <a:cubicBezTo>
                    <a:pt x="512" y="164"/>
                    <a:pt x="511" y="161"/>
                    <a:pt x="509" y="160"/>
                  </a:cubicBezTo>
                  <a:cubicBezTo>
                    <a:pt x="506" y="158"/>
                    <a:pt x="503" y="157"/>
                    <a:pt x="498" y="157"/>
                  </a:cubicBezTo>
                  <a:cubicBezTo>
                    <a:pt x="478" y="157"/>
                    <a:pt x="478" y="157"/>
                    <a:pt x="478" y="157"/>
                  </a:cubicBezTo>
                  <a:lnTo>
                    <a:pt x="478" y="177"/>
                  </a:lnTo>
                  <a:close/>
                  <a:moveTo>
                    <a:pt x="517" y="202"/>
                  </a:moveTo>
                  <a:cubicBezTo>
                    <a:pt x="517" y="195"/>
                    <a:pt x="511" y="191"/>
                    <a:pt x="501" y="191"/>
                  </a:cubicBezTo>
                  <a:cubicBezTo>
                    <a:pt x="478" y="191"/>
                    <a:pt x="478" y="191"/>
                    <a:pt x="478" y="191"/>
                  </a:cubicBezTo>
                  <a:cubicBezTo>
                    <a:pt x="478" y="212"/>
                    <a:pt x="478" y="212"/>
                    <a:pt x="478" y="212"/>
                  </a:cubicBezTo>
                  <a:cubicBezTo>
                    <a:pt x="501" y="212"/>
                    <a:pt x="501" y="212"/>
                    <a:pt x="501" y="212"/>
                  </a:cubicBezTo>
                  <a:cubicBezTo>
                    <a:pt x="506" y="212"/>
                    <a:pt x="510" y="211"/>
                    <a:pt x="513" y="209"/>
                  </a:cubicBezTo>
                  <a:cubicBezTo>
                    <a:pt x="515" y="208"/>
                    <a:pt x="517" y="205"/>
                    <a:pt x="517" y="202"/>
                  </a:cubicBezTo>
                  <a:close/>
                  <a:moveTo>
                    <a:pt x="235" y="168"/>
                  </a:moveTo>
                  <a:cubicBezTo>
                    <a:pt x="240" y="173"/>
                    <a:pt x="243" y="180"/>
                    <a:pt x="243" y="190"/>
                  </a:cubicBezTo>
                  <a:cubicBezTo>
                    <a:pt x="243" y="227"/>
                    <a:pt x="243" y="227"/>
                    <a:pt x="243" y="227"/>
                  </a:cubicBezTo>
                  <a:cubicBezTo>
                    <a:pt x="225" y="227"/>
                    <a:pt x="225" y="227"/>
                    <a:pt x="225" y="227"/>
                  </a:cubicBezTo>
                  <a:cubicBezTo>
                    <a:pt x="225" y="219"/>
                    <a:pt x="225" y="219"/>
                    <a:pt x="225" y="219"/>
                  </a:cubicBezTo>
                  <a:cubicBezTo>
                    <a:pt x="222" y="225"/>
                    <a:pt x="215" y="228"/>
                    <a:pt x="206" y="228"/>
                  </a:cubicBezTo>
                  <a:cubicBezTo>
                    <a:pt x="201" y="228"/>
                    <a:pt x="196" y="227"/>
                    <a:pt x="193" y="225"/>
                  </a:cubicBezTo>
                  <a:cubicBezTo>
                    <a:pt x="189" y="223"/>
                    <a:pt x="186" y="221"/>
                    <a:pt x="184" y="218"/>
                  </a:cubicBezTo>
                  <a:cubicBezTo>
                    <a:pt x="183" y="215"/>
                    <a:pt x="182" y="212"/>
                    <a:pt x="182" y="208"/>
                  </a:cubicBezTo>
                  <a:cubicBezTo>
                    <a:pt x="182" y="202"/>
                    <a:pt x="184" y="197"/>
                    <a:pt x="188" y="194"/>
                  </a:cubicBezTo>
                  <a:cubicBezTo>
                    <a:pt x="193" y="190"/>
                    <a:pt x="200" y="189"/>
                    <a:pt x="209" y="189"/>
                  </a:cubicBezTo>
                  <a:cubicBezTo>
                    <a:pt x="224" y="189"/>
                    <a:pt x="224" y="189"/>
                    <a:pt x="224" y="189"/>
                  </a:cubicBezTo>
                  <a:cubicBezTo>
                    <a:pt x="224" y="185"/>
                    <a:pt x="223" y="181"/>
                    <a:pt x="220" y="179"/>
                  </a:cubicBezTo>
                  <a:cubicBezTo>
                    <a:pt x="218" y="177"/>
                    <a:pt x="214" y="176"/>
                    <a:pt x="209" y="176"/>
                  </a:cubicBezTo>
                  <a:cubicBezTo>
                    <a:pt x="206" y="176"/>
                    <a:pt x="202" y="177"/>
                    <a:pt x="199" y="178"/>
                  </a:cubicBezTo>
                  <a:cubicBezTo>
                    <a:pt x="196" y="179"/>
                    <a:pt x="193" y="180"/>
                    <a:pt x="191" y="182"/>
                  </a:cubicBezTo>
                  <a:cubicBezTo>
                    <a:pt x="184" y="169"/>
                    <a:pt x="184" y="169"/>
                    <a:pt x="184" y="169"/>
                  </a:cubicBezTo>
                  <a:cubicBezTo>
                    <a:pt x="187" y="166"/>
                    <a:pt x="192" y="164"/>
                    <a:pt x="197" y="163"/>
                  </a:cubicBezTo>
                  <a:cubicBezTo>
                    <a:pt x="202" y="162"/>
                    <a:pt x="207" y="161"/>
                    <a:pt x="212" y="161"/>
                  </a:cubicBezTo>
                  <a:cubicBezTo>
                    <a:pt x="222" y="161"/>
                    <a:pt x="229" y="163"/>
                    <a:pt x="235" y="168"/>
                  </a:cubicBezTo>
                  <a:close/>
                  <a:moveTo>
                    <a:pt x="224" y="200"/>
                  </a:moveTo>
                  <a:cubicBezTo>
                    <a:pt x="211" y="200"/>
                    <a:pt x="211" y="200"/>
                    <a:pt x="211" y="200"/>
                  </a:cubicBezTo>
                  <a:cubicBezTo>
                    <a:pt x="204" y="200"/>
                    <a:pt x="200" y="202"/>
                    <a:pt x="200" y="207"/>
                  </a:cubicBezTo>
                  <a:cubicBezTo>
                    <a:pt x="200" y="210"/>
                    <a:pt x="201" y="211"/>
                    <a:pt x="203" y="213"/>
                  </a:cubicBezTo>
                  <a:cubicBezTo>
                    <a:pt x="205" y="214"/>
                    <a:pt x="207" y="215"/>
                    <a:pt x="210" y="215"/>
                  </a:cubicBezTo>
                  <a:cubicBezTo>
                    <a:pt x="214" y="215"/>
                    <a:pt x="216" y="214"/>
                    <a:pt x="219" y="213"/>
                  </a:cubicBezTo>
                  <a:cubicBezTo>
                    <a:pt x="221" y="211"/>
                    <a:pt x="223" y="209"/>
                    <a:pt x="224" y="206"/>
                  </a:cubicBezTo>
                  <a:lnTo>
                    <a:pt x="224" y="200"/>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9" name="Freeform 33">
              <a:extLst>
                <a:ext uri="{FF2B5EF4-FFF2-40B4-BE49-F238E27FC236}">
                  <a16:creationId xmlns:a16="http://schemas.microsoft.com/office/drawing/2014/main" id="{4445287E-1045-4754-93AD-ADBBC0CFD8F0}"/>
                </a:ext>
              </a:extLst>
            </p:cNvPr>
            <p:cNvSpPr>
              <a:spLocks noSelect="1"/>
            </p:cNvSpPr>
            <p:nvPr userDrawn="1"/>
          </p:nvSpPr>
          <p:spPr bwMode="ltGray">
            <a:xfrm>
              <a:off x="3951" y="3089"/>
              <a:ext cx="412" cy="216"/>
            </a:xfrm>
            <a:custGeom>
              <a:avLst/>
              <a:gdLst>
                <a:gd name="T0" fmla="*/ 290 w 686"/>
                <a:gd name="T1" fmla="*/ 32 h 360"/>
                <a:gd name="T2" fmla="*/ 330 w 686"/>
                <a:gd name="T3" fmla="*/ 61 h 360"/>
                <a:gd name="T4" fmla="*/ 272 w 686"/>
                <a:gd name="T5" fmla="*/ 45 h 360"/>
                <a:gd name="T6" fmla="*/ 365 w 686"/>
                <a:gd name="T7" fmla="*/ 95 h 360"/>
                <a:gd name="T8" fmla="*/ 366 w 686"/>
                <a:gd name="T9" fmla="*/ 18 h 360"/>
                <a:gd name="T10" fmla="*/ 203 w 686"/>
                <a:gd name="T11" fmla="*/ 6 h 360"/>
                <a:gd name="T12" fmla="*/ 171 w 686"/>
                <a:gd name="T13" fmla="*/ 62 h 360"/>
                <a:gd name="T14" fmla="*/ 171 w 686"/>
                <a:gd name="T15" fmla="*/ 62 h 360"/>
                <a:gd name="T16" fmla="*/ 437 w 686"/>
                <a:gd name="T17" fmla="*/ 46 h 360"/>
                <a:gd name="T18" fmla="*/ 420 w 686"/>
                <a:gd name="T19" fmla="*/ 95 h 360"/>
                <a:gd name="T20" fmla="*/ 122 w 686"/>
                <a:gd name="T21" fmla="*/ 77 h 360"/>
                <a:gd name="T22" fmla="*/ 565 w 686"/>
                <a:gd name="T23" fmla="*/ 57 h 360"/>
                <a:gd name="T24" fmla="*/ 575 w 686"/>
                <a:gd name="T25" fmla="*/ 36 h 360"/>
                <a:gd name="T26" fmla="*/ 522 w 686"/>
                <a:gd name="T27" fmla="*/ 76 h 360"/>
                <a:gd name="T28" fmla="*/ 565 w 686"/>
                <a:gd name="T29" fmla="*/ 74 h 360"/>
                <a:gd name="T30" fmla="*/ 457 w 686"/>
                <a:gd name="T31" fmla="*/ 50 h 360"/>
                <a:gd name="T32" fmla="*/ 492 w 686"/>
                <a:gd name="T33" fmla="*/ 87 h 360"/>
                <a:gd name="T34" fmla="*/ 466 w 686"/>
                <a:gd name="T35" fmla="*/ 75 h 360"/>
                <a:gd name="T36" fmla="*/ 237 w 686"/>
                <a:gd name="T37" fmla="*/ 227 h 360"/>
                <a:gd name="T38" fmla="*/ 312 w 686"/>
                <a:gd name="T39" fmla="*/ 227 h 360"/>
                <a:gd name="T40" fmla="*/ 286 w 686"/>
                <a:gd name="T41" fmla="*/ 184 h 360"/>
                <a:gd name="T42" fmla="*/ 646 w 686"/>
                <a:gd name="T43" fmla="*/ 161 h 360"/>
                <a:gd name="T44" fmla="*/ 630 w 686"/>
                <a:gd name="T45" fmla="*/ 183 h 360"/>
                <a:gd name="T46" fmla="*/ 517 w 686"/>
                <a:gd name="T47" fmla="*/ 178 h 360"/>
                <a:gd name="T48" fmla="*/ 483 w 686"/>
                <a:gd name="T49" fmla="*/ 178 h 360"/>
                <a:gd name="T50" fmla="*/ 324 w 686"/>
                <a:gd name="T51" fmla="*/ 162 h 360"/>
                <a:gd name="T52" fmla="*/ 389 w 686"/>
                <a:gd name="T53" fmla="*/ 162 h 360"/>
                <a:gd name="T54" fmla="*/ 189 w 686"/>
                <a:gd name="T55" fmla="*/ 200 h 360"/>
                <a:gd name="T56" fmla="*/ 139 w 686"/>
                <a:gd name="T57" fmla="*/ 223 h 360"/>
                <a:gd name="T58" fmla="*/ 172 w 686"/>
                <a:gd name="T59" fmla="*/ 189 h 360"/>
                <a:gd name="T60" fmla="*/ 453 w 686"/>
                <a:gd name="T61" fmla="*/ 162 h 360"/>
                <a:gd name="T62" fmla="*/ 409 w 686"/>
                <a:gd name="T63" fmla="*/ 235 h 360"/>
                <a:gd name="T64" fmla="*/ 594 w 686"/>
                <a:gd name="T65" fmla="*/ 195 h 360"/>
                <a:gd name="T66" fmla="*/ 563 w 686"/>
                <a:gd name="T67" fmla="*/ 228 h 360"/>
                <a:gd name="T68" fmla="*/ 589 w 686"/>
                <a:gd name="T69" fmla="*/ 177 h 360"/>
                <a:gd name="T70" fmla="*/ 109 w 686"/>
                <a:gd name="T71" fmla="*/ 138 h 360"/>
                <a:gd name="T72" fmla="*/ 43 w 686"/>
                <a:gd name="T73" fmla="*/ 177 h 360"/>
                <a:gd name="T74" fmla="*/ 62 w 686"/>
                <a:gd name="T75" fmla="*/ 181 h 360"/>
                <a:gd name="T76" fmla="*/ 660 w 686"/>
                <a:gd name="T77" fmla="*/ 320 h 360"/>
                <a:gd name="T78" fmla="*/ 659 w 686"/>
                <a:gd name="T79" fmla="*/ 293 h 360"/>
                <a:gd name="T80" fmla="*/ 668 w 686"/>
                <a:gd name="T81" fmla="*/ 340 h 360"/>
                <a:gd name="T82" fmla="*/ 682 w 686"/>
                <a:gd name="T83" fmla="*/ 350 h 360"/>
                <a:gd name="T84" fmla="*/ 432 w 686"/>
                <a:gd name="T85" fmla="*/ 359 h 360"/>
                <a:gd name="T86" fmla="*/ 498 w 686"/>
                <a:gd name="T87" fmla="*/ 359 h 360"/>
                <a:gd name="T88" fmla="*/ 94 w 686"/>
                <a:gd name="T89" fmla="*/ 285 h 360"/>
                <a:gd name="T90" fmla="*/ 215 w 686"/>
                <a:gd name="T91" fmla="*/ 270 h 360"/>
                <a:gd name="T92" fmla="*/ 238 w 686"/>
                <a:gd name="T93" fmla="*/ 321 h 360"/>
                <a:gd name="T94" fmla="*/ 368 w 686"/>
                <a:gd name="T95" fmla="*/ 359 h 360"/>
                <a:gd name="T96" fmla="*/ 415 w 686"/>
                <a:gd name="T97" fmla="*/ 322 h 360"/>
                <a:gd name="T98" fmla="*/ 306 w 686"/>
                <a:gd name="T99" fmla="*/ 345 h 360"/>
                <a:gd name="T100" fmla="*/ 273 w 686"/>
                <a:gd name="T101" fmla="*/ 309 h 360"/>
                <a:gd name="T102" fmla="*/ 292 w 686"/>
                <a:gd name="T103" fmla="*/ 311 h 360"/>
                <a:gd name="T104" fmla="*/ 0 w 686"/>
                <a:gd name="T105" fmla="*/ 346 h 360"/>
                <a:gd name="T106" fmla="*/ 104 w 686"/>
                <a:gd name="T107" fmla="*/ 294 h 360"/>
                <a:gd name="T108" fmla="*/ 154 w 686"/>
                <a:gd name="T109" fmla="*/ 345 h 360"/>
                <a:gd name="T110" fmla="*/ 121 w 686"/>
                <a:gd name="T111" fmla="*/ 309 h 360"/>
                <a:gd name="T112" fmla="*/ 140 w 686"/>
                <a:gd name="T113" fmla="*/ 311 h 360"/>
                <a:gd name="T114" fmla="*/ 607 w 686"/>
                <a:gd name="T115" fmla="*/ 264 h 360"/>
                <a:gd name="T116" fmla="*/ 607 w 686"/>
                <a:gd name="T117" fmla="*/ 264 h 360"/>
                <a:gd name="T118" fmla="*/ 522 w 686"/>
                <a:gd name="T119" fmla="*/ 352 h 360"/>
                <a:gd name="T120" fmla="*/ 561 w 686"/>
                <a:gd name="T121" fmla="*/ 326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6" h="360">
                  <a:moveTo>
                    <a:pt x="258" y="95"/>
                  </a:moveTo>
                  <a:cubicBezTo>
                    <a:pt x="239" y="95"/>
                    <a:pt x="239" y="95"/>
                    <a:pt x="239" y="95"/>
                  </a:cubicBezTo>
                  <a:cubicBezTo>
                    <a:pt x="239" y="30"/>
                    <a:pt x="239" y="30"/>
                    <a:pt x="239" y="30"/>
                  </a:cubicBezTo>
                  <a:cubicBezTo>
                    <a:pt x="257" y="30"/>
                    <a:pt x="257" y="30"/>
                    <a:pt x="257" y="30"/>
                  </a:cubicBezTo>
                  <a:cubicBezTo>
                    <a:pt x="257" y="37"/>
                    <a:pt x="257" y="37"/>
                    <a:pt x="257" y="37"/>
                  </a:cubicBezTo>
                  <a:cubicBezTo>
                    <a:pt x="260" y="35"/>
                    <a:pt x="263" y="33"/>
                    <a:pt x="266" y="31"/>
                  </a:cubicBezTo>
                  <a:cubicBezTo>
                    <a:pt x="270" y="30"/>
                    <a:pt x="273" y="29"/>
                    <a:pt x="277" y="29"/>
                  </a:cubicBezTo>
                  <a:cubicBezTo>
                    <a:pt x="282" y="29"/>
                    <a:pt x="286" y="30"/>
                    <a:pt x="290" y="32"/>
                  </a:cubicBezTo>
                  <a:cubicBezTo>
                    <a:pt x="294" y="34"/>
                    <a:pt x="296" y="36"/>
                    <a:pt x="299" y="40"/>
                  </a:cubicBezTo>
                  <a:cubicBezTo>
                    <a:pt x="301" y="36"/>
                    <a:pt x="305" y="34"/>
                    <a:pt x="309" y="32"/>
                  </a:cubicBezTo>
                  <a:cubicBezTo>
                    <a:pt x="313" y="30"/>
                    <a:pt x="317" y="29"/>
                    <a:pt x="322" y="29"/>
                  </a:cubicBezTo>
                  <a:cubicBezTo>
                    <a:pt x="330" y="29"/>
                    <a:pt x="337" y="31"/>
                    <a:pt x="341" y="36"/>
                  </a:cubicBezTo>
                  <a:cubicBezTo>
                    <a:pt x="346" y="41"/>
                    <a:pt x="348" y="48"/>
                    <a:pt x="348" y="58"/>
                  </a:cubicBezTo>
                  <a:cubicBezTo>
                    <a:pt x="348" y="95"/>
                    <a:pt x="348" y="95"/>
                    <a:pt x="348" y="95"/>
                  </a:cubicBezTo>
                  <a:cubicBezTo>
                    <a:pt x="330" y="95"/>
                    <a:pt x="330" y="95"/>
                    <a:pt x="330" y="95"/>
                  </a:cubicBezTo>
                  <a:cubicBezTo>
                    <a:pt x="330" y="61"/>
                    <a:pt x="330" y="61"/>
                    <a:pt x="330" y="61"/>
                  </a:cubicBezTo>
                  <a:cubicBezTo>
                    <a:pt x="330" y="55"/>
                    <a:pt x="329" y="52"/>
                    <a:pt x="327" y="49"/>
                  </a:cubicBezTo>
                  <a:cubicBezTo>
                    <a:pt x="324" y="47"/>
                    <a:pt x="321" y="45"/>
                    <a:pt x="317" y="45"/>
                  </a:cubicBezTo>
                  <a:cubicBezTo>
                    <a:pt x="313" y="45"/>
                    <a:pt x="310" y="47"/>
                    <a:pt x="307" y="50"/>
                  </a:cubicBezTo>
                  <a:cubicBezTo>
                    <a:pt x="304" y="52"/>
                    <a:pt x="303" y="57"/>
                    <a:pt x="303" y="62"/>
                  </a:cubicBezTo>
                  <a:cubicBezTo>
                    <a:pt x="303" y="95"/>
                    <a:pt x="303" y="95"/>
                    <a:pt x="303" y="95"/>
                  </a:cubicBezTo>
                  <a:cubicBezTo>
                    <a:pt x="284" y="95"/>
                    <a:pt x="284" y="95"/>
                    <a:pt x="284" y="95"/>
                  </a:cubicBezTo>
                  <a:cubicBezTo>
                    <a:pt x="284" y="61"/>
                    <a:pt x="284" y="61"/>
                    <a:pt x="284" y="61"/>
                  </a:cubicBezTo>
                  <a:cubicBezTo>
                    <a:pt x="284" y="50"/>
                    <a:pt x="280" y="45"/>
                    <a:pt x="272" y="45"/>
                  </a:cubicBezTo>
                  <a:cubicBezTo>
                    <a:pt x="268" y="45"/>
                    <a:pt x="264" y="47"/>
                    <a:pt x="262" y="50"/>
                  </a:cubicBezTo>
                  <a:cubicBezTo>
                    <a:pt x="259" y="52"/>
                    <a:pt x="258" y="57"/>
                    <a:pt x="258" y="62"/>
                  </a:cubicBezTo>
                  <a:lnTo>
                    <a:pt x="258" y="95"/>
                  </a:lnTo>
                  <a:close/>
                  <a:moveTo>
                    <a:pt x="365" y="95"/>
                  </a:moveTo>
                  <a:cubicBezTo>
                    <a:pt x="384" y="95"/>
                    <a:pt x="384" y="95"/>
                    <a:pt x="384" y="95"/>
                  </a:cubicBezTo>
                  <a:cubicBezTo>
                    <a:pt x="384" y="30"/>
                    <a:pt x="384" y="30"/>
                    <a:pt x="384" y="30"/>
                  </a:cubicBezTo>
                  <a:cubicBezTo>
                    <a:pt x="365" y="30"/>
                    <a:pt x="365" y="30"/>
                    <a:pt x="365" y="30"/>
                  </a:cubicBezTo>
                  <a:lnTo>
                    <a:pt x="365" y="95"/>
                  </a:lnTo>
                  <a:close/>
                  <a:moveTo>
                    <a:pt x="375" y="21"/>
                  </a:moveTo>
                  <a:cubicBezTo>
                    <a:pt x="378" y="21"/>
                    <a:pt x="381" y="20"/>
                    <a:pt x="383" y="18"/>
                  </a:cubicBezTo>
                  <a:cubicBezTo>
                    <a:pt x="385" y="16"/>
                    <a:pt x="386" y="13"/>
                    <a:pt x="386" y="10"/>
                  </a:cubicBezTo>
                  <a:cubicBezTo>
                    <a:pt x="386" y="7"/>
                    <a:pt x="385" y="5"/>
                    <a:pt x="383" y="3"/>
                  </a:cubicBezTo>
                  <a:cubicBezTo>
                    <a:pt x="381" y="1"/>
                    <a:pt x="378" y="0"/>
                    <a:pt x="375" y="0"/>
                  </a:cubicBezTo>
                  <a:cubicBezTo>
                    <a:pt x="371" y="0"/>
                    <a:pt x="368" y="1"/>
                    <a:pt x="366" y="3"/>
                  </a:cubicBezTo>
                  <a:cubicBezTo>
                    <a:pt x="364" y="5"/>
                    <a:pt x="363" y="8"/>
                    <a:pt x="363" y="11"/>
                  </a:cubicBezTo>
                  <a:cubicBezTo>
                    <a:pt x="363" y="14"/>
                    <a:pt x="364" y="16"/>
                    <a:pt x="366" y="18"/>
                  </a:cubicBezTo>
                  <a:cubicBezTo>
                    <a:pt x="368" y="20"/>
                    <a:pt x="371" y="21"/>
                    <a:pt x="375" y="21"/>
                  </a:cubicBezTo>
                  <a:close/>
                  <a:moveTo>
                    <a:pt x="156" y="80"/>
                  </a:moveTo>
                  <a:cubicBezTo>
                    <a:pt x="153" y="75"/>
                    <a:pt x="152" y="69"/>
                    <a:pt x="152" y="62"/>
                  </a:cubicBezTo>
                  <a:cubicBezTo>
                    <a:pt x="152" y="56"/>
                    <a:pt x="153" y="50"/>
                    <a:pt x="156" y="45"/>
                  </a:cubicBezTo>
                  <a:cubicBezTo>
                    <a:pt x="159" y="40"/>
                    <a:pt x="163" y="36"/>
                    <a:pt x="167" y="33"/>
                  </a:cubicBezTo>
                  <a:cubicBezTo>
                    <a:pt x="172" y="30"/>
                    <a:pt x="178" y="29"/>
                    <a:pt x="184" y="29"/>
                  </a:cubicBezTo>
                  <a:cubicBezTo>
                    <a:pt x="192" y="29"/>
                    <a:pt x="199" y="32"/>
                    <a:pt x="203" y="37"/>
                  </a:cubicBezTo>
                  <a:cubicBezTo>
                    <a:pt x="203" y="6"/>
                    <a:pt x="203" y="6"/>
                    <a:pt x="203" y="6"/>
                  </a:cubicBezTo>
                  <a:cubicBezTo>
                    <a:pt x="222" y="6"/>
                    <a:pt x="222" y="6"/>
                    <a:pt x="222" y="6"/>
                  </a:cubicBezTo>
                  <a:cubicBezTo>
                    <a:pt x="222" y="95"/>
                    <a:pt x="222" y="95"/>
                    <a:pt x="222" y="95"/>
                  </a:cubicBezTo>
                  <a:cubicBezTo>
                    <a:pt x="204" y="95"/>
                    <a:pt x="204" y="95"/>
                    <a:pt x="204" y="95"/>
                  </a:cubicBezTo>
                  <a:cubicBezTo>
                    <a:pt x="204" y="87"/>
                    <a:pt x="204" y="87"/>
                    <a:pt x="204" y="87"/>
                  </a:cubicBezTo>
                  <a:cubicBezTo>
                    <a:pt x="200" y="93"/>
                    <a:pt x="193" y="96"/>
                    <a:pt x="184" y="96"/>
                  </a:cubicBezTo>
                  <a:cubicBezTo>
                    <a:pt x="178" y="96"/>
                    <a:pt x="172" y="94"/>
                    <a:pt x="167" y="91"/>
                  </a:cubicBezTo>
                  <a:cubicBezTo>
                    <a:pt x="163" y="89"/>
                    <a:pt x="159" y="85"/>
                    <a:pt x="156" y="80"/>
                  </a:cubicBezTo>
                  <a:close/>
                  <a:moveTo>
                    <a:pt x="171" y="62"/>
                  </a:moveTo>
                  <a:cubicBezTo>
                    <a:pt x="171" y="68"/>
                    <a:pt x="172" y="72"/>
                    <a:pt x="175" y="75"/>
                  </a:cubicBezTo>
                  <a:cubicBezTo>
                    <a:pt x="178" y="79"/>
                    <a:pt x="182" y="80"/>
                    <a:pt x="187" y="80"/>
                  </a:cubicBezTo>
                  <a:cubicBezTo>
                    <a:pt x="192" y="80"/>
                    <a:pt x="196" y="79"/>
                    <a:pt x="199" y="75"/>
                  </a:cubicBezTo>
                  <a:cubicBezTo>
                    <a:pt x="202" y="72"/>
                    <a:pt x="204" y="68"/>
                    <a:pt x="204" y="62"/>
                  </a:cubicBezTo>
                  <a:cubicBezTo>
                    <a:pt x="204" y="57"/>
                    <a:pt x="202" y="53"/>
                    <a:pt x="199" y="49"/>
                  </a:cubicBezTo>
                  <a:cubicBezTo>
                    <a:pt x="196" y="46"/>
                    <a:pt x="192" y="44"/>
                    <a:pt x="187" y="44"/>
                  </a:cubicBezTo>
                  <a:cubicBezTo>
                    <a:pt x="182" y="44"/>
                    <a:pt x="178" y="46"/>
                    <a:pt x="175" y="49"/>
                  </a:cubicBezTo>
                  <a:cubicBezTo>
                    <a:pt x="172" y="53"/>
                    <a:pt x="171" y="57"/>
                    <a:pt x="171" y="62"/>
                  </a:cubicBezTo>
                  <a:close/>
                  <a:moveTo>
                    <a:pt x="619" y="6"/>
                  </a:moveTo>
                  <a:cubicBezTo>
                    <a:pt x="600" y="6"/>
                    <a:pt x="600" y="6"/>
                    <a:pt x="600" y="6"/>
                  </a:cubicBezTo>
                  <a:cubicBezTo>
                    <a:pt x="600" y="95"/>
                    <a:pt x="600" y="95"/>
                    <a:pt x="600" y="95"/>
                  </a:cubicBezTo>
                  <a:cubicBezTo>
                    <a:pt x="619" y="95"/>
                    <a:pt x="619" y="95"/>
                    <a:pt x="619" y="95"/>
                  </a:cubicBezTo>
                  <a:lnTo>
                    <a:pt x="619" y="6"/>
                  </a:lnTo>
                  <a:close/>
                  <a:moveTo>
                    <a:pt x="420" y="64"/>
                  </a:moveTo>
                  <a:cubicBezTo>
                    <a:pt x="420" y="58"/>
                    <a:pt x="422" y="54"/>
                    <a:pt x="425" y="51"/>
                  </a:cubicBezTo>
                  <a:cubicBezTo>
                    <a:pt x="428" y="48"/>
                    <a:pt x="432" y="46"/>
                    <a:pt x="437" y="46"/>
                  </a:cubicBezTo>
                  <a:cubicBezTo>
                    <a:pt x="438" y="46"/>
                    <a:pt x="439" y="46"/>
                    <a:pt x="441" y="46"/>
                  </a:cubicBezTo>
                  <a:cubicBezTo>
                    <a:pt x="441" y="29"/>
                    <a:pt x="441" y="29"/>
                    <a:pt x="441" y="29"/>
                  </a:cubicBezTo>
                  <a:cubicBezTo>
                    <a:pt x="436" y="29"/>
                    <a:pt x="432" y="30"/>
                    <a:pt x="428" y="31"/>
                  </a:cubicBezTo>
                  <a:cubicBezTo>
                    <a:pt x="424" y="33"/>
                    <a:pt x="421" y="35"/>
                    <a:pt x="419" y="39"/>
                  </a:cubicBezTo>
                  <a:cubicBezTo>
                    <a:pt x="419" y="30"/>
                    <a:pt x="419" y="30"/>
                    <a:pt x="419" y="30"/>
                  </a:cubicBezTo>
                  <a:cubicBezTo>
                    <a:pt x="401" y="30"/>
                    <a:pt x="401" y="30"/>
                    <a:pt x="401" y="30"/>
                  </a:cubicBezTo>
                  <a:cubicBezTo>
                    <a:pt x="401" y="95"/>
                    <a:pt x="401" y="95"/>
                    <a:pt x="401" y="95"/>
                  </a:cubicBezTo>
                  <a:cubicBezTo>
                    <a:pt x="420" y="95"/>
                    <a:pt x="420" y="95"/>
                    <a:pt x="420" y="95"/>
                  </a:cubicBezTo>
                  <a:lnTo>
                    <a:pt x="420" y="64"/>
                  </a:lnTo>
                  <a:close/>
                  <a:moveTo>
                    <a:pt x="75" y="95"/>
                  </a:moveTo>
                  <a:cubicBezTo>
                    <a:pt x="55" y="95"/>
                    <a:pt x="55" y="95"/>
                    <a:pt x="55" y="95"/>
                  </a:cubicBezTo>
                  <a:cubicBezTo>
                    <a:pt x="93" y="11"/>
                    <a:pt x="93" y="11"/>
                    <a:pt x="93" y="11"/>
                  </a:cubicBezTo>
                  <a:cubicBezTo>
                    <a:pt x="112" y="11"/>
                    <a:pt x="112" y="11"/>
                    <a:pt x="112" y="11"/>
                  </a:cubicBezTo>
                  <a:cubicBezTo>
                    <a:pt x="149" y="95"/>
                    <a:pt x="149" y="95"/>
                    <a:pt x="149" y="95"/>
                  </a:cubicBezTo>
                  <a:cubicBezTo>
                    <a:pt x="129" y="95"/>
                    <a:pt x="129" y="95"/>
                    <a:pt x="129" y="95"/>
                  </a:cubicBezTo>
                  <a:cubicBezTo>
                    <a:pt x="122" y="77"/>
                    <a:pt x="122" y="77"/>
                    <a:pt x="122" y="77"/>
                  </a:cubicBezTo>
                  <a:cubicBezTo>
                    <a:pt x="83" y="77"/>
                    <a:pt x="83" y="77"/>
                    <a:pt x="83" y="77"/>
                  </a:cubicBezTo>
                  <a:lnTo>
                    <a:pt x="75" y="95"/>
                  </a:lnTo>
                  <a:close/>
                  <a:moveTo>
                    <a:pt x="89" y="62"/>
                  </a:moveTo>
                  <a:cubicBezTo>
                    <a:pt x="115" y="62"/>
                    <a:pt x="115" y="62"/>
                    <a:pt x="115" y="62"/>
                  </a:cubicBezTo>
                  <a:cubicBezTo>
                    <a:pt x="102" y="30"/>
                    <a:pt x="102" y="30"/>
                    <a:pt x="102" y="30"/>
                  </a:cubicBezTo>
                  <a:lnTo>
                    <a:pt x="89" y="62"/>
                  </a:lnTo>
                  <a:close/>
                  <a:moveTo>
                    <a:pt x="550" y="57"/>
                  </a:moveTo>
                  <a:cubicBezTo>
                    <a:pt x="565" y="57"/>
                    <a:pt x="565" y="57"/>
                    <a:pt x="565" y="57"/>
                  </a:cubicBezTo>
                  <a:cubicBezTo>
                    <a:pt x="565" y="53"/>
                    <a:pt x="563" y="49"/>
                    <a:pt x="561" y="47"/>
                  </a:cubicBezTo>
                  <a:cubicBezTo>
                    <a:pt x="558" y="45"/>
                    <a:pt x="555" y="44"/>
                    <a:pt x="550" y="44"/>
                  </a:cubicBezTo>
                  <a:cubicBezTo>
                    <a:pt x="546" y="44"/>
                    <a:pt x="543" y="44"/>
                    <a:pt x="540" y="46"/>
                  </a:cubicBezTo>
                  <a:cubicBezTo>
                    <a:pt x="536" y="47"/>
                    <a:pt x="534" y="48"/>
                    <a:pt x="531" y="50"/>
                  </a:cubicBezTo>
                  <a:cubicBezTo>
                    <a:pt x="524" y="37"/>
                    <a:pt x="524" y="37"/>
                    <a:pt x="524" y="37"/>
                  </a:cubicBezTo>
                  <a:cubicBezTo>
                    <a:pt x="528" y="34"/>
                    <a:pt x="532" y="32"/>
                    <a:pt x="537" y="31"/>
                  </a:cubicBezTo>
                  <a:cubicBezTo>
                    <a:pt x="542" y="30"/>
                    <a:pt x="547" y="29"/>
                    <a:pt x="552" y="29"/>
                  </a:cubicBezTo>
                  <a:cubicBezTo>
                    <a:pt x="562" y="29"/>
                    <a:pt x="570" y="31"/>
                    <a:pt x="575" y="36"/>
                  </a:cubicBezTo>
                  <a:cubicBezTo>
                    <a:pt x="581" y="41"/>
                    <a:pt x="583" y="48"/>
                    <a:pt x="583" y="58"/>
                  </a:cubicBezTo>
                  <a:cubicBezTo>
                    <a:pt x="583" y="95"/>
                    <a:pt x="583" y="95"/>
                    <a:pt x="583" y="95"/>
                  </a:cubicBezTo>
                  <a:cubicBezTo>
                    <a:pt x="566" y="95"/>
                    <a:pt x="566" y="95"/>
                    <a:pt x="566" y="95"/>
                  </a:cubicBezTo>
                  <a:cubicBezTo>
                    <a:pt x="566" y="87"/>
                    <a:pt x="566" y="87"/>
                    <a:pt x="566" y="87"/>
                  </a:cubicBezTo>
                  <a:cubicBezTo>
                    <a:pt x="562" y="93"/>
                    <a:pt x="556" y="96"/>
                    <a:pt x="546" y="96"/>
                  </a:cubicBezTo>
                  <a:cubicBezTo>
                    <a:pt x="541" y="96"/>
                    <a:pt x="537" y="95"/>
                    <a:pt x="533" y="93"/>
                  </a:cubicBezTo>
                  <a:cubicBezTo>
                    <a:pt x="530" y="91"/>
                    <a:pt x="527" y="89"/>
                    <a:pt x="525" y="86"/>
                  </a:cubicBezTo>
                  <a:cubicBezTo>
                    <a:pt x="523" y="83"/>
                    <a:pt x="522" y="80"/>
                    <a:pt x="522" y="76"/>
                  </a:cubicBezTo>
                  <a:cubicBezTo>
                    <a:pt x="522" y="70"/>
                    <a:pt x="524" y="65"/>
                    <a:pt x="529" y="62"/>
                  </a:cubicBezTo>
                  <a:cubicBezTo>
                    <a:pt x="533" y="58"/>
                    <a:pt x="540" y="57"/>
                    <a:pt x="550" y="57"/>
                  </a:cubicBezTo>
                  <a:close/>
                  <a:moveTo>
                    <a:pt x="552" y="68"/>
                  </a:moveTo>
                  <a:cubicBezTo>
                    <a:pt x="544" y="68"/>
                    <a:pt x="540" y="70"/>
                    <a:pt x="540" y="75"/>
                  </a:cubicBezTo>
                  <a:cubicBezTo>
                    <a:pt x="540" y="78"/>
                    <a:pt x="541" y="79"/>
                    <a:pt x="543" y="81"/>
                  </a:cubicBezTo>
                  <a:cubicBezTo>
                    <a:pt x="545" y="82"/>
                    <a:pt x="548" y="83"/>
                    <a:pt x="551" y="83"/>
                  </a:cubicBezTo>
                  <a:cubicBezTo>
                    <a:pt x="554" y="83"/>
                    <a:pt x="557" y="82"/>
                    <a:pt x="559" y="81"/>
                  </a:cubicBezTo>
                  <a:cubicBezTo>
                    <a:pt x="562" y="79"/>
                    <a:pt x="564" y="77"/>
                    <a:pt x="565" y="74"/>
                  </a:cubicBezTo>
                  <a:cubicBezTo>
                    <a:pt x="565" y="68"/>
                    <a:pt x="565" y="68"/>
                    <a:pt x="565" y="68"/>
                  </a:cubicBezTo>
                  <a:lnTo>
                    <a:pt x="552" y="68"/>
                  </a:lnTo>
                  <a:close/>
                  <a:moveTo>
                    <a:pt x="476" y="57"/>
                  </a:moveTo>
                  <a:cubicBezTo>
                    <a:pt x="491" y="57"/>
                    <a:pt x="491" y="57"/>
                    <a:pt x="491" y="57"/>
                  </a:cubicBezTo>
                  <a:cubicBezTo>
                    <a:pt x="491" y="53"/>
                    <a:pt x="489" y="49"/>
                    <a:pt x="487" y="47"/>
                  </a:cubicBezTo>
                  <a:cubicBezTo>
                    <a:pt x="484" y="45"/>
                    <a:pt x="481" y="44"/>
                    <a:pt x="476" y="44"/>
                  </a:cubicBezTo>
                  <a:cubicBezTo>
                    <a:pt x="472" y="44"/>
                    <a:pt x="469" y="44"/>
                    <a:pt x="466" y="46"/>
                  </a:cubicBezTo>
                  <a:cubicBezTo>
                    <a:pt x="462" y="47"/>
                    <a:pt x="459" y="48"/>
                    <a:pt x="457" y="50"/>
                  </a:cubicBezTo>
                  <a:cubicBezTo>
                    <a:pt x="450" y="37"/>
                    <a:pt x="450" y="37"/>
                    <a:pt x="450" y="37"/>
                  </a:cubicBezTo>
                  <a:cubicBezTo>
                    <a:pt x="454" y="34"/>
                    <a:pt x="458" y="32"/>
                    <a:pt x="463" y="31"/>
                  </a:cubicBezTo>
                  <a:cubicBezTo>
                    <a:pt x="468" y="30"/>
                    <a:pt x="473" y="29"/>
                    <a:pt x="478" y="29"/>
                  </a:cubicBezTo>
                  <a:cubicBezTo>
                    <a:pt x="488" y="29"/>
                    <a:pt x="496" y="31"/>
                    <a:pt x="501" y="36"/>
                  </a:cubicBezTo>
                  <a:cubicBezTo>
                    <a:pt x="507" y="41"/>
                    <a:pt x="509" y="48"/>
                    <a:pt x="509" y="58"/>
                  </a:cubicBezTo>
                  <a:cubicBezTo>
                    <a:pt x="509" y="95"/>
                    <a:pt x="509" y="95"/>
                    <a:pt x="509" y="95"/>
                  </a:cubicBezTo>
                  <a:cubicBezTo>
                    <a:pt x="492" y="95"/>
                    <a:pt x="492" y="95"/>
                    <a:pt x="492" y="95"/>
                  </a:cubicBezTo>
                  <a:cubicBezTo>
                    <a:pt x="492" y="87"/>
                    <a:pt x="492" y="87"/>
                    <a:pt x="492" y="87"/>
                  </a:cubicBezTo>
                  <a:cubicBezTo>
                    <a:pt x="488" y="93"/>
                    <a:pt x="482" y="96"/>
                    <a:pt x="472" y="96"/>
                  </a:cubicBezTo>
                  <a:cubicBezTo>
                    <a:pt x="467" y="96"/>
                    <a:pt x="463" y="95"/>
                    <a:pt x="459" y="93"/>
                  </a:cubicBezTo>
                  <a:cubicBezTo>
                    <a:pt x="456" y="91"/>
                    <a:pt x="453" y="89"/>
                    <a:pt x="451" y="86"/>
                  </a:cubicBezTo>
                  <a:cubicBezTo>
                    <a:pt x="449" y="83"/>
                    <a:pt x="448" y="80"/>
                    <a:pt x="448" y="76"/>
                  </a:cubicBezTo>
                  <a:cubicBezTo>
                    <a:pt x="448" y="70"/>
                    <a:pt x="450" y="65"/>
                    <a:pt x="455" y="62"/>
                  </a:cubicBezTo>
                  <a:cubicBezTo>
                    <a:pt x="459" y="58"/>
                    <a:pt x="466" y="57"/>
                    <a:pt x="476" y="57"/>
                  </a:cubicBezTo>
                  <a:close/>
                  <a:moveTo>
                    <a:pt x="478" y="68"/>
                  </a:moveTo>
                  <a:cubicBezTo>
                    <a:pt x="470" y="68"/>
                    <a:pt x="466" y="70"/>
                    <a:pt x="466" y="75"/>
                  </a:cubicBezTo>
                  <a:cubicBezTo>
                    <a:pt x="466" y="78"/>
                    <a:pt x="467" y="79"/>
                    <a:pt x="469" y="81"/>
                  </a:cubicBezTo>
                  <a:cubicBezTo>
                    <a:pt x="471" y="82"/>
                    <a:pt x="474" y="83"/>
                    <a:pt x="477" y="83"/>
                  </a:cubicBezTo>
                  <a:cubicBezTo>
                    <a:pt x="480" y="83"/>
                    <a:pt x="483" y="82"/>
                    <a:pt x="485" y="81"/>
                  </a:cubicBezTo>
                  <a:cubicBezTo>
                    <a:pt x="488" y="79"/>
                    <a:pt x="490" y="77"/>
                    <a:pt x="491" y="74"/>
                  </a:cubicBezTo>
                  <a:cubicBezTo>
                    <a:pt x="491" y="68"/>
                    <a:pt x="491" y="68"/>
                    <a:pt x="491" y="68"/>
                  </a:cubicBezTo>
                  <a:lnTo>
                    <a:pt x="478" y="68"/>
                  </a:lnTo>
                  <a:close/>
                  <a:moveTo>
                    <a:pt x="257" y="227"/>
                  </a:moveTo>
                  <a:cubicBezTo>
                    <a:pt x="237" y="227"/>
                    <a:pt x="237" y="227"/>
                    <a:pt x="237" y="227"/>
                  </a:cubicBezTo>
                  <a:cubicBezTo>
                    <a:pt x="237" y="143"/>
                    <a:pt x="237" y="143"/>
                    <a:pt x="237" y="143"/>
                  </a:cubicBezTo>
                  <a:cubicBezTo>
                    <a:pt x="274" y="143"/>
                    <a:pt x="274" y="143"/>
                    <a:pt x="274" y="143"/>
                  </a:cubicBezTo>
                  <a:cubicBezTo>
                    <a:pt x="281" y="143"/>
                    <a:pt x="288" y="144"/>
                    <a:pt x="293" y="146"/>
                  </a:cubicBezTo>
                  <a:cubicBezTo>
                    <a:pt x="299" y="149"/>
                    <a:pt x="303" y="152"/>
                    <a:pt x="306" y="157"/>
                  </a:cubicBezTo>
                  <a:cubicBezTo>
                    <a:pt x="309" y="161"/>
                    <a:pt x="310" y="167"/>
                    <a:pt x="310" y="173"/>
                  </a:cubicBezTo>
                  <a:cubicBezTo>
                    <a:pt x="310" y="179"/>
                    <a:pt x="309" y="185"/>
                    <a:pt x="306" y="189"/>
                  </a:cubicBezTo>
                  <a:cubicBezTo>
                    <a:pt x="303" y="194"/>
                    <a:pt x="299" y="197"/>
                    <a:pt x="293" y="200"/>
                  </a:cubicBezTo>
                  <a:cubicBezTo>
                    <a:pt x="312" y="227"/>
                    <a:pt x="312" y="227"/>
                    <a:pt x="312" y="227"/>
                  </a:cubicBezTo>
                  <a:cubicBezTo>
                    <a:pt x="291" y="227"/>
                    <a:pt x="291" y="227"/>
                    <a:pt x="291" y="227"/>
                  </a:cubicBezTo>
                  <a:cubicBezTo>
                    <a:pt x="275" y="203"/>
                    <a:pt x="275" y="203"/>
                    <a:pt x="275" y="203"/>
                  </a:cubicBezTo>
                  <a:cubicBezTo>
                    <a:pt x="274" y="203"/>
                    <a:pt x="274" y="203"/>
                    <a:pt x="274" y="203"/>
                  </a:cubicBezTo>
                  <a:cubicBezTo>
                    <a:pt x="257" y="203"/>
                    <a:pt x="257" y="203"/>
                    <a:pt x="257" y="203"/>
                  </a:cubicBezTo>
                  <a:lnTo>
                    <a:pt x="257" y="227"/>
                  </a:lnTo>
                  <a:close/>
                  <a:moveTo>
                    <a:pt x="257" y="188"/>
                  </a:moveTo>
                  <a:cubicBezTo>
                    <a:pt x="273" y="188"/>
                    <a:pt x="273" y="188"/>
                    <a:pt x="273" y="188"/>
                  </a:cubicBezTo>
                  <a:cubicBezTo>
                    <a:pt x="279" y="188"/>
                    <a:pt x="283" y="186"/>
                    <a:pt x="286" y="184"/>
                  </a:cubicBezTo>
                  <a:cubicBezTo>
                    <a:pt x="289" y="181"/>
                    <a:pt x="291" y="178"/>
                    <a:pt x="291" y="173"/>
                  </a:cubicBezTo>
                  <a:cubicBezTo>
                    <a:pt x="291" y="168"/>
                    <a:pt x="289" y="165"/>
                    <a:pt x="286" y="162"/>
                  </a:cubicBezTo>
                  <a:cubicBezTo>
                    <a:pt x="283" y="160"/>
                    <a:pt x="279" y="158"/>
                    <a:pt x="273" y="158"/>
                  </a:cubicBezTo>
                  <a:cubicBezTo>
                    <a:pt x="257" y="158"/>
                    <a:pt x="257" y="158"/>
                    <a:pt x="257" y="158"/>
                  </a:cubicBezTo>
                  <a:lnTo>
                    <a:pt x="257" y="188"/>
                  </a:lnTo>
                  <a:close/>
                  <a:moveTo>
                    <a:pt x="642" y="178"/>
                  </a:moveTo>
                  <a:cubicBezTo>
                    <a:pt x="643" y="178"/>
                    <a:pt x="644" y="178"/>
                    <a:pt x="646" y="178"/>
                  </a:cubicBezTo>
                  <a:cubicBezTo>
                    <a:pt x="646" y="161"/>
                    <a:pt x="646" y="161"/>
                    <a:pt x="646" y="161"/>
                  </a:cubicBezTo>
                  <a:cubicBezTo>
                    <a:pt x="641" y="161"/>
                    <a:pt x="637" y="162"/>
                    <a:pt x="633" y="163"/>
                  </a:cubicBezTo>
                  <a:cubicBezTo>
                    <a:pt x="629" y="165"/>
                    <a:pt x="626" y="167"/>
                    <a:pt x="624" y="171"/>
                  </a:cubicBezTo>
                  <a:cubicBezTo>
                    <a:pt x="624" y="162"/>
                    <a:pt x="624" y="162"/>
                    <a:pt x="624" y="162"/>
                  </a:cubicBezTo>
                  <a:cubicBezTo>
                    <a:pt x="606" y="162"/>
                    <a:pt x="606" y="162"/>
                    <a:pt x="606" y="162"/>
                  </a:cubicBezTo>
                  <a:cubicBezTo>
                    <a:pt x="606" y="227"/>
                    <a:pt x="606" y="227"/>
                    <a:pt x="606" y="227"/>
                  </a:cubicBezTo>
                  <a:cubicBezTo>
                    <a:pt x="625" y="227"/>
                    <a:pt x="625" y="227"/>
                    <a:pt x="625" y="227"/>
                  </a:cubicBezTo>
                  <a:cubicBezTo>
                    <a:pt x="625" y="196"/>
                    <a:pt x="625" y="196"/>
                    <a:pt x="625" y="196"/>
                  </a:cubicBezTo>
                  <a:cubicBezTo>
                    <a:pt x="625" y="190"/>
                    <a:pt x="627" y="186"/>
                    <a:pt x="630" y="183"/>
                  </a:cubicBezTo>
                  <a:cubicBezTo>
                    <a:pt x="633" y="180"/>
                    <a:pt x="637" y="178"/>
                    <a:pt x="642" y="178"/>
                  </a:cubicBezTo>
                  <a:close/>
                  <a:moveTo>
                    <a:pt x="522" y="223"/>
                  </a:moveTo>
                  <a:cubicBezTo>
                    <a:pt x="517" y="210"/>
                    <a:pt x="517" y="210"/>
                    <a:pt x="517" y="210"/>
                  </a:cubicBezTo>
                  <a:cubicBezTo>
                    <a:pt x="515" y="212"/>
                    <a:pt x="512" y="213"/>
                    <a:pt x="509" y="213"/>
                  </a:cubicBezTo>
                  <a:cubicBezTo>
                    <a:pt x="507" y="213"/>
                    <a:pt x="505" y="212"/>
                    <a:pt x="503" y="210"/>
                  </a:cubicBezTo>
                  <a:cubicBezTo>
                    <a:pt x="502" y="209"/>
                    <a:pt x="501" y="207"/>
                    <a:pt x="501" y="204"/>
                  </a:cubicBezTo>
                  <a:cubicBezTo>
                    <a:pt x="501" y="178"/>
                    <a:pt x="501" y="178"/>
                    <a:pt x="501" y="178"/>
                  </a:cubicBezTo>
                  <a:cubicBezTo>
                    <a:pt x="517" y="178"/>
                    <a:pt x="517" y="178"/>
                    <a:pt x="517" y="178"/>
                  </a:cubicBezTo>
                  <a:cubicBezTo>
                    <a:pt x="517" y="163"/>
                    <a:pt x="517" y="163"/>
                    <a:pt x="517" y="163"/>
                  </a:cubicBezTo>
                  <a:cubicBezTo>
                    <a:pt x="501" y="163"/>
                    <a:pt x="501" y="163"/>
                    <a:pt x="501" y="163"/>
                  </a:cubicBezTo>
                  <a:cubicBezTo>
                    <a:pt x="501" y="148"/>
                    <a:pt x="501" y="148"/>
                    <a:pt x="501" y="148"/>
                  </a:cubicBezTo>
                  <a:cubicBezTo>
                    <a:pt x="483" y="148"/>
                    <a:pt x="483" y="148"/>
                    <a:pt x="483" y="148"/>
                  </a:cubicBezTo>
                  <a:cubicBezTo>
                    <a:pt x="483" y="163"/>
                    <a:pt x="483" y="163"/>
                    <a:pt x="483" y="163"/>
                  </a:cubicBezTo>
                  <a:cubicBezTo>
                    <a:pt x="473" y="163"/>
                    <a:pt x="473" y="163"/>
                    <a:pt x="473" y="163"/>
                  </a:cubicBezTo>
                  <a:cubicBezTo>
                    <a:pt x="473" y="178"/>
                    <a:pt x="473" y="178"/>
                    <a:pt x="473" y="178"/>
                  </a:cubicBezTo>
                  <a:cubicBezTo>
                    <a:pt x="483" y="178"/>
                    <a:pt x="483" y="178"/>
                    <a:pt x="483" y="178"/>
                  </a:cubicBezTo>
                  <a:cubicBezTo>
                    <a:pt x="483" y="204"/>
                    <a:pt x="483" y="204"/>
                    <a:pt x="483" y="204"/>
                  </a:cubicBezTo>
                  <a:cubicBezTo>
                    <a:pt x="483" y="212"/>
                    <a:pt x="485" y="218"/>
                    <a:pt x="489" y="222"/>
                  </a:cubicBezTo>
                  <a:cubicBezTo>
                    <a:pt x="493" y="226"/>
                    <a:pt x="499" y="228"/>
                    <a:pt x="507" y="228"/>
                  </a:cubicBezTo>
                  <a:cubicBezTo>
                    <a:pt x="510" y="228"/>
                    <a:pt x="513" y="227"/>
                    <a:pt x="515" y="227"/>
                  </a:cubicBezTo>
                  <a:cubicBezTo>
                    <a:pt x="518" y="226"/>
                    <a:pt x="520" y="225"/>
                    <a:pt x="522" y="223"/>
                  </a:cubicBezTo>
                  <a:close/>
                  <a:moveTo>
                    <a:pt x="343" y="196"/>
                  </a:moveTo>
                  <a:cubicBezTo>
                    <a:pt x="343" y="162"/>
                    <a:pt x="343" y="162"/>
                    <a:pt x="343" y="162"/>
                  </a:cubicBezTo>
                  <a:cubicBezTo>
                    <a:pt x="324" y="162"/>
                    <a:pt x="324" y="162"/>
                    <a:pt x="324" y="162"/>
                  </a:cubicBezTo>
                  <a:cubicBezTo>
                    <a:pt x="324" y="199"/>
                    <a:pt x="324" y="199"/>
                    <a:pt x="324" y="199"/>
                  </a:cubicBezTo>
                  <a:cubicBezTo>
                    <a:pt x="324" y="208"/>
                    <a:pt x="326" y="215"/>
                    <a:pt x="331" y="220"/>
                  </a:cubicBezTo>
                  <a:cubicBezTo>
                    <a:pt x="336" y="225"/>
                    <a:pt x="343" y="228"/>
                    <a:pt x="352" y="228"/>
                  </a:cubicBezTo>
                  <a:cubicBezTo>
                    <a:pt x="356" y="228"/>
                    <a:pt x="359" y="227"/>
                    <a:pt x="363" y="225"/>
                  </a:cubicBezTo>
                  <a:cubicBezTo>
                    <a:pt x="366" y="224"/>
                    <a:pt x="369" y="222"/>
                    <a:pt x="372" y="219"/>
                  </a:cubicBezTo>
                  <a:cubicBezTo>
                    <a:pt x="372" y="227"/>
                    <a:pt x="372" y="227"/>
                    <a:pt x="372" y="227"/>
                  </a:cubicBezTo>
                  <a:cubicBezTo>
                    <a:pt x="389" y="227"/>
                    <a:pt x="389" y="227"/>
                    <a:pt x="389" y="227"/>
                  </a:cubicBezTo>
                  <a:cubicBezTo>
                    <a:pt x="389" y="162"/>
                    <a:pt x="389" y="162"/>
                    <a:pt x="389" y="162"/>
                  </a:cubicBezTo>
                  <a:cubicBezTo>
                    <a:pt x="371" y="162"/>
                    <a:pt x="371" y="162"/>
                    <a:pt x="371" y="162"/>
                  </a:cubicBezTo>
                  <a:cubicBezTo>
                    <a:pt x="371" y="194"/>
                    <a:pt x="371" y="194"/>
                    <a:pt x="371" y="194"/>
                  </a:cubicBezTo>
                  <a:cubicBezTo>
                    <a:pt x="371" y="200"/>
                    <a:pt x="369" y="204"/>
                    <a:pt x="367" y="207"/>
                  </a:cubicBezTo>
                  <a:cubicBezTo>
                    <a:pt x="364" y="210"/>
                    <a:pt x="360" y="211"/>
                    <a:pt x="356" y="211"/>
                  </a:cubicBezTo>
                  <a:cubicBezTo>
                    <a:pt x="347" y="211"/>
                    <a:pt x="343" y="206"/>
                    <a:pt x="343" y="196"/>
                  </a:cubicBezTo>
                  <a:close/>
                  <a:moveTo>
                    <a:pt x="185" y="177"/>
                  </a:moveTo>
                  <a:cubicBezTo>
                    <a:pt x="188" y="182"/>
                    <a:pt x="190" y="188"/>
                    <a:pt x="190" y="195"/>
                  </a:cubicBezTo>
                  <a:cubicBezTo>
                    <a:pt x="190" y="195"/>
                    <a:pt x="190" y="196"/>
                    <a:pt x="189" y="200"/>
                  </a:cubicBezTo>
                  <a:cubicBezTo>
                    <a:pt x="140" y="200"/>
                    <a:pt x="140" y="200"/>
                    <a:pt x="140" y="200"/>
                  </a:cubicBezTo>
                  <a:cubicBezTo>
                    <a:pt x="141" y="204"/>
                    <a:pt x="143" y="207"/>
                    <a:pt x="147" y="209"/>
                  </a:cubicBezTo>
                  <a:cubicBezTo>
                    <a:pt x="150" y="211"/>
                    <a:pt x="154" y="213"/>
                    <a:pt x="159" y="213"/>
                  </a:cubicBezTo>
                  <a:cubicBezTo>
                    <a:pt x="162" y="213"/>
                    <a:pt x="165" y="212"/>
                    <a:pt x="168" y="211"/>
                  </a:cubicBezTo>
                  <a:cubicBezTo>
                    <a:pt x="171" y="210"/>
                    <a:pt x="173" y="208"/>
                    <a:pt x="175" y="206"/>
                  </a:cubicBezTo>
                  <a:cubicBezTo>
                    <a:pt x="185" y="217"/>
                    <a:pt x="185" y="217"/>
                    <a:pt x="185" y="217"/>
                  </a:cubicBezTo>
                  <a:cubicBezTo>
                    <a:pt x="179" y="224"/>
                    <a:pt x="170" y="228"/>
                    <a:pt x="158" y="228"/>
                  </a:cubicBezTo>
                  <a:cubicBezTo>
                    <a:pt x="151" y="228"/>
                    <a:pt x="145" y="226"/>
                    <a:pt x="139" y="223"/>
                  </a:cubicBezTo>
                  <a:cubicBezTo>
                    <a:pt x="134" y="220"/>
                    <a:pt x="129" y="217"/>
                    <a:pt x="126" y="211"/>
                  </a:cubicBezTo>
                  <a:cubicBezTo>
                    <a:pt x="123" y="206"/>
                    <a:pt x="122" y="201"/>
                    <a:pt x="122" y="194"/>
                  </a:cubicBezTo>
                  <a:cubicBezTo>
                    <a:pt x="122" y="188"/>
                    <a:pt x="123" y="182"/>
                    <a:pt x="126" y="177"/>
                  </a:cubicBezTo>
                  <a:cubicBezTo>
                    <a:pt x="129" y="172"/>
                    <a:pt x="133" y="168"/>
                    <a:pt x="139" y="165"/>
                  </a:cubicBezTo>
                  <a:cubicBezTo>
                    <a:pt x="144" y="163"/>
                    <a:pt x="150" y="161"/>
                    <a:pt x="156" y="161"/>
                  </a:cubicBezTo>
                  <a:cubicBezTo>
                    <a:pt x="162" y="161"/>
                    <a:pt x="168" y="162"/>
                    <a:pt x="173" y="165"/>
                  </a:cubicBezTo>
                  <a:cubicBezTo>
                    <a:pt x="178" y="168"/>
                    <a:pt x="182" y="172"/>
                    <a:pt x="185" y="177"/>
                  </a:cubicBezTo>
                  <a:close/>
                  <a:moveTo>
                    <a:pt x="172" y="189"/>
                  </a:moveTo>
                  <a:cubicBezTo>
                    <a:pt x="171" y="185"/>
                    <a:pt x="170" y="181"/>
                    <a:pt x="167" y="179"/>
                  </a:cubicBezTo>
                  <a:cubicBezTo>
                    <a:pt x="164" y="176"/>
                    <a:pt x="160" y="175"/>
                    <a:pt x="156" y="175"/>
                  </a:cubicBezTo>
                  <a:cubicBezTo>
                    <a:pt x="152" y="175"/>
                    <a:pt x="148" y="176"/>
                    <a:pt x="146" y="179"/>
                  </a:cubicBezTo>
                  <a:cubicBezTo>
                    <a:pt x="143" y="181"/>
                    <a:pt x="141" y="185"/>
                    <a:pt x="140" y="189"/>
                  </a:cubicBezTo>
                  <a:lnTo>
                    <a:pt x="172" y="189"/>
                  </a:lnTo>
                  <a:close/>
                  <a:moveTo>
                    <a:pt x="442" y="231"/>
                  </a:moveTo>
                  <a:cubicBezTo>
                    <a:pt x="471" y="162"/>
                    <a:pt x="471" y="162"/>
                    <a:pt x="471" y="162"/>
                  </a:cubicBezTo>
                  <a:cubicBezTo>
                    <a:pt x="453" y="162"/>
                    <a:pt x="453" y="162"/>
                    <a:pt x="453" y="162"/>
                  </a:cubicBezTo>
                  <a:cubicBezTo>
                    <a:pt x="435" y="206"/>
                    <a:pt x="435" y="206"/>
                    <a:pt x="435" y="206"/>
                  </a:cubicBezTo>
                  <a:cubicBezTo>
                    <a:pt x="417" y="162"/>
                    <a:pt x="417" y="162"/>
                    <a:pt x="417" y="162"/>
                  </a:cubicBezTo>
                  <a:cubicBezTo>
                    <a:pt x="397" y="162"/>
                    <a:pt x="397" y="162"/>
                    <a:pt x="397" y="162"/>
                  </a:cubicBezTo>
                  <a:cubicBezTo>
                    <a:pt x="425" y="227"/>
                    <a:pt x="425" y="227"/>
                    <a:pt x="425" y="227"/>
                  </a:cubicBezTo>
                  <a:cubicBezTo>
                    <a:pt x="425" y="228"/>
                    <a:pt x="425" y="228"/>
                    <a:pt x="425" y="228"/>
                  </a:cubicBezTo>
                  <a:cubicBezTo>
                    <a:pt x="424" y="231"/>
                    <a:pt x="422" y="233"/>
                    <a:pt x="421" y="234"/>
                  </a:cubicBezTo>
                  <a:cubicBezTo>
                    <a:pt x="419" y="235"/>
                    <a:pt x="417" y="236"/>
                    <a:pt x="414" y="236"/>
                  </a:cubicBezTo>
                  <a:cubicBezTo>
                    <a:pt x="413" y="236"/>
                    <a:pt x="411" y="235"/>
                    <a:pt x="409" y="235"/>
                  </a:cubicBezTo>
                  <a:cubicBezTo>
                    <a:pt x="407" y="234"/>
                    <a:pt x="405" y="233"/>
                    <a:pt x="404" y="232"/>
                  </a:cubicBezTo>
                  <a:cubicBezTo>
                    <a:pt x="397" y="245"/>
                    <a:pt x="397" y="245"/>
                    <a:pt x="397" y="245"/>
                  </a:cubicBezTo>
                  <a:cubicBezTo>
                    <a:pt x="399" y="247"/>
                    <a:pt x="402" y="248"/>
                    <a:pt x="405" y="249"/>
                  </a:cubicBezTo>
                  <a:cubicBezTo>
                    <a:pt x="408" y="250"/>
                    <a:pt x="412" y="251"/>
                    <a:pt x="415" y="251"/>
                  </a:cubicBezTo>
                  <a:cubicBezTo>
                    <a:pt x="421" y="251"/>
                    <a:pt x="426" y="249"/>
                    <a:pt x="431" y="246"/>
                  </a:cubicBezTo>
                  <a:cubicBezTo>
                    <a:pt x="435" y="243"/>
                    <a:pt x="439" y="238"/>
                    <a:pt x="442" y="231"/>
                  </a:cubicBezTo>
                  <a:close/>
                  <a:moveTo>
                    <a:pt x="589" y="177"/>
                  </a:moveTo>
                  <a:cubicBezTo>
                    <a:pt x="592" y="182"/>
                    <a:pt x="594" y="188"/>
                    <a:pt x="594" y="195"/>
                  </a:cubicBezTo>
                  <a:cubicBezTo>
                    <a:pt x="594" y="195"/>
                    <a:pt x="594" y="196"/>
                    <a:pt x="593" y="200"/>
                  </a:cubicBezTo>
                  <a:cubicBezTo>
                    <a:pt x="545" y="200"/>
                    <a:pt x="545" y="200"/>
                    <a:pt x="545" y="200"/>
                  </a:cubicBezTo>
                  <a:cubicBezTo>
                    <a:pt x="545" y="204"/>
                    <a:pt x="548" y="207"/>
                    <a:pt x="551" y="209"/>
                  </a:cubicBezTo>
                  <a:cubicBezTo>
                    <a:pt x="554" y="211"/>
                    <a:pt x="558" y="213"/>
                    <a:pt x="563" y="213"/>
                  </a:cubicBezTo>
                  <a:cubicBezTo>
                    <a:pt x="566" y="213"/>
                    <a:pt x="569" y="212"/>
                    <a:pt x="572" y="211"/>
                  </a:cubicBezTo>
                  <a:cubicBezTo>
                    <a:pt x="575" y="210"/>
                    <a:pt x="577" y="208"/>
                    <a:pt x="579" y="206"/>
                  </a:cubicBezTo>
                  <a:cubicBezTo>
                    <a:pt x="589" y="217"/>
                    <a:pt x="589" y="217"/>
                    <a:pt x="589" y="217"/>
                  </a:cubicBezTo>
                  <a:cubicBezTo>
                    <a:pt x="583" y="224"/>
                    <a:pt x="574" y="228"/>
                    <a:pt x="563" y="228"/>
                  </a:cubicBezTo>
                  <a:cubicBezTo>
                    <a:pt x="555" y="228"/>
                    <a:pt x="549" y="226"/>
                    <a:pt x="543" y="223"/>
                  </a:cubicBezTo>
                  <a:cubicBezTo>
                    <a:pt x="538" y="220"/>
                    <a:pt x="533" y="217"/>
                    <a:pt x="530" y="211"/>
                  </a:cubicBezTo>
                  <a:cubicBezTo>
                    <a:pt x="527" y="206"/>
                    <a:pt x="526" y="201"/>
                    <a:pt x="526" y="194"/>
                  </a:cubicBezTo>
                  <a:cubicBezTo>
                    <a:pt x="526" y="188"/>
                    <a:pt x="527" y="182"/>
                    <a:pt x="530" y="177"/>
                  </a:cubicBezTo>
                  <a:cubicBezTo>
                    <a:pt x="533" y="172"/>
                    <a:pt x="537" y="168"/>
                    <a:pt x="543" y="165"/>
                  </a:cubicBezTo>
                  <a:cubicBezTo>
                    <a:pt x="548" y="163"/>
                    <a:pt x="554" y="161"/>
                    <a:pt x="560" y="161"/>
                  </a:cubicBezTo>
                  <a:cubicBezTo>
                    <a:pt x="566" y="161"/>
                    <a:pt x="572" y="162"/>
                    <a:pt x="577" y="165"/>
                  </a:cubicBezTo>
                  <a:cubicBezTo>
                    <a:pt x="582" y="168"/>
                    <a:pt x="586" y="172"/>
                    <a:pt x="589" y="177"/>
                  </a:cubicBezTo>
                  <a:close/>
                  <a:moveTo>
                    <a:pt x="576" y="189"/>
                  </a:moveTo>
                  <a:cubicBezTo>
                    <a:pt x="575" y="185"/>
                    <a:pt x="574" y="181"/>
                    <a:pt x="571" y="179"/>
                  </a:cubicBezTo>
                  <a:cubicBezTo>
                    <a:pt x="568" y="176"/>
                    <a:pt x="564" y="175"/>
                    <a:pt x="560" y="175"/>
                  </a:cubicBezTo>
                  <a:cubicBezTo>
                    <a:pt x="556" y="175"/>
                    <a:pt x="552" y="176"/>
                    <a:pt x="550" y="179"/>
                  </a:cubicBezTo>
                  <a:cubicBezTo>
                    <a:pt x="547" y="181"/>
                    <a:pt x="545" y="185"/>
                    <a:pt x="544" y="189"/>
                  </a:cubicBezTo>
                  <a:lnTo>
                    <a:pt x="576" y="189"/>
                  </a:lnTo>
                  <a:close/>
                  <a:moveTo>
                    <a:pt x="90" y="138"/>
                  </a:moveTo>
                  <a:cubicBezTo>
                    <a:pt x="109" y="138"/>
                    <a:pt x="109" y="138"/>
                    <a:pt x="109" y="138"/>
                  </a:cubicBezTo>
                  <a:cubicBezTo>
                    <a:pt x="109" y="227"/>
                    <a:pt x="109" y="227"/>
                    <a:pt x="109" y="227"/>
                  </a:cubicBezTo>
                  <a:cubicBezTo>
                    <a:pt x="91" y="227"/>
                    <a:pt x="91" y="227"/>
                    <a:pt x="91" y="227"/>
                  </a:cubicBezTo>
                  <a:cubicBezTo>
                    <a:pt x="91" y="219"/>
                    <a:pt x="91" y="219"/>
                    <a:pt x="91" y="219"/>
                  </a:cubicBezTo>
                  <a:cubicBezTo>
                    <a:pt x="87" y="225"/>
                    <a:pt x="80" y="228"/>
                    <a:pt x="71" y="228"/>
                  </a:cubicBezTo>
                  <a:cubicBezTo>
                    <a:pt x="65" y="228"/>
                    <a:pt x="60" y="226"/>
                    <a:pt x="55" y="223"/>
                  </a:cubicBezTo>
                  <a:cubicBezTo>
                    <a:pt x="50" y="221"/>
                    <a:pt x="46" y="217"/>
                    <a:pt x="43" y="212"/>
                  </a:cubicBezTo>
                  <a:cubicBezTo>
                    <a:pt x="40" y="207"/>
                    <a:pt x="39" y="201"/>
                    <a:pt x="39" y="194"/>
                  </a:cubicBezTo>
                  <a:cubicBezTo>
                    <a:pt x="39" y="188"/>
                    <a:pt x="40" y="182"/>
                    <a:pt x="43" y="177"/>
                  </a:cubicBezTo>
                  <a:cubicBezTo>
                    <a:pt x="46" y="172"/>
                    <a:pt x="50" y="168"/>
                    <a:pt x="55" y="165"/>
                  </a:cubicBezTo>
                  <a:cubicBezTo>
                    <a:pt x="60" y="162"/>
                    <a:pt x="65" y="161"/>
                    <a:pt x="71" y="161"/>
                  </a:cubicBezTo>
                  <a:cubicBezTo>
                    <a:pt x="79" y="161"/>
                    <a:pt x="86" y="164"/>
                    <a:pt x="90" y="169"/>
                  </a:cubicBezTo>
                  <a:lnTo>
                    <a:pt x="90" y="138"/>
                  </a:lnTo>
                  <a:close/>
                  <a:moveTo>
                    <a:pt x="91" y="194"/>
                  </a:moveTo>
                  <a:cubicBezTo>
                    <a:pt x="91" y="189"/>
                    <a:pt x="89" y="185"/>
                    <a:pt x="86" y="181"/>
                  </a:cubicBezTo>
                  <a:cubicBezTo>
                    <a:pt x="83" y="178"/>
                    <a:pt x="79" y="176"/>
                    <a:pt x="74" y="176"/>
                  </a:cubicBezTo>
                  <a:cubicBezTo>
                    <a:pt x="70" y="176"/>
                    <a:pt x="66" y="178"/>
                    <a:pt x="62" y="181"/>
                  </a:cubicBezTo>
                  <a:cubicBezTo>
                    <a:pt x="59" y="185"/>
                    <a:pt x="58" y="189"/>
                    <a:pt x="58" y="194"/>
                  </a:cubicBezTo>
                  <a:cubicBezTo>
                    <a:pt x="58" y="200"/>
                    <a:pt x="59" y="204"/>
                    <a:pt x="62" y="207"/>
                  </a:cubicBezTo>
                  <a:cubicBezTo>
                    <a:pt x="66" y="211"/>
                    <a:pt x="70" y="212"/>
                    <a:pt x="74" y="212"/>
                  </a:cubicBezTo>
                  <a:cubicBezTo>
                    <a:pt x="79" y="212"/>
                    <a:pt x="83" y="211"/>
                    <a:pt x="86" y="207"/>
                  </a:cubicBezTo>
                  <a:cubicBezTo>
                    <a:pt x="89" y="204"/>
                    <a:pt x="91" y="200"/>
                    <a:pt x="91" y="194"/>
                  </a:cubicBezTo>
                  <a:close/>
                  <a:moveTo>
                    <a:pt x="682" y="328"/>
                  </a:moveTo>
                  <a:cubicBezTo>
                    <a:pt x="679" y="325"/>
                    <a:pt x="676" y="324"/>
                    <a:pt x="673" y="323"/>
                  </a:cubicBezTo>
                  <a:cubicBezTo>
                    <a:pt x="670" y="322"/>
                    <a:pt x="665" y="321"/>
                    <a:pt x="660" y="320"/>
                  </a:cubicBezTo>
                  <a:cubicBezTo>
                    <a:pt x="655" y="319"/>
                    <a:pt x="652" y="318"/>
                    <a:pt x="650" y="317"/>
                  </a:cubicBezTo>
                  <a:cubicBezTo>
                    <a:pt x="648" y="317"/>
                    <a:pt x="647" y="315"/>
                    <a:pt x="647" y="313"/>
                  </a:cubicBezTo>
                  <a:cubicBezTo>
                    <a:pt x="647" y="312"/>
                    <a:pt x="648" y="310"/>
                    <a:pt x="650" y="309"/>
                  </a:cubicBezTo>
                  <a:cubicBezTo>
                    <a:pt x="652" y="308"/>
                    <a:pt x="655" y="307"/>
                    <a:pt x="659" y="307"/>
                  </a:cubicBezTo>
                  <a:cubicBezTo>
                    <a:pt x="665" y="307"/>
                    <a:pt x="671" y="309"/>
                    <a:pt x="677" y="312"/>
                  </a:cubicBezTo>
                  <a:cubicBezTo>
                    <a:pt x="683" y="299"/>
                    <a:pt x="683" y="299"/>
                    <a:pt x="683" y="299"/>
                  </a:cubicBezTo>
                  <a:cubicBezTo>
                    <a:pt x="680" y="297"/>
                    <a:pt x="677" y="296"/>
                    <a:pt x="672" y="295"/>
                  </a:cubicBezTo>
                  <a:cubicBezTo>
                    <a:pt x="668" y="294"/>
                    <a:pt x="663" y="293"/>
                    <a:pt x="659" y="293"/>
                  </a:cubicBezTo>
                  <a:cubicBezTo>
                    <a:pt x="652" y="293"/>
                    <a:pt x="647" y="294"/>
                    <a:pt x="643" y="296"/>
                  </a:cubicBezTo>
                  <a:cubicBezTo>
                    <a:pt x="638" y="297"/>
                    <a:pt x="635" y="300"/>
                    <a:pt x="632" y="303"/>
                  </a:cubicBezTo>
                  <a:cubicBezTo>
                    <a:pt x="630" y="306"/>
                    <a:pt x="629" y="310"/>
                    <a:pt x="629" y="314"/>
                  </a:cubicBezTo>
                  <a:cubicBezTo>
                    <a:pt x="629" y="319"/>
                    <a:pt x="630" y="323"/>
                    <a:pt x="632" y="325"/>
                  </a:cubicBezTo>
                  <a:cubicBezTo>
                    <a:pt x="635" y="328"/>
                    <a:pt x="638" y="330"/>
                    <a:pt x="641" y="331"/>
                  </a:cubicBezTo>
                  <a:cubicBezTo>
                    <a:pt x="645" y="332"/>
                    <a:pt x="649" y="333"/>
                    <a:pt x="654" y="334"/>
                  </a:cubicBezTo>
                  <a:cubicBezTo>
                    <a:pt x="659" y="334"/>
                    <a:pt x="662" y="335"/>
                    <a:pt x="664" y="336"/>
                  </a:cubicBezTo>
                  <a:cubicBezTo>
                    <a:pt x="667" y="336"/>
                    <a:pt x="668" y="338"/>
                    <a:pt x="668" y="340"/>
                  </a:cubicBezTo>
                  <a:cubicBezTo>
                    <a:pt x="668" y="343"/>
                    <a:pt x="664" y="345"/>
                    <a:pt x="656" y="345"/>
                  </a:cubicBezTo>
                  <a:cubicBezTo>
                    <a:pt x="652" y="345"/>
                    <a:pt x="648" y="345"/>
                    <a:pt x="644" y="344"/>
                  </a:cubicBezTo>
                  <a:cubicBezTo>
                    <a:pt x="640" y="343"/>
                    <a:pt x="636" y="341"/>
                    <a:pt x="633" y="339"/>
                  </a:cubicBezTo>
                  <a:cubicBezTo>
                    <a:pt x="627" y="353"/>
                    <a:pt x="627" y="353"/>
                    <a:pt x="627" y="353"/>
                  </a:cubicBezTo>
                  <a:cubicBezTo>
                    <a:pt x="630" y="355"/>
                    <a:pt x="634" y="356"/>
                    <a:pt x="639" y="358"/>
                  </a:cubicBezTo>
                  <a:cubicBezTo>
                    <a:pt x="644" y="359"/>
                    <a:pt x="650" y="360"/>
                    <a:pt x="655" y="360"/>
                  </a:cubicBezTo>
                  <a:cubicBezTo>
                    <a:pt x="661" y="360"/>
                    <a:pt x="667" y="359"/>
                    <a:pt x="671" y="357"/>
                  </a:cubicBezTo>
                  <a:cubicBezTo>
                    <a:pt x="676" y="355"/>
                    <a:pt x="680" y="353"/>
                    <a:pt x="682" y="350"/>
                  </a:cubicBezTo>
                  <a:cubicBezTo>
                    <a:pt x="684" y="347"/>
                    <a:pt x="686" y="343"/>
                    <a:pt x="686" y="339"/>
                  </a:cubicBezTo>
                  <a:cubicBezTo>
                    <a:pt x="686" y="334"/>
                    <a:pt x="684" y="331"/>
                    <a:pt x="682" y="328"/>
                  </a:cubicBezTo>
                  <a:close/>
                  <a:moveTo>
                    <a:pt x="471" y="293"/>
                  </a:moveTo>
                  <a:cubicBezTo>
                    <a:pt x="467" y="293"/>
                    <a:pt x="463" y="294"/>
                    <a:pt x="460" y="295"/>
                  </a:cubicBezTo>
                  <a:cubicBezTo>
                    <a:pt x="456" y="296"/>
                    <a:pt x="453" y="298"/>
                    <a:pt x="451" y="301"/>
                  </a:cubicBezTo>
                  <a:cubicBezTo>
                    <a:pt x="451" y="270"/>
                    <a:pt x="451" y="270"/>
                    <a:pt x="451" y="270"/>
                  </a:cubicBezTo>
                  <a:cubicBezTo>
                    <a:pt x="432" y="270"/>
                    <a:pt x="432" y="270"/>
                    <a:pt x="432" y="270"/>
                  </a:cubicBezTo>
                  <a:cubicBezTo>
                    <a:pt x="432" y="359"/>
                    <a:pt x="432" y="359"/>
                    <a:pt x="432" y="359"/>
                  </a:cubicBezTo>
                  <a:cubicBezTo>
                    <a:pt x="451" y="359"/>
                    <a:pt x="451" y="359"/>
                    <a:pt x="451" y="359"/>
                  </a:cubicBezTo>
                  <a:cubicBezTo>
                    <a:pt x="451" y="327"/>
                    <a:pt x="451" y="327"/>
                    <a:pt x="451" y="327"/>
                  </a:cubicBezTo>
                  <a:cubicBezTo>
                    <a:pt x="451" y="321"/>
                    <a:pt x="452" y="317"/>
                    <a:pt x="455" y="314"/>
                  </a:cubicBezTo>
                  <a:cubicBezTo>
                    <a:pt x="458" y="311"/>
                    <a:pt x="461" y="309"/>
                    <a:pt x="466" y="309"/>
                  </a:cubicBezTo>
                  <a:cubicBezTo>
                    <a:pt x="470" y="309"/>
                    <a:pt x="474" y="311"/>
                    <a:pt x="476" y="313"/>
                  </a:cubicBezTo>
                  <a:cubicBezTo>
                    <a:pt x="478" y="316"/>
                    <a:pt x="479" y="319"/>
                    <a:pt x="479" y="325"/>
                  </a:cubicBezTo>
                  <a:cubicBezTo>
                    <a:pt x="479" y="359"/>
                    <a:pt x="479" y="359"/>
                    <a:pt x="479" y="359"/>
                  </a:cubicBezTo>
                  <a:cubicBezTo>
                    <a:pt x="498" y="359"/>
                    <a:pt x="498" y="359"/>
                    <a:pt x="498" y="359"/>
                  </a:cubicBezTo>
                  <a:cubicBezTo>
                    <a:pt x="498" y="322"/>
                    <a:pt x="498" y="322"/>
                    <a:pt x="498" y="322"/>
                  </a:cubicBezTo>
                  <a:cubicBezTo>
                    <a:pt x="498" y="312"/>
                    <a:pt x="495" y="305"/>
                    <a:pt x="490" y="300"/>
                  </a:cubicBezTo>
                  <a:cubicBezTo>
                    <a:pt x="486" y="295"/>
                    <a:pt x="479" y="293"/>
                    <a:pt x="471" y="293"/>
                  </a:cubicBezTo>
                  <a:close/>
                  <a:moveTo>
                    <a:pt x="94" y="264"/>
                  </a:moveTo>
                  <a:cubicBezTo>
                    <a:pt x="91" y="264"/>
                    <a:pt x="88" y="265"/>
                    <a:pt x="86" y="267"/>
                  </a:cubicBezTo>
                  <a:cubicBezTo>
                    <a:pt x="84" y="269"/>
                    <a:pt x="83" y="272"/>
                    <a:pt x="83" y="275"/>
                  </a:cubicBezTo>
                  <a:cubicBezTo>
                    <a:pt x="83" y="278"/>
                    <a:pt x="84" y="280"/>
                    <a:pt x="86" y="282"/>
                  </a:cubicBezTo>
                  <a:cubicBezTo>
                    <a:pt x="88" y="284"/>
                    <a:pt x="91" y="285"/>
                    <a:pt x="94" y="285"/>
                  </a:cubicBezTo>
                  <a:cubicBezTo>
                    <a:pt x="98" y="285"/>
                    <a:pt x="100" y="284"/>
                    <a:pt x="103" y="282"/>
                  </a:cubicBezTo>
                  <a:cubicBezTo>
                    <a:pt x="105" y="280"/>
                    <a:pt x="106" y="277"/>
                    <a:pt x="106" y="274"/>
                  </a:cubicBezTo>
                  <a:cubicBezTo>
                    <a:pt x="106" y="271"/>
                    <a:pt x="105" y="269"/>
                    <a:pt x="103" y="267"/>
                  </a:cubicBezTo>
                  <a:cubicBezTo>
                    <a:pt x="100" y="265"/>
                    <a:pt x="98" y="264"/>
                    <a:pt x="94" y="264"/>
                  </a:cubicBezTo>
                  <a:close/>
                  <a:moveTo>
                    <a:pt x="265" y="294"/>
                  </a:moveTo>
                  <a:cubicBezTo>
                    <a:pt x="243" y="294"/>
                    <a:pt x="243" y="294"/>
                    <a:pt x="243" y="294"/>
                  </a:cubicBezTo>
                  <a:cubicBezTo>
                    <a:pt x="215" y="320"/>
                    <a:pt x="215" y="320"/>
                    <a:pt x="215" y="320"/>
                  </a:cubicBezTo>
                  <a:cubicBezTo>
                    <a:pt x="215" y="270"/>
                    <a:pt x="215" y="270"/>
                    <a:pt x="215" y="270"/>
                  </a:cubicBezTo>
                  <a:cubicBezTo>
                    <a:pt x="197" y="270"/>
                    <a:pt x="197" y="270"/>
                    <a:pt x="197" y="270"/>
                  </a:cubicBezTo>
                  <a:cubicBezTo>
                    <a:pt x="197" y="359"/>
                    <a:pt x="197" y="359"/>
                    <a:pt x="197" y="359"/>
                  </a:cubicBezTo>
                  <a:cubicBezTo>
                    <a:pt x="215" y="359"/>
                    <a:pt x="215" y="359"/>
                    <a:pt x="215" y="359"/>
                  </a:cubicBezTo>
                  <a:cubicBezTo>
                    <a:pt x="215" y="342"/>
                    <a:pt x="215" y="342"/>
                    <a:pt x="215" y="342"/>
                  </a:cubicBezTo>
                  <a:cubicBezTo>
                    <a:pt x="224" y="333"/>
                    <a:pt x="224" y="333"/>
                    <a:pt x="224" y="333"/>
                  </a:cubicBezTo>
                  <a:cubicBezTo>
                    <a:pt x="245" y="359"/>
                    <a:pt x="245" y="359"/>
                    <a:pt x="245" y="359"/>
                  </a:cubicBezTo>
                  <a:cubicBezTo>
                    <a:pt x="268" y="359"/>
                    <a:pt x="268" y="359"/>
                    <a:pt x="268" y="359"/>
                  </a:cubicBezTo>
                  <a:cubicBezTo>
                    <a:pt x="238" y="321"/>
                    <a:pt x="238" y="321"/>
                    <a:pt x="238" y="321"/>
                  </a:cubicBezTo>
                  <a:lnTo>
                    <a:pt x="265" y="294"/>
                  </a:lnTo>
                  <a:close/>
                  <a:moveTo>
                    <a:pt x="388" y="293"/>
                  </a:moveTo>
                  <a:cubicBezTo>
                    <a:pt x="384" y="293"/>
                    <a:pt x="380" y="294"/>
                    <a:pt x="376" y="295"/>
                  </a:cubicBezTo>
                  <a:cubicBezTo>
                    <a:pt x="372" y="297"/>
                    <a:pt x="369" y="299"/>
                    <a:pt x="367" y="302"/>
                  </a:cubicBezTo>
                  <a:cubicBezTo>
                    <a:pt x="367" y="294"/>
                    <a:pt x="367" y="294"/>
                    <a:pt x="367" y="294"/>
                  </a:cubicBezTo>
                  <a:cubicBezTo>
                    <a:pt x="349" y="294"/>
                    <a:pt x="349" y="294"/>
                    <a:pt x="349" y="294"/>
                  </a:cubicBezTo>
                  <a:cubicBezTo>
                    <a:pt x="349" y="359"/>
                    <a:pt x="349" y="359"/>
                    <a:pt x="349" y="359"/>
                  </a:cubicBezTo>
                  <a:cubicBezTo>
                    <a:pt x="368" y="359"/>
                    <a:pt x="368" y="359"/>
                    <a:pt x="368" y="359"/>
                  </a:cubicBezTo>
                  <a:cubicBezTo>
                    <a:pt x="368" y="327"/>
                    <a:pt x="368" y="327"/>
                    <a:pt x="368" y="327"/>
                  </a:cubicBezTo>
                  <a:cubicBezTo>
                    <a:pt x="368" y="321"/>
                    <a:pt x="369" y="317"/>
                    <a:pt x="372" y="314"/>
                  </a:cubicBezTo>
                  <a:cubicBezTo>
                    <a:pt x="375" y="311"/>
                    <a:pt x="378" y="309"/>
                    <a:pt x="383" y="309"/>
                  </a:cubicBezTo>
                  <a:cubicBezTo>
                    <a:pt x="387" y="309"/>
                    <a:pt x="391" y="311"/>
                    <a:pt x="393" y="313"/>
                  </a:cubicBezTo>
                  <a:cubicBezTo>
                    <a:pt x="395" y="316"/>
                    <a:pt x="396" y="319"/>
                    <a:pt x="396" y="325"/>
                  </a:cubicBezTo>
                  <a:cubicBezTo>
                    <a:pt x="396" y="359"/>
                    <a:pt x="396" y="359"/>
                    <a:pt x="396" y="359"/>
                  </a:cubicBezTo>
                  <a:cubicBezTo>
                    <a:pt x="415" y="359"/>
                    <a:pt x="415" y="359"/>
                    <a:pt x="415" y="359"/>
                  </a:cubicBezTo>
                  <a:cubicBezTo>
                    <a:pt x="415" y="322"/>
                    <a:pt x="415" y="322"/>
                    <a:pt x="415" y="322"/>
                  </a:cubicBezTo>
                  <a:cubicBezTo>
                    <a:pt x="415" y="312"/>
                    <a:pt x="412" y="305"/>
                    <a:pt x="408" y="300"/>
                  </a:cubicBezTo>
                  <a:cubicBezTo>
                    <a:pt x="403" y="295"/>
                    <a:pt x="396" y="293"/>
                    <a:pt x="388" y="293"/>
                  </a:cubicBezTo>
                  <a:close/>
                  <a:moveTo>
                    <a:pt x="332" y="309"/>
                  </a:moveTo>
                  <a:cubicBezTo>
                    <a:pt x="335" y="314"/>
                    <a:pt x="336" y="320"/>
                    <a:pt x="336" y="327"/>
                  </a:cubicBezTo>
                  <a:cubicBezTo>
                    <a:pt x="336" y="327"/>
                    <a:pt x="336" y="329"/>
                    <a:pt x="336" y="332"/>
                  </a:cubicBezTo>
                  <a:cubicBezTo>
                    <a:pt x="287" y="332"/>
                    <a:pt x="287" y="332"/>
                    <a:pt x="287" y="332"/>
                  </a:cubicBezTo>
                  <a:cubicBezTo>
                    <a:pt x="288" y="336"/>
                    <a:pt x="290" y="339"/>
                    <a:pt x="293" y="341"/>
                  </a:cubicBezTo>
                  <a:cubicBezTo>
                    <a:pt x="297" y="343"/>
                    <a:pt x="301" y="345"/>
                    <a:pt x="306" y="345"/>
                  </a:cubicBezTo>
                  <a:cubicBezTo>
                    <a:pt x="309" y="345"/>
                    <a:pt x="312" y="344"/>
                    <a:pt x="315" y="343"/>
                  </a:cubicBezTo>
                  <a:cubicBezTo>
                    <a:pt x="317" y="342"/>
                    <a:pt x="320" y="341"/>
                    <a:pt x="322" y="338"/>
                  </a:cubicBezTo>
                  <a:cubicBezTo>
                    <a:pt x="332" y="349"/>
                    <a:pt x="332" y="349"/>
                    <a:pt x="332" y="349"/>
                  </a:cubicBezTo>
                  <a:cubicBezTo>
                    <a:pt x="326" y="356"/>
                    <a:pt x="317" y="360"/>
                    <a:pt x="305" y="360"/>
                  </a:cubicBezTo>
                  <a:cubicBezTo>
                    <a:pt x="298" y="360"/>
                    <a:pt x="291" y="358"/>
                    <a:pt x="286" y="355"/>
                  </a:cubicBezTo>
                  <a:cubicBezTo>
                    <a:pt x="280" y="352"/>
                    <a:pt x="276" y="349"/>
                    <a:pt x="273" y="344"/>
                  </a:cubicBezTo>
                  <a:cubicBezTo>
                    <a:pt x="270" y="338"/>
                    <a:pt x="268" y="333"/>
                    <a:pt x="268" y="326"/>
                  </a:cubicBezTo>
                  <a:cubicBezTo>
                    <a:pt x="268" y="320"/>
                    <a:pt x="270" y="314"/>
                    <a:pt x="273" y="309"/>
                  </a:cubicBezTo>
                  <a:cubicBezTo>
                    <a:pt x="276" y="304"/>
                    <a:pt x="280" y="300"/>
                    <a:pt x="285" y="297"/>
                  </a:cubicBezTo>
                  <a:cubicBezTo>
                    <a:pt x="290" y="295"/>
                    <a:pt x="296" y="293"/>
                    <a:pt x="303" y="293"/>
                  </a:cubicBezTo>
                  <a:cubicBezTo>
                    <a:pt x="309" y="293"/>
                    <a:pt x="315" y="294"/>
                    <a:pt x="320" y="297"/>
                  </a:cubicBezTo>
                  <a:cubicBezTo>
                    <a:pt x="325" y="300"/>
                    <a:pt x="329" y="304"/>
                    <a:pt x="332" y="309"/>
                  </a:cubicBezTo>
                  <a:close/>
                  <a:moveTo>
                    <a:pt x="319" y="321"/>
                  </a:moveTo>
                  <a:cubicBezTo>
                    <a:pt x="318" y="317"/>
                    <a:pt x="316" y="313"/>
                    <a:pt x="313" y="311"/>
                  </a:cubicBezTo>
                  <a:cubicBezTo>
                    <a:pt x="311" y="308"/>
                    <a:pt x="307" y="307"/>
                    <a:pt x="303" y="307"/>
                  </a:cubicBezTo>
                  <a:cubicBezTo>
                    <a:pt x="299" y="307"/>
                    <a:pt x="295" y="308"/>
                    <a:pt x="292" y="311"/>
                  </a:cubicBezTo>
                  <a:cubicBezTo>
                    <a:pt x="289" y="313"/>
                    <a:pt x="288" y="317"/>
                    <a:pt x="287" y="321"/>
                  </a:cubicBezTo>
                  <a:lnTo>
                    <a:pt x="319" y="321"/>
                  </a:lnTo>
                  <a:close/>
                  <a:moveTo>
                    <a:pt x="72" y="287"/>
                  </a:moveTo>
                  <a:cubicBezTo>
                    <a:pt x="72" y="275"/>
                    <a:pt x="72" y="275"/>
                    <a:pt x="72" y="275"/>
                  </a:cubicBezTo>
                  <a:cubicBezTo>
                    <a:pt x="1" y="275"/>
                    <a:pt x="1" y="275"/>
                    <a:pt x="1" y="275"/>
                  </a:cubicBezTo>
                  <a:cubicBezTo>
                    <a:pt x="1" y="290"/>
                    <a:pt x="1" y="290"/>
                    <a:pt x="1" y="290"/>
                  </a:cubicBezTo>
                  <a:cubicBezTo>
                    <a:pt x="46" y="290"/>
                    <a:pt x="46" y="290"/>
                    <a:pt x="46" y="290"/>
                  </a:cubicBezTo>
                  <a:cubicBezTo>
                    <a:pt x="0" y="346"/>
                    <a:pt x="0" y="346"/>
                    <a:pt x="0" y="346"/>
                  </a:cubicBezTo>
                  <a:cubicBezTo>
                    <a:pt x="0" y="359"/>
                    <a:pt x="0" y="359"/>
                    <a:pt x="0" y="359"/>
                  </a:cubicBezTo>
                  <a:cubicBezTo>
                    <a:pt x="74" y="359"/>
                    <a:pt x="74" y="359"/>
                    <a:pt x="74" y="359"/>
                  </a:cubicBezTo>
                  <a:cubicBezTo>
                    <a:pt x="74" y="343"/>
                    <a:pt x="74" y="343"/>
                    <a:pt x="74" y="343"/>
                  </a:cubicBezTo>
                  <a:cubicBezTo>
                    <a:pt x="26" y="343"/>
                    <a:pt x="26" y="343"/>
                    <a:pt x="26" y="343"/>
                  </a:cubicBezTo>
                  <a:lnTo>
                    <a:pt x="72" y="287"/>
                  </a:lnTo>
                  <a:close/>
                  <a:moveTo>
                    <a:pt x="85" y="359"/>
                  </a:moveTo>
                  <a:cubicBezTo>
                    <a:pt x="104" y="359"/>
                    <a:pt x="104" y="359"/>
                    <a:pt x="104" y="359"/>
                  </a:cubicBezTo>
                  <a:cubicBezTo>
                    <a:pt x="104" y="294"/>
                    <a:pt x="104" y="294"/>
                    <a:pt x="104" y="294"/>
                  </a:cubicBezTo>
                  <a:cubicBezTo>
                    <a:pt x="85" y="294"/>
                    <a:pt x="85" y="294"/>
                    <a:pt x="85" y="294"/>
                  </a:cubicBezTo>
                  <a:lnTo>
                    <a:pt x="85" y="359"/>
                  </a:lnTo>
                  <a:close/>
                  <a:moveTo>
                    <a:pt x="180" y="309"/>
                  </a:moveTo>
                  <a:cubicBezTo>
                    <a:pt x="183" y="314"/>
                    <a:pt x="184" y="320"/>
                    <a:pt x="184" y="327"/>
                  </a:cubicBezTo>
                  <a:cubicBezTo>
                    <a:pt x="184" y="327"/>
                    <a:pt x="184" y="329"/>
                    <a:pt x="184" y="332"/>
                  </a:cubicBezTo>
                  <a:cubicBezTo>
                    <a:pt x="135" y="332"/>
                    <a:pt x="135" y="332"/>
                    <a:pt x="135" y="332"/>
                  </a:cubicBezTo>
                  <a:cubicBezTo>
                    <a:pt x="136" y="336"/>
                    <a:pt x="138" y="339"/>
                    <a:pt x="141" y="341"/>
                  </a:cubicBezTo>
                  <a:cubicBezTo>
                    <a:pt x="145" y="343"/>
                    <a:pt x="149" y="345"/>
                    <a:pt x="154" y="345"/>
                  </a:cubicBezTo>
                  <a:cubicBezTo>
                    <a:pt x="157" y="345"/>
                    <a:pt x="160" y="344"/>
                    <a:pt x="162" y="343"/>
                  </a:cubicBezTo>
                  <a:cubicBezTo>
                    <a:pt x="165" y="342"/>
                    <a:pt x="167" y="341"/>
                    <a:pt x="170" y="338"/>
                  </a:cubicBezTo>
                  <a:cubicBezTo>
                    <a:pt x="180" y="349"/>
                    <a:pt x="180" y="349"/>
                    <a:pt x="180" y="349"/>
                  </a:cubicBezTo>
                  <a:cubicBezTo>
                    <a:pt x="174" y="356"/>
                    <a:pt x="165" y="360"/>
                    <a:pt x="153" y="360"/>
                  </a:cubicBezTo>
                  <a:cubicBezTo>
                    <a:pt x="146" y="360"/>
                    <a:pt x="139" y="358"/>
                    <a:pt x="134" y="355"/>
                  </a:cubicBezTo>
                  <a:cubicBezTo>
                    <a:pt x="128" y="352"/>
                    <a:pt x="124" y="349"/>
                    <a:pt x="121" y="344"/>
                  </a:cubicBezTo>
                  <a:cubicBezTo>
                    <a:pt x="118" y="338"/>
                    <a:pt x="116" y="333"/>
                    <a:pt x="116" y="326"/>
                  </a:cubicBezTo>
                  <a:cubicBezTo>
                    <a:pt x="116" y="320"/>
                    <a:pt x="118" y="314"/>
                    <a:pt x="121" y="309"/>
                  </a:cubicBezTo>
                  <a:cubicBezTo>
                    <a:pt x="124" y="304"/>
                    <a:pt x="128" y="300"/>
                    <a:pt x="133" y="297"/>
                  </a:cubicBezTo>
                  <a:cubicBezTo>
                    <a:pt x="138" y="295"/>
                    <a:pt x="144" y="293"/>
                    <a:pt x="151" y="293"/>
                  </a:cubicBezTo>
                  <a:cubicBezTo>
                    <a:pt x="157" y="293"/>
                    <a:pt x="163" y="294"/>
                    <a:pt x="168" y="297"/>
                  </a:cubicBezTo>
                  <a:cubicBezTo>
                    <a:pt x="173" y="300"/>
                    <a:pt x="177" y="304"/>
                    <a:pt x="180" y="309"/>
                  </a:cubicBezTo>
                  <a:close/>
                  <a:moveTo>
                    <a:pt x="167" y="321"/>
                  </a:moveTo>
                  <a:cubicBezTo>
                    <a:pt x="166" y="317"/>
                    <a:pt x="164" y="313"/>
                    <a:pt x="161" y="311"/>
                  </a:cubicBezTo>
                  <a:cubicBezTo>
                    <a:pt x="158" y="308"/>
                    <a:pt x="155" y="307"/>
                    <a:pt x="151" y="307"/>
                  </a:cubicBezTo>
                  <a:cubicBezTo>
                    <a:pt x="147" y="307"/>
                    <a:pt x="143" y="308"/>
                    <a:pt x="140" y="311"/>
                  </a:cubicBezTo>
                  <a:cubicBezTo>
                    <a:pt x="137" y="313"/>
                    <a:pt x="135" y="317"/>
                    <a:pt x="135" y="321"/>
                  </a:cubicBezTo>
                  <a:lnTo>
                    <a:pt x="167" y="321"/>
                  </a:lnTo>
                  <a:close/>
                  <a:moveTo>
                    <a:pt x="597" y="359"/>
                  </a:moveTo>
                  <a:cubicBezTo>
                    <a:pt x="616" y="359"/>
                    <a:pt x="616" y="359"/>
                    <a:pt x="616" y="359"/>
                  </a:cubicBezTo>
                  <a:cubicBezTo>
                    <a:pt x="616" y="294"/>
                    <a:pt x="616" y="294"/>
                    <a:pt x="616" y="294"/>
                  </a:cubicBezTo>
                  <a:cubicBezTo>
                    <a:pt x="597" y="294"/>
                    <a:pt x="597" y="294"/>
                    <a:pt x="597" y="294"/>
                  </a:cubicBezTo>
                  <a:lnTo>
                    <a:pt x="597" y="359"/>
                  </a:lnTo>
                  <a:close/>
                  <a:moveTo>
                    <a:pt x="607" y="264"/>
                  </a:moveTo>
                  <a:cubicBezTo>
                    <a:pt x="603" y="264"/>
                    <a:pt x="600" y="265"/>
                    <a:pt x="598" y="267"/>
                  </a:cubicBezTo>
                  <a:cubicBezTo>
                    <a:pt x="596" y="269"/>
                    <a:pt x="595" y="272"/>
                    <a:pt x="595" y="275"/>
                  </a:cubicBezTo>
                  <a:cubicBezTo>
                    <a:pt x="595" y="278"/>
                    <a:pt x="596" y="280"/>
                    <a:pt x="598" y="282"/>
                  </a:cubicBezTo>
                  <a:cubicBezTo>
                    <a:pt x="600" y="284"/>
                    <a:pt x="603" y="285"/>
                    <a:pt x="607" y="285"/>
                  </a:cubicBezTo>
                  <a:cubicBezTo>
                    <a:pt x="610" y="285"/>
                    <a:pt x="613" y="284"/>
                    <a:pt x="615" y="282"/>
                  </a:cubicBezTo>
                  <a:cubicBezTo>
                    <a:pt x="617" y="280"/>
                    <a:pt x="618" y="277"/>
                    <a:pt x="618" y="274"/>
                  </a:cubicBezTo>
                  <a:cubicBezTo>
                    <a:pt x="618" y="271"/>
                    <a:pt x="617" y="269"/>
                    <a:pt x="615" y="267"/>
                  </a:cubicBezTo>
                  <a:cubicBezTo>
                    <a:pt x="613" y="265"/>
                    <a:pt x="610" y="264"/>
                    <a:pt x="607" y="264"/>
                  </a:cubicBezTo>
                  <a:close/>
                  <a:moveTo>
                    <a:pt x="561" y="326"/>
                  </a:moveTo>
                  <a:cubicBezTo>
                    <a:pt x="561" y="332"/>
                    <a:pt x="560" y="336"/>
                    <a:pt x="557" y="339"/>
                  </a:cubicBezTo>
                  <a:cubicBezTo>
                    <a:pt x="554" y="342"/>
                    <a:pt x="551" y="343"/>
                    <a:pt x="546" y="343"/>
                  </a:cubicBezTo>
                  <a:cubicBezTo>
                    <a:pt x="537" y="343"/>
                    <a:pt x="533" y="338"/>
                    <a:pt x="533" y="328"/>
                  </a:cubicBezTo>
                  <a:cubicBezTo>
                    <a:pt x="533" y="294"/>
                    <a:pt x="533" y="294"/>
                    <a:pt x="533" y="294"/>
                  </a:cubicBezTo>
                  <a:cubicBezTo>
                    <a:pt x="514" y="294"/>
                    <a:pt x="514" y="294"/>
                    <a:pt x="514" y="294"/>
                  </a:cubicBezTo>
                  <a:cubicBezTo>
                    <a:pt x="514" y="331"/>
                    <a:pt x="514" y="331"/>
                    <a:pt x="514" y="331"/>
                  </a:cubicBezTo>
                  <a:cubicBezTo>
                    <a:pt x="514" y="340"/>
                    <a:pt x="517" y="347"/>
                    <a:pt x="522" y="352"/>
                  </a:cubicBezTo>
                  <a:cubicBezTo>
                    <a:pt x="527" y="357"/>
                    <a:pt x="534" y="360"/>
                    <a:pt x="542" y="360"/>
                  </a:cubicBezTo>
                  <a:cubicBezTo>
                    <a:pt x="546" y="360"/>
                    <a:pt x="550" y="359"/>
                    <a:pt x="553" y="357"/>
                  </a:cubicBezTo>
                  <a:cubicBezTo>
                    <a:pt x="557" y="356"/>
                    <a:pt x="560" y="354"/>
                    <a:pt x="562" y="351"/>
                  </a:cubicBezTo>
                  <a:cubicBezTo>
                    <a:pt x="562" y="359"/>
                    <a:pt x="562" y="359"/>
                    <a:pt x="562" y="359"/>
                  </a:cubicBezTo>
                  <a:cubicBezTo>
                    <a:pt x="580" y="359"/>
                    <a:pt x="580" y="359"/>
                    <a:pt x="580" y="359"/>
                  </a:cubicBezTo>
                  <a:cubicBezTo>
                    <a:pt x="580" y="294"/>
                    <a:pt x="580" y="294"/>
                    <a:pt x="580" y="294"/>
                  </a:cubicBezTo>
                  <a:cubicBezTo>
                    <a:pt x="561" y="294"/>
                    <a:pt x="561" y="294"/>
                    <a:pt x="561" y="294"/>
                  </a:cubicBezTo>
                  <a:lnTo>
                    <a:pt x="561" y="32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43" name="Partnerlogo 1 (JU-Free)">
            <a:extLst>
              <a:ext uri="{FF2B5EF4-FFF2-40B4-BE49-F238E27FC236}">
                <a16:creationId xmlns:a16="http://schemas.microsoft.com/office/drawing/2014/main" id="{1B2390D4-9356-416A-A40B-D02DB3F7D360}"/>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44" name="Partnerlogo 2 (JU-Free)">
            <a:extLst>
              <a:ext uri="{FF2B5EF4-FFF2-40B4-BE49-F238E27FC236}">
                <a16:creationId xmlns:a16="http://schemas.microsoft.com/office/drawing/2014/main" id="{EE034C27-81DF-4B44-AE4F-144EED820B69}"/>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45" name="Partnerlogo 3 (JU-Free)">
            <a:extLst>
              <a:ext uri="{FF2B5EF4-FFF2-40B4-BE49-F238E27FC236}">
                <a16:creationId xmlns:a16="http://schemas.microsoft.com/office/drawing/2014/main" id="{8AE7563E-1F93-4152-91E4-CB5C415D7980}"/>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1132682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el, subtitel en afbeelding met logo babyhoofdje">
    <p:spTree>
      <p:nvGrpSpPr>
        <p:cNvPr id="1" name=""/>
        <p:cNvGrpSpPr/>
        <p:nvPr/>
      </p:nvGrpSpPr>
      <p:grpSpPr>
        <a:xfrm>
          <a:off x="0" y="0"/>
          <a:ext cx="0" cy="0"/>
          <a:chOff x="0" y="0"/>
          <a:chExt cx="0" cy="0"/>
        </a:xfrm>
      </p:grpSpPr>
      <p:sp>
        <p:nvSpPr>
          <p:cNvPr id="13" name="Tijdelijke aanduiding voor afbeelding 18">
            <a:extLst>
              <a:ext uri="{FF2B5EF4-FFF2-40B4-BE49-F238E27FC236}">
                <a16:creationId xmlns:a16="http://schemas.microsoft.com/office/drawing/2014/main" id="{DA4C65AC-6E2B-4E59-9E42-3E3D81E79D46}"/>
              </a:ext>
            </a:extLst>
          </p:cNvPr>
          <p:cNvSpPr>
            <a:spLocks noGrp="1" noSelect="1"/>
          </p:cNvSpPr>
          <p:nvPr>
            <p:ph type="pic" sz="quarter" idx="21" hasCustomPrompt="1"/>
          </p:nvPr>
        </p:nvSpPr>
        <p:spPr bwMode="ltGray">
          <a:xfrm>
            <a:off x="-10902" y="9382"/>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12190633 w 12193200"/>
              <a:gd name="connsiteY3" fmla="*/ 6858000 h 6858000"/>
              <a:gd name="connsiteX4" fmla="*/ 12190633 w 12193200"/>
              <a:gd name="connsiteY4" fmla="*/ 6445250 h 6858000"/>
              <a:gd name="connsiteX5" fmla="*/ 0 w 12193200"/>
              <a:gd name="connsiteY5" fmla="*/ 6445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0" y="0"/>
                </a:moveTo>
                <a:lnTo>
                  <a:pt x="12193200" y="0"/>
                </a:lnTo>
                <a:lnTo>
                  <a:pt x="12193200" y="6858000"/>
                </a:lnTo>
                <a:lnTo>
                  <a:pt x="12190633" y="6858000"/>
                </a:lnTo>
                <a:lnTo>
                  <a:pt x="12190633" y="6445250"/>
                </a:lnTo>
                <a:lnTo>
                  <a:pt x="0" y="6445250"/>
                </a:lnTo>
                <a:close/>
              </a:path>
            </a:pathLst>
          </a:custGeom>
          <a:solidFill>
            <a:schemeClr val="bg1">
              <a:lumMod val="85000"/>
            </a:schemeClr>
          </a:solidFill>
        </p:spPr>
        <p:txBody>
          <a:bodyPr wrap="square">
            <a:noAutofit/>
          </a:bodyPr>
          <a:lstStyle>
            <a:lvl1pPr marL="270027" indent="-270027" algn="l" defTabSz="1088610" rtl="0" eaLnBrk="1" latinLnBrk="0" hangingPunct="1">
              <a:spcBef>
                <a:spcPts val="0"/>
              </a:spcBef>
              <a:buFont typeface="Arial" pitchFamily="34" charset="0"/>
              <a:buNone/>
              <a:defRPr/>
            </a:lvl1pPr>
          </a:lstStyle>
          <a:p>
            <a:r>
              <a:rPr lang="nl-NL" dirty="0"/>
              <a:t>[Afbeelding]</a:t>
            </a:r>
          </a:p>
        </p:txBody>
      </p:sp>
      <p:sp>
        <p:nvSpPr>
          <p:cNvPr id="14" name="Freeform 5 (PHJU)">
            <a:extLst>
              <a:ext uri="{FF2B5EF4-FFF2-40B4-BE49-F238E27FC236}">
                <a16:creationId xmlns:a16="http://schemas.microsoft.com/office/drawing/2014/main" id="{29B493DB-4828-4979-B612-97A7A5C93445}"/>
              </a:ext>
            </a:extLst>
          </p:cNvPr>
          <p:cNvSpPr>
            <a:spLocks noGrp="1" noSelect="1" noEditPoints="1"/>
          </p:cNvSpPr>
          <p:nvPr>
            <p:ph type="body" idx="1001" hasCustomPrompt="1"/>
            <p:custDataLst>
              <p:custData r:id="rId1"/>
            </p:custDataLst>
          </p:nvPr>
        </p:nvSpPr>
        <p:spPr bwMode="ltGray">
          <a:xfrm>
            <a:off x="9402763" y="1512888"/>
            <a:ext cx="600075" cy="600075"/>
          </a:xfrm>
          <a:custGeom>
            <a:avLst/>
            <a:gdLst>
              <a:gd name="T0" fmla="*/ 315 w 630"/>
              <a:gd name="T1" fmla="*/ 630 h 630"/>
              <a:gd name="T2" fmla="*/ 315 w 630"/>
              <a:gd name="T3" fmla="*/ 595 h 630"/>
              <a:gd name="T4" fmla="*/ 253 w 630"/>
              <a:gd name="T5" fmla="*/ 108 h 630"/>
              <a:gd name="T6" fmla="*/ 335 w 630"/>
              <a:gd name="T7" fmla="*/ 205 h 630"/>
              <a:gd name="T8" fmla="*/ 322 w 630"/>
              <a:gd name="T9" fmla="*/ 35 h 630"/>
              <a:gd name="T10" fmla="*/ 211 w 630"/>
              <a:gd name="T11" fmla="*/ 315 h 630"/>
              <a:gd name="T12" fmla="*/ 241 w 630"/>
              <a:gd name="T13" fmla="*/ 345 h 630"/>
              <a:gd name="T14" fmla="*/ 387 w 630"/>
              <a:gd name="T15" fmla="*/ 345 h 630"/>
              <a:gd name="T16" fmla="*/ 416 w 630"/>
              <a:gd name="T17" fmla="*/ 315 h 630"/>
              <a:gd name="T18" fmla="*/ 315 w 630"/>
              <a:gd name="T19" fmla="*/ 503 h 630"/>
              <a:gd name="T20" fmla="*/ 245 w 630"/>
              <a:gd name="T21" fmla="*/ 443 h 630"/>
              <a:gd name="T22" fmla="*/ 399 w 630"/>
              <a:gd name="T23" fmla="*/ 445 h 630"/>
              <a:gd name="T24" fmla="*/ 153 w 630"/>
              <a:gd name="T25" fmla="*/ 449 h 630"/>
              <a:gd name="T26" fmla="*/ 144 w 630"/>
              <a:gd name="T27" fmla="*/ 454 h 630"/>
              <a:gd name="T28" fmla="*/ 126 w 630"/>
              <a:gd name="T29" fmla="*/ 447 h 630"/>
              <a:gd name="T30" fmla="*/ 123 w 630"/>
              <a:gd name="T31" fmla="*/ 437 h 630"/>
              <a:gd name="T32" fmla="*/ 147 w 630"/>
              <a:gd name="T33" fmla="*/ 421 h 630"/>
              <a:gd name="T34" fmla="*/ 155 w 630"/>
              <a:gd name="T35" fmla="*/ 427 h 630"/>
              <a:gd name="T36" fmla="*/ 123 w 630"/>
              <a:gd name="T37" fmla="*/ 398 h 630"/>
              <a:gd name="T38" fmla="*/ 114 w 630"/>
              <a:gd name="T39" fmla="*/ 402 h 630"/>
              <a:gd name="T40" fmla="*/ 104 w 630"/>
              <a:gd name="T41" fmla="*/ 398 h 630"/>
              <a:gd name="T42" fmla="*/ 97 w 630"/>
              <a:gd name="T43" fmla="*/ 391 h 630"/>
              <a:gd name="T44" fmla="*/ 101 w 630"/>
              <a:gd name="T45" fmla="*/ 372 h 630"/>
              <a:gd name="T46" fmla="*/ 123 w 630"/>
              <a:gd name="T47" fmla="*/ 370 h 630"/>
              <a:gd name="T48" fmla="*/ 131 w 630"/>
              <a:gd name="T49" fmla="*/ 387 h 630"/>
              <a:gd name="T50" fmla="*/ 126 w 630"/>
              <a:gd name="T51" fmla="*/ 396 h 630"/>
              <a:gd name="T52" fmla="*/ 190 w 630"/>
              <a:gd name="T53" fmla="*/ 388 h 630"/>
              <a:gd name="T54" fmla="*/ 169 w 630"/>
              <a:gd name="T55" fmla="*/ 405 h 630"/>
              <a:gd name="T56" fmla="*/ 160 w 630"/>
              <a:gd name="T57" fmla="*/ 400 h 630"/>
              <a:gd name="T58" fmla="*/ 156 w 630"/>
              <a:gd name="T59" fmla="*/ 381 h 630"/>
              <a:gd name="T60" fmla="*/ 163 w 630"/>
              <a:gd name="T61" fmla="*/ 373 h 630"/>
              <a:gd name="T62" fmla="*/ 185 w 630"/>
              <a:gd name="T63" fmla="*/ 375 h 630"/>
              <a:gd name="T64" fmla="*/ 189 w 630"/>
              <a:gd name="T65" fmla="*/ 384 h 630"/>
              <a:gd name="T66" fmla="*/ 513 w 630"/>
              <a:gd name="T67" fmla="*/ 458 h 630"/>
              <a:gd name="T68" fmla="*/ 494 w 630"/>
              <a:gd name="T69" fmla="*/ 462 h 630"/>
              <a:gd name="T70" fmla="*/ 487 w 630"/>
              <a:gd name="T71" fmla="*/ 456 h 630"/>
              <a:gd name="T72" fmla="*/ 484 w 630"/>
              <a:gd name="T73" fmla="*/ 446 h 630"/>
              <a:gd name="T74" fmla="*/ 487 w 630"/>
              <a:gd name="T75" fmla="*/ 436 h 630"/>
              <a:gd name="T76" fmla="*/ 516 w 630"/>
              <a:gd name="T77" fmla="*/ 436 h 630"/>
              <a:gd name="T78" fmla="*/ 484 w 630"/>
              <a:gd name="T79" fmla="*/ 408 h 630"/>
              <a:gd name="T80" fmla="*/ 474 w 630"/>
              <a:gd name="T81" fmla="*/ 411 h 630"/>
              <a:gd name="T82" fmla="*/ 465 w 630"/>
              <a:gd name="T83" fmla="*/ 408 h 630"/>
              <a:gd name="T84" fmla="*/ 458 w 630"/>
              <a:gd name="T85" fmla="*/ 400 h 630"/>
              <a:gd name="T86" fmla="*/ 462 w 630"/>
              <a:gd name="T87" fmla="*/ 381 h 630"/>
              <a:gd name="T88" fmla="*/ 471 w 630"/>
              <a:gd name="T89" fmla="*/ 376 h 630"/>
              <a:gd name="T90" fmla="*/ 484 w 630"/>
              <a:gd name="T91" fmla="*/ 379 h 630"/>
              <a:gd name="T92" fmla="*/ 491 w 630"/>
              <a:gd name="T93" fmla="*/ 396 h 630"/>
              <a:gd name="T94" fmla="*/ 487 w 630"/>
              <a:gd name="T95" fmla="*/ 405 h 630"/>
              <a:gd name="T96" fmla="*/ 550 w 630"/>
              <a:gd name="T97" fmla="*/ 400 h 630"/>
              <a:gd name="T98" fmla="*/ 545 w 630"/>
              <a:gd name="T99" fmla="*/ 409 h 630"/>
              <a:gd name="T100" fmla="*/ 536 w 630"/>
              <a:gd name="T101" fmla="*/ 414 h 630"/>
              <a:gd name="T102" fmla="*/ 518 w 630"/>
              <a:gd name="T103" fmla="*/ 406 h 630"/>
              <a:gd name="T104" fmla="*/ 516 w 630"/>
              <a:gd name="T105" fmla="*/ 397 h 630"/>
              <a:gd name="T106" fmla="*/ 526 w 630"/>
              <a:gd name="T107" fmla="*/ 381 h 630"/>
              <a:gd name="T108" fmla="*/ 540 w 630"/>
              <a:gd name="T109" fmla="*/ 381 h 630"/>
              <a:gd name="T110" fmla="*/ 550 w 630"/>
              <a:gd name="T111" fmla="*/ 397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0" h="630">
                <a:moveTo>
                  <a:pt x="315" y="0"/>
                </a:moveTo>
                <a:cubicBezTo>
                  <a:pt x="141" y="0"/>
                  <a:pt x="0" y="141"/>
                  <a:pt x="0" y="315"/>
                </a:cubicBezTo>
                <a:cubicBezTo>
                  <a:pt x="0" y="489"/>
                  <a:pt x="141" y="630"/>
                  <a:pt x="315" y="630"/>
                </a:cubicBezTo>
                <a:cubicBezTo>
                  <a:pt x="489" y="630"/>
                  <a:pt x="630" y="489"/>
                  <a:pt x="630" y="315"/>
                </a:cubicBezTo>
                <a:cubicBezTo>
                  <a:pt x="630" y="141"/>
                  <a:pt x="489" y="0"/>
                  <a:pt x="315" y="0"/>
                </a:cubicBezTo>
                <a:close/>
                <a:moveTo>
                  <a:pt x="315" y="595"/>
                </a:moveTo>
                <a:cubicBezTo>
                  <a:pt x="161" y="595"/>
                  <a:pt x="35" y="470"/>
                  <a:pt x="35" y="315"/>
                </a:cubicBezTo>
                <a:cubicBezTo>
                  <a:pt x="35" y="174"/>
                  <a:pt x="139" y="58"/>
                  <a:pt x="275" y="38"/>
                </a:cubicBezTo>
                <a:cubicBezTo>
                  <a:pt x="263" y="56"/>
                  <a:pt x="252" y="80"/>
                  <a:pt x="253" y="108"/>
                </a:cubicBezTo>
                <a:cubicBezTo>
                  <a:pt x="253" y="144"/>
                  <a:pt x="272" y="178"/>
                  <a:pt x="310" y="208"/>
                </a:cubicBezTo>
                <a:cubicBezTo>
                  <a:pt x="314" y="211"/>
                  <a:pt x="317" y="212"/>
                  <a:pt x="321" y="212"/>
                </a:cubicBezTo>
                <a:cubicBezTo>
                  <a:pt x="326" y="212"/>
                  <a:pt x="331" y="209"/>
                  <a:pt x="335" y="205"/>
                </a:cubicBezTo>
                <a:cubicBezTo>
                  <a:pt x="341" y="198"/>
                  <a:pt x="340" y="187"/>
                  <a:pt x="332" y="181"/>
                </a:cubicBezTo>
                <a:cubicBezTo>
                  <a:pt x="303" y="158"/>
                  <a:pt x="288" y="133"/>
                  <a:pt x="287" y="107"/>
                </a:cubicBezTo>
                <a:cubicBezTo>
                  <a:pt x="287" y="74"/>
                  <a:pt x="311" y="46"/>
                  <a:pt x="322" y="35"/>
                </a:cubicBezTo>
                <a:cubicBezTo>
                  <a:pt x="473" y="39"/>
                  <a:pt x="595" y="163"/>
                  <a:pt x="595" y="315"/>
                </a:cubicBezTo>
                <a:cubicBezTo>
                  <a:pt x="595" y="470"/>
                  <a:pt x="470" y="595"/>
                  <a:pt x="315" y="595"/>
                </a:cubicBezTo>
                <a:close/>
                <a:moveTo>
                  <a:pt x="211" y="315"/>
                </a:moveTo>
                <a:cubicBezTo>
                  <a:pt x="211" y="299"/>
                  <a:pt x="225" y="285"/>
                  <a:pt x="241" y="285"/>
                </a:cubicBezTo>
                <a:cubicBezTo>
                  <a:pt x="257" y="285"/>
                  <a:pt x="271" y="299"/>
                  <a:pt x="271" y="315"/>
                </a:cubicBezTo>
                <a:cubicBezTo>
                  <a:pt x="271" y="331"/>
                  <a:pt x="257" y="345"/>
                  <a:pt x="241" y="345"/>
                </a:cubicBezTo>
                <a:cubicBezTo>
                  <a:pt x="225" y="345"/>
                  <a:pt x="211" y="331"/>
                  <a:pt x="211" y="315"/>
                </a:cubicBezTo>
                <a:close/>
                <a:moveTo>
                  <a:pt x="416" y="315"/>
                </a:moveTo>
                <a:cubicBezTo>
                  <a:pt x="416" y="331"/>
                  <a:pt x="403" y="345"/>
                  <a:pt x="387" y="345"/>
                </a:cubicBezTo>
                <a:cubicBezTo>
                  <a:pt x="370" y="345"/>
                  <a:pt x="357" y="331"/>
                  <a:pt x="357" y="315"/>
                </a:cubicBezTo>
                <a:cubicBezTo>
                  <a:pt x="357" y="299"/>
                  <a:pt x="370" y="285"/>
                  <a:pt x="387" y="285"/>
                </a:cubicBezTo>
                <a:cubicBezTo>
                  <a:pt x="403" y="285"/>
                  <a:pt x="416" y="299"/>
                  <a:pt x="416" y="315"/>
                </a:cubicBezTo>
                <a:close/>
                <a:moveTo>
                  <a:pt x="399" y="445"/>
                </a:moveTo>
                <a:cubicBezTo>
                  <a:pt x="406" y="452"/>
                  <a:pt x="406" y="463"/>
                  <a:pt x="399" y="470"/>
                </a:cubicBezTo>
                <a:cubicBezTo>
                  <a:pt x="397" y="471"/>
                  <a:pt x="364" y="503"/>
                  <a:pt x="315" y="503"/>
                </a:cubicBezTo>
                <a:cubicBezTo>
                  <a:pt x="264" y="503"/>
                  <a:pt x="225" y="472"/>
                  <a:pt x="224" y="471"/>
                </a:cubicBezTo>
                <a:cubicBezTo>
                  <a:pt x="216" y="465"/>
                  <a:pt x="215" y="454"/>
                  <a:pt x="221" y="446"/>
                </a:cubicBezTo>
                <a:cubicBezTo>
                  <a:pt x="227" y="439"/>
                  <a:pt x="238" y="437"/>
                  <a:pt x="245" y="443"/>
                </a:cubicBezTo>
                <a:cubicBezTo>
                  <a:pt x="246" y="444"/>
                  <a:pt x="277" y="468"/>
                  <a:pt x="315" y="468"/>
                </a:cubicBezTo>
                <a:cubicBezTo>
                  <a:pt x="349" y="468"/>
                  <a:pt x="374" y="445"/>
                  <a:pt x="375" y="444"/>
                </a:cubicBezTo>
                <a:cubicBezTo>
                  <a:pt x="382" y="438"/>
                  <a:pt x="393" y="438"/>
                  <a:pt x="399" y="445"/>
                </a:cubicBezTo>
                <a:close/>
                <a:moveTo>
                  <a:pt x="157" y="434"/>
                </a:moveTo>
                <a:cubicBezTo>
                  <a:pt x="158" y="435"/>
                  <a:pt x="158" y="436"/>
                  <a:pt x="158" y="437"/>
                </a:cubicBezTo>
                <a:cubicBezTo>
                  <a:pt x="158" y="442"/>
                  <a:pt x="156" y="446"/>
                  <a:pt x="153" y="449"/>
                </a:cubicBezTo>
                <a:cubicBezTo>
                  <a:pt x="152" y="450"/>
                  <a:pt x="151" y="451"/>
                  <a:pt x="150" y="452"/>
                </a:cubicBezTo>
                <a:cubicBezTo>
                  <a:pt x="149" y="452"/>
                  <a:pt x="148" y="453"/>
                  <a:pt x="147" y="453"/>
                </a:cubicBezTo>
                <a:cubicBezTo>
                  <a:pt x="146" y="454"/>
                  <a:pt x="145" y="454"/>
                  <a:pt x="144" y="454"/>
                </a:cubicBezTo>
                <a:cubicBezTo>
                  <a:pt x="143" y="454"/>
                  <a:pt x="141" y="454"/>
                  <a:pt x="140" y="454"/>
                </a:cubicBezTo>
                <a:cubicBezTo>
                  <a:pt x="136" y="454"/>
                  <a:pt x="131" y="453"/>
                  <a:pt x="128" y="449"/>
                </a:cubicBezTo>
                <a:cubicBezTo>
                  <a:pt x="127" y="448"/>
                  <a:pt x="126" y="448"/>
                  <a:pt x="126" y="447"/>
                </a:cubicBezTo>
                <a:cubicBezTo>
                  <a:pt x="125" y="446"/>
                  <a:pt x="125" y="445"/>
                  <a:pt x="124" y="444"/>
                </a:cubicBezTo>
                <a:cubicBezTo>
                  <a:pt x="124" y="443"/>
                  <a:pt x="123" y="442"/>
                  <a:pt x="123" y="440"/>
                </a:cubicBezTo>
                <a:cubicBezTo>
                  <a:pt x="123" y="439"/>
                  <a:pt x="123" y="438"/>
                  <a:pt x="123" y="437"/>
                </a:cubicBezTo>
                <a:cubicBezTo>
                  <a:pt x="123" y="432"/>
                  <a:pt x="125" y="428"/>
                  <a:pt x="128" y="425"/>
                </a:cubicBezTo>
                <a:cubicBezTo>
                  <a:pt x="132" y="421"/>
                  <a:pt x="138" y="419"/>
                  <a:pt x="144" y="420"/>
                </a:cubicBezTo>
                <a:cubicBezTo>
                  <a:pt x="145" y="420"/>
                  <a:pt x="146" y="420"/>
                  <a:pt x="147" y="421"/>
                </a:cubicBezTo>
                <a:cubicBezTo>
                  <a:pt x="148" y="421"/>
                  <a:pt x="149" y="422"/>
                  <a:pt x="150" y="422"/>
                </a:cubicBezTo>
                <a:cubicBezTo>
                  <a:pt x="151" y="423"/>
                  <a:pt x="152" y="424"/>
                  <a:pt x="153" y="425"/>
                </a:cubicBezTo>
                <a:cubicBezTo>
                  <a:pt x="153" y="425"/>
                  <a:pt x="154" y="426"/>
                  <a:pt x="155" y="427"/>
                </a:cubicBezTo>
                <a:cubicBezTo>
                  <a:pt x="155" y="428"/>
                  <a:pt x="156" y="429"/>
                  <a:pt x="156" y="430"/>
                </a:cubicBezTo>
                <a:cubicBezTo>
                  <a:pt x="157" y="431"/>
                  <a:pt x="157" y="432"/>
                  <a:pt x="157" y="434"/>
                </a:cubicBezTo>
                <a:close/>
                <a:moveTo>
                  <a:pt x="123" y="398"/>
                </a:moveTo>
                <a:cubicBezTo>
                  <a:pt x="122" y="399"/>
                  <a:pt x="121" y="400"/>
                  <a:pt x="120" y="400"/>
                </a:cubicBezTo>
                <a:cubicBezTo>
                  <a:pt x="119" y="401"/>
                  <a:pt x="118" y="401"/>
                  <a:pt x="117" y="401"/>
                </a:cubicBezTo>
                <a:cubicBezTo>
                  <a:pt x="116" y="401"/>
                  <a:pt x="115" y="402"/>
                  <a:pt x="114" y="402"/>
                </a:cubicBezTo>
                <a:cubicBezTo>
                  <a:pt x="112" y="402"/>
                  <a:pt x="111" y="401"/>
                  <a:pt x="110" y="401"/>
                </a:cubicBezTo>
                <a:cubicBezTo>
                  <a:pt x="109" y="401"/>
                  <a:pt x="108" y="401"/>
                  <a:pt x="107" y="400"/>
                </a:cubicBezTo>
                <a:cubicBezTo>
                  <a:pt x="106" y="400"/>
                  <a:pt x="105" y="399"/>
                  <a:pt x="104" y="398"/>
                </a:cubicBezTo>
                <a:cubicBezTo>
                  <a:pt x="103" y="398"/>
                  <a:pt x="102" y="397"/>
                  <a:pt x="101" y="396"/>
                </a:cubicBezTo>
                <a:cubicBezTo>
                  <a:pt x="100" y="396"/>
                  <a:pt x="100" y="395"/>
                  <a:pt x="99" y="394"/>
                </a:cubicBezTo>
                <a:cubicBezTo>
                  <a:pt x="98" y="393"/>
                  <a:pt x="98" y="392"/>
                  <a:pt x="97" y="391"/>
                </a:cubicBezTo>
                <a:cubicBezTo>
                  <a:pt x="97" y="390"/>
                  <a:pt x="97" y="389"/>
                  <a:pt x="96" y="387"/>
                </a:cubicBezTo>
                <a:cubicBezTo>
                  <a:pt x="96" y="386"/>
                  <a:pt x="96" y="385"/>
                  <a:pt x="96" y="384"/>
                </a:cubicBezTo>
                <a:cubicBezTo>
                  <a:pt x="96" y="379"/>
                  <a:pt x="98" y="375"/>
                  <a:pt x="101" y="372"/>
                </a:cubicBezTo>
                <a:cubicBezTo>
                  <a:pt x="105" y="368"/>
                  <a:pt x="111" y="366"/>
                  <a:pt x="117" y="367"/>
                </a:cubicBezTo>
                <a:cubicBezTo>
                  <a:pt x="118" y="367"/>
                  <a:pt x="119" y="368"/>
                  <a:pt x="120" y="368"/>
                </a:cubicBezTo>
                <a:cubicBezTo>
                  <a:pt x="121" y="368"/>
                  <a:pt x="122" y="369"/>
                  <a:pt x="123" y="370"/>
                </a:cubicBezTo>
                <a:cubicBezTo>
                  <a:pt x="124" y="370"/>
                  <a:pt x="125" y="371"/>
                  <a:pt x="126" y="372"/>
                </a:cubicBezTo>
                <a:cubicBezTo>
                  <a:pt x="129" y="375"/>
                  <a:pt x="131" y="379"/>
                  <a:pt x="131" y="384"/>
                </a:cubicBezTo>
                <a:cubicBezTo>
                  <a:pt x="131" y="385"/>
                  <a:pt x="131" y="386"/>
                  <a:pt x="131" y="387"/>
                </a:cubicBezTo>
                <a:cubicBezTo>
                  <a:pt x="130" y="389"/>
                  <a:pt x="130" y="390"/>
                  <a:pt x="130" y="391"/>
                </a:cubicBezTo>
                <a:cubicBezTo>
                  <a:pt x="129" y="392"/>
                  <a:pt x="129" y="393"/>
                  <a:pt x="128" y="394"/>
                </a:cubicBezTo>
                <a:cubicBezTo>
                  <a:pt x="127" y="395"/>
                  <a:pt x="127" y="396"/>
                  <a:pt x="126" y="396"/>
                </a:cubicBezTo>
                <a:cubicBezTo>
                  <a:pt x="125" y="397"/>
                  <a:pt x="124" y="398"/>
                  <a:pt x="123" y="398"/>
                </a:cubicBezTo>
                <a:close/>
                <a:moveTo>
                  <a:pt x="189" y="384"/>
                </a:moveTo>
                <a:cubicBezTo>
                  <a:pt x="190" y="385"/>
                  <a:pt x="190" y="386"/>
                  <a:pt x="190" y="388"/>
                </a:cubicBezTo>
                <a:cubicBezTo>
                  <a:pt x="190" y="392"/>
                  <a:pt x="188" y="397"/>
                  <a:pt x="185" y="400"/>
                </a:cubicBezTo>
                <a:cubicBezTo>
                  <a:pt x="181" y="403"/>
                  <a:pt x="177" y="405"/>
                  <a:pt x="172" y="405"/>
                </a:cubicBezTo>
                <a:cubicBezTo>
                  <a:pt x="171" y="405"/>
                  <a:pt x="170" y="405"/>
                  <a:pt x="169" y="405"/>
                </a:cubicBezTo>
                <a:cubicBezTo>
                  <a:pt x="168" y="404"/>
                  <a:pt x="167" y="404"/>
                  <a:pt x="166" y="404"/>
                </a:cubicBezTo>
                <a:cubicBezTo>
                  <a:pt x="164" y="403"/>
                  <a:pt x="164" y="403"/>
                  <a:pt x="163" y="402"/>
                </a:cubicBezTo>
                <a:cubicBezTo>
                  <a:pt x="162" y="401"/>
                  <a:pt x="161" y="401"/>
                  <a:pt x="160" y="400"/>
                </a:cubicBezTo>
                <a:cubicBezTo>
                  <a:pt x="157" y="397"/>
                  <a:pt x="155" y="392"/>
                  <a:pt x="155" y="388"/>
                </a:cubicBezTo>
                <a:cubicBezTo>
                  <a:pt x="155" y="386"/>
                  <a:pt x="155" y="385"/>
                  <a:pt x="155" y="384"/>
                </a:cubicBezTo>
                <a:cubicBezTo>
                  <a:pt x="155" y="383"/>
                  <a:pt x="156" y="382"/>
                  <a:pt x="156" y="381"/>
                </a:cubicBezTo>
                <a:cubicBezTo>
                  <a:pt x="157" y="380"/>
                  <a:pt x="157" y="379"/>
                  <a:pt x="158" y="378"/>
                </a:cubicBezTo>
                <a:cubicBezTo>
                  <a:pt x="158" y="377"/>
                  <a:pt x="159" y="376"/>
                  <a:pt x="160" y="375"/>
                </a:cubicBezTo>
                <a:cubicBezTo>
                  <a:pt x="161" y="374"/>
                  <a:pt x="162" y="374"/>
                  <a:pt x="163" y="373"/>
                </a:cubicBezTo>
                <a:cubicBezTo>
                  <a:pt x="164" y="372"/>
                  <a:pt x="164" y="372"/>
                  <a:pt x="166" y="372"/>
                </a:cubicBezTo>
                <a:cubicBezTo>
                  <a:pt x="167" y="371"/>
                  <a:pt x="168" y="371"/>
                  <a:pt x="169" y="370"/>
                </a:cubicBezTo>
                <a:cubicBezTo>
                  <a:pt x="174" y="369"/>
                  <a:pt x="180" y="371"/>
                  <a:pt x="185" y="375"/>
                </a:cubicBezTo>
                <a:cubicBezTo>
                  <a:pt x="185" y="376"/>
                  <a:pt x="186" y="377"/>
                  <a:pt x="187" y="378"/>
                </a:cubicBezTo>
                <a:cubicBezTo>
                  <a:pt x="187" y="379"/>
                  <a:pt x="188" y="380"/>
                  <a:pt x="188" y="381"/>
                </a:cubicBezTo>
                <a:cubicBezTo>
                  <a:pt x="189" y="382"/>
                  <a:pt x="189" y="383"/>
                  <a:pt x="189" y="384"/>
                </a:cubicBezTo>
                <a:close/>
                <a:moveTo>
                  <a:pt x="518" y="443"/>
                </a:moveTo>
                <a:cubicBezTo>
                  <a:pt x="518" y="444"/>
                  <a:pt x="519" y="445"/>
                  <a:pt x="519" y="446"/>
                </a:cubicBezTo>
                <a:cubicBezTo>
                  <a:pt x="519" y="451"/>
                  <a:pt x="517" y="455"/>
                  <a:pt x="513" y="458"/>
                </a:cubicBezTo>
                <a:cubicBezTo>
                  <a:pt x="510" y="462"/>
                  <a:pt x="506" y="464"/>
                  <a:pt x="501" y="464"/>
                </a:cubicBezTo>
                <a:cubicBezTo>
                  <a:pt x="500" y="464"/>
                  <a:pt x="499" y="463"/>
                  <a:pt x="498" y="463"/>
                </a:cubicBezTo>
                <a:cubicBezTo>
                  <a:pt x="497" y="463"/>
                  <a:pt x="496" y="463"/>
                  <a:pt x="494" y="462"/>
                </a:cubicBezTo>
                <a:cubicBezTo>
                  <a:pt x="493" y="462"/>
                  <a:pt x="492" y="461"/>
                  <a:pt x="491" y="461"/>
                </a:cubicBezTo>
                <a:cubicBezTo>
                  <a:pt x="490" y="460"/>
                  <a:pt x="490" y="459"/>
                  <a:pt x="489" y="458"/>
                </a:cubicBezTo>
                <a:cubicBezTo>
                  <a:pt x="488" y="458"/>
                  <a:pt x="487" y="457"/>
                  <a:pt x="487" y="456"/>
                </a:cubicBezTo>
                <a:cubicBezTo>
                  <a:pt x="486" y="455"/>
                  <a:pt x="485" y="454"/>
                  <a:pt x="485" y="453"/>
                </a:cubicBezTo>
                <a:cubicBezTo>
                  <a:pt x="485" y="452"/>
                  <a:pt x="484" y="451"/>
                  <a:pt x="484" y="450"/>
                </a:cubicBezTo>
                <a:cubicBezTo>
                  <a:pt x="484" y="448"/>
                  <a:pt x="484" y="447"/>
                  <a:pt x="484" y="446"/>
                </a:cubicBezTo>
                <a:cubicBezTo>
                  <a:pt x="484" y="445"/>
                  <a:pt x="484" y="444"/>
                  <a:pt x="484" y="443"/>
                </a:cubicBezTo>
                <a:cubicBezTo>
                  <a:pt x="484" y="442"/>
                  <a:pt x="485" y="440"/>
                  <a:pt x="485" y="439"/>
                </a:cubicBezTo>
                <a:cubicBezTo>
                  <a:pt x="485" y="438"/>
                  <a:pt x="486" y="437"/>
                  <a:pt x="487" y="436"/>
                </a:cubicBezTo>
                <a:cubicBezTo>
                  <a:pt x="487" y="435"/>
                  <a:pt x="488" y="435"/>
                  <a:pt x="489" y="434"/>
                </a:cubicBezTo>
                <a:cubicBezTo>
                  <a:pt x="495" y="427"/>
                  <a:pt x="507" y="427"/>
                  <a:pt x="513" y="434"/>
                </a:cubicBezTo>
                <a:cubicBezTo>
                  <a:pt x="514" y="435"/>
                  <a:pt x="515" y="435"/>
                  <a:pt x="516" y="436"/>
                </a:cubicBezTo>
                <a:cubicBezTo>
                  <a:pt x="516" y="437"/>
                  <a:pt x="517" y="438"/>
                  <a:pt x="517" y="439"/>
                </a:cubicBezTo>
                <a:cubicBezTo>
                  <a:pt x="518" y="440"/>
                  <a:pt x="518" y="442"/>
                  <a:pt x="518" y="443"/>
                </a:cubicBezTo>
                <a:close/>
                <a:moveTo>
                  <a:pt x="484" y="408"/>
                </a:moveTo>
                <a:cubicBezTo>
                  <a:pt x="483" y="408"/>
                  <a:pt x="482" y="409"/>
                  <a:pt x="481" y="409"/>
                </a:cubicBezTo>
                <a:cubicBezTo>
                  <a:pt x="480" y="410"/>
                  <a:pt x="479" y="410"/>
                  <a:pt x="478" y="410"/>
                </a:cubicBezTo>
                <a:cubicBezTo>
                  <a:pt x="476" y="410"/>
                  <a:pt x="475" y="411"/>
                  <a:pt x="474" y="411"/>
                </a:cubicBezTo>
                <a:cubicBezTo>
                  <a:pt x="473" y="411"/>
                  <a:pt x="472" y="410"/>
                  <a:pt x="471" y="410"/>
                </a:cubicBezTo>
                <a:cubicBezTo>
                  <a:pt x="470" y="410"/>
                  <a:pt x="469" y="410"/>
                  <a:pt x="468" y="409"/>
                </a:cubicBezTo>
                <a:cubicBezTo>
                  <a:pt x="466" y="409"/>
                  <a:pt x="466" y="408"/>
                  <a:pt x="465" y="408"/>
                </a:cubicBezTo>
                <a:cubicBezTo>
                  <a:pt x="464" y="407"/>
                  <a:pt x="463" y="406"/>
                  <a:pt x="462" y="405"/>
                </a:cubicBezTo>
                <a:cubicBezTo>
                  <a:pt x="461" y="405"/>
                  <a:pt x="460" y="404"/>
                  <a:pt x="460" y="403"/>
                </a:cubicBezTo>
                <a:cubicBezTo>
                  <a:pt x="459" y="402"/>
                  <a:pt x="459" y="401"/>
                  <a:pt x="458" y="400"/>
                </a:cubicBezTo>
                <a:cubicBezTo>
                  <a:pt x="458" y="399"/>
                  <a:pt x="457" y="398"/>
                  <a:pt x="457" y="396"/>
                </a:cubicBezTo>
                <a:cubicBezTo>
                  <a:pt x="457" y="395"/>
                  <a:pt x="457" y="394"/>
                  <a:pt x="457" y="393"/>
                </a:cubicBezTo>
                <a:cubicBezTo>
                  <a:pt x="457" y="388"/>
                  <a:pt x="459" y="384"/>
                  <a:pt x="462" y="381"/>
                </a:cubicBezTo>
                <a:cubicBezTo>
                  <a:pt x="463" y="380"/>
                  <a:pt x="464" y="379"/>
                  <a:pt x="465" y="379"/>
                </a:cubicBezTo>
                <a:cubicBezTo>
                  <a:pt x="466" y="378"/>
                  <a:pt x="466" y="377"/>
                  <a:pt x="468" y="377"/>
                </a:cubicBezTo>
                <a:cubicBezTo>
                  <a:pt x="469" y="377"/>
                  <a:pt x="470" y="376"/>
                  <a:pt x="471" y="376"/>
                </a:cubicBezTo>
                <a:cubicBezTo>
                  <a:pt x="473" y="376"/>
                  <a:pt x="475" y="376"/>
                  <a:pt x="478" y="376"/>
                </a:cubicBezTo>
                <a:cubicBezTo>
                  <a:pt x="479" y="376"/>
                  <a:pt x="480" y="377"/>
                  <a:pt x="481" y="377"/>
                </a:cubicBezTo>
                <a:cubicBezTo>
                  <a:pt x="482" y="377"/>
                  <a:pt x="483" y="378"/>
                  <a:pt x="484" y="379"/>
                </a:cubicBezTo>
                <a:cubicBezTo>
                  <a:pt x="485" y="379"/>
                  <a:pt x="486" y="380"/>
                  <a:pt x="487" y="381"/>
                </a:cubicBezTo>
                <a:cubicBezTo>
                  <a:pt x="490" y="384"/>
                  <a:pt x="492" y="388"/>
                  <a:pt x="492" y="393"/>
                </a:cubicBezTo>
                <a:cubicBezTo>
                  <a:pt x="492" y="394"/>
                  <a:pt x="492" y="395"/>
                  <a:pt x="491" y="396"/>
                </a:cubicBezTo>
                <a:cubicBezTo>
                  <a:pt x="491" y="398"/>
                  <a:pt x="491" y="399"/>
                  <a:pt x="490" y="400"/>
                </a:cubicBezTo>
                <a:cubicBezTo>
                  <a:pt x="490" y="401"/>
                  <a:pt x="489" y="402"/>
                  <a:pt x="489" y="403"/>
                </a:cubicBezTo>
                <a:cubicBezTo>
                  <a:pt x="488" y="404"/>
                  <a:pt x="487" y="405"/>
                  <a:pt x="487" y="405"/>
                </a:cubicBezTo>
                <a:cubicBezTo>
                  <a:pt x="486" y="406"/>
                  <a:pt x="485" y="407"/>
                  <a:pt x="484" y="408"/>
                </a:cubicBezTo>
                <a:close/>
                <a:moveTo>
                  <a:pt x="550" y="397"/>
                </a:moveTo>
                <a:cubicBezTo>
                  <a:pt x="550" y="398"/>
                  <a:pt x="550" y="399"/>
                  <a:pt x="550" y="400"/>
                </a:cubicBezTo>
                <a:cubicBezTo>
                  <a:pt x="550" y="401"/>
                  <a:pt x="550" y="402"/>
                  <a:pt x="549" y="403"/>
                </a:cubicBezTo>
                <a:cubicBezTo>
                  <a:pt x="549" y="404"/>
                  <a:pt x="548" y="405"/>
                  <a:pt x="548" y="406"/>
                </a:cubicBezTo>
                <a:cubicBezTo>
                  <a:pt x="547" y="407"/>
                  <a:pt x="546" y="408"/>
                  <a:pt x="545" y="409"/>
                </a:cubicBezTo>
                <a:cubicBezTo>
                  <a:pt x="544" y="410"/>
                  <a:pt x="544" y="411"/>
                  <a:pt x="543" y="411"/>
                </a:cubicBezTo>
                <a:cubicBezTo>
                  <a:pt x="542" y="412"/>
                  <a:pt x="541" y="412"/>
                  <a:pt x="540" y="413"/>
                </a:cubicBezTo>
                <a:cubicBezTo>
                  <a:pt x="539" y="413"/>
                  <a:pt x="538" y="414"/>
                  <a:pt x="536" y="414"/>
                </a:cubicBezTo>
                <a:cubicBezTo>
                  <a:pt x="535" y="414"/>
                  <a:pt x="534" y="414"/>
                  <a:pt x="533" y="414"/>
                </a:cubicBezTo>
                <a:cubicBezTo>
                  <a:pt x="528" y="414"/>
                  <a:pt x="524" y="412"/>
                  <a:pt x="521" y="409"/>
                </a:cubicBezTo>
                <a:cubicBezTo>
                  <a:pt x="520" y="408"/>
                  <a:pt x="519" y="407"/>
                  <a:pt x="518" y="406"/>
                </a:cubicBezTo>
                <a:cubicBezTo>
                  <a:pt x="518" y="405"/>
                  <a:pt x="517" y="404"/>
                  <a:pt x="517" y="403"/>
                </a:cubicBezTo>
                <a:cubicBezTo>
                  <a:pt x="516" y="402"/>
                  <a:pt x="516" y="401"/>
                  <a:pt x="516" y="400"/>
                </a:cubicBezTo>
                <a:cubicBezTo>
                  <a:pt x="516" y="399"/>
                  <a:pt x="516" y="398"/>
                  <a:pt x="516" y="397"/>
                </a:cubicBezTo>
                <a:cubicBezTo>
                  <a:pt x="516" y="392"/>
                  <a:pt x="517" y="388"/>
                  <a:pt x="521" y="384"/>
                </a:cubicBezTo>
                <a:cubicBezTo>
                  <a:pt x="522" y="384"/>
                  <a:pt x="522" y="383"/>
                  <a:pt x="523" y="382"/>
                </a:cubicBezTo>
                <a:cubicBezTo>
                  <a:pt x="524" y="382"/>
                  <a:pt x="525" y="381"/>
                  <a:pt x="526" y="381"/>
                </a:cubicBezTo>
                <a:cubicBezTo>
                  <a:pt x="527" y="380"/>
                  <a:pt x="528" y="380"/>
                  <a:pt x="530" y="380"/>
                </a:cubicBezTo>
                <a:cubicBezTo>
                  <a:pt x="532" y="379"/>
                  <a:pt x="534" y="379"/>
                  <a:pt x="536" y="380"/>
                </a:cubicBezTo>
                <a:cubicBezTo>
                  <a:pt x="538" y="380"/>
                  <a:pt x="539" y="380"/>
                  <a:pt x="540" y="381"/>
                </a:cubicBezTo>
                <a:cubicBezTo>
                  <a:pt x="541" y="381"/>
                  <a:pt x="542" y="382"/>
                  <a:pt x="543" y="382"/>
                </a:cubicBezTo>
                <a:cubicBezTo>
                  <a:pt x="544" y="383"/>
                  <a:pt x="545" y="384"/>
                  <a:pt x="545" y="384"/>
                </a:cubicBezTo>
                <a:cubicBezTo>
                  <a:pt x="549" y="388"/>
                  <a:pt x="550" y="392"/>
                  <a:pt x="550" y="397"/>
                </a:cubicBezTo>
                <a:close/>
              </a:path>
            </a:pathLst>
          </a:custGeom>
          <a:solidFill>
            <a:srgbClr val="F58F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270027" indent="-270027" algn="l" defTabSz="1088610" rtl="0" eaLnBrk="1" latinLnBrk="0" hangingPunct="1">
              <a:spcBef>
                <a:spcPts val="0"/>
              </a:spcBef>
              <a:buFont typeface="Arial" pitchFamily="34" charset="0"/>
              <a:buNone/>
              <a:defRPr/>
            </a:lvl1pPr>
          </a:lstStyle>
          <a:p>
            <a:r>
              <a:rPr lang="nl-NL"/>
              <a:t> </a:t>
            </a:r>
          </a:p>
        </p:txBody>
      </p:sp>
      <p:sp>
        <p:nvSpPr>
          <p:cNvPr id="2" name="Titel 1"/>
          <p:cNvSpPr>
            <a:spLocks noGrp="1" noSelect="1"/>
          </p:cNvSpPr>
          <p:nvPr>
            <p:ph type="ctrTitle" hasCustomPrompt="1"/>
          </p:nvPr>
        </p:nvSpPr>
        <p:spPr bwMode="ltGray">
          <a:xfrm>
            <a:off x="7320136" y="2390095"/>
            <a:ext cx="4656185" cy="2091159"/>
          </a:xfrm>
        </p:spPr>
        <p:txBody>
          <a:bodyPr lIns="108013" anchor="t" anchorCtr="0"/>
          <a:lstStyle>
            <a:lvl1pPr algn="ctr">
              <a:lnSpc>
                <a:spcPct val="82000"/>
              </a:lnSpc>
              <a:defRPr sz="7500">
                <a:solidFill>
                  <a:schemeClr val="bg1"/>
                </a:solidFill>
              </a:defRPr>
            </a:lvl1pPr>
          </a:lstStyle>
          <a:p>
            <a:r>
              <a:rPr lang="nl-NL" noProof="1"/>
              <a:t>[Titel]</a:t>
            </a:r>
          </a:p>
        </p:txBody>
      </p:sp>
      <p:sp>
        <p:nvSpPr>
          <p:cNvPr id="3" name="Ondertitel 2"/>
          <p:cNvSpPr>
            <a:spLocks noGrp="1" noSelect="1"/>
          </p:cNvSpPr>
          <p:nvPr>
            <p:ph type="subTitle" idx="1" hasCustomPrompt="1"/>
          </p:nvPr>
        </p:nvSpPr>
        <p:spPr bwMode="ltGray">
          <a:xfrm>
            <a:off x="7320136" y="4557795"/>
            <a:ext cx="4656185" cy="712080"/>
          </a:xfrm>
        </p:spPr>
        <p:txBody>
          <a:bodyPr lIns="115200"/>
          <a:lstStyle>
            <a:lvl1pPr marL="0" indent="0" algn="ctr">
              <a:buNone/>
              <a:defRPr sz="1550">
                <a:solidFill>
                  <a:schemeClr val="bg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l-NL" noProof="1"/>
              <a:t>[Subtitel]</a:t>
            </a:r>
          </a:p>
        </p:txBody>
      </p:sp>
      <p:sp>
        <p:nvSpPr>
          <p:cNvPr id="15" name="Rectangle 7">
            <a:extLst>
              <a:ext uri="{FF2B5EF4-FFF2-40B4-BE49-F238E27FC236}">
                <a16:creationId xmlns:a16="http://schemas.microsoft.com/office/drawing/2014/main" id="{2635DA27-1190-4BB5-86FA-E507065D50FF}"/>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6" name="Tijdelijke aanduiding voor dianummer 15">
            <a:extLst>
              <a:ext uri="{FF2B5EF4-FFF2-40B4-BE49-F238E27FC236}">
                <a16:creationId xmlns:a16="http://schemas.microsoft.com/office/drawing/2014/main" id="{CBAFD11A-DCDF-48A1-A498-D931D8D85543}"/>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grpSp>
        <p:nvGrpSpPr>
          <p:cNvPr id="17" name="Groep 16">
            <a:extLst>
              <a:ext uri="{FF2B5EF4-FFF2-40B4-BE49-F238E27FC236}">
                <a16:creationId xmlns:a16="http://schemas.microsoft.com/office/drawing/2014/main" id="{BD5F74A5-8F9C-482D-A3A1-C9C424FD14D1}"/>
              </a:ext>
            </a:extLst>
          </p:cNvPr>
          <p:cNvGrpSpPr>
            <a:grpSpLocks noSelect="1"/>
          </p:cNvGrpSpPr>
          <p:nvPr userDrawn="1"/>
        </p:nvGrpSpPr>
        <p:grpSpPr bwMode="ltGray">
          <a:xfrm>
            <a:off x="10836275" y="6527800"/>
            <a:ext cx="1141413" cy="254000"/>
            <a:chOff x="10836275" y="6527800"/>
            <a:chExt cx="1141413" cy="254000"/>
          </a:xfrm>
        </p:grpSpPr>
        <p:sp>
          <p:nvSpPr>
            <p:cNvPr id="18" name="Freeform 8">
              <a:extLst>
                <a:ext uri="{FF2B5EF4-FFF2-40B4-BE49-F238E27FC236}">
                  <a16:creationId xmlns:a16="http://schemas.microsoft.com/office/drawing/2014/main" id="{2A7B32C6-95B0-496E-98DE-B689D568B551}"/>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9" name="Freeform 9">
              <a:extLst>
                <a:ext uri="{FF2B5EF4-FFF2-40B4-BE49-F238E27FC236}">
                  <a16:creationId xmlns:a16="http://schemas.microsoft.com/office/drawing/2014/main" id="{99ED65AB-C9C5-4DCD-A808-585FF506ECF3}"/>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11" name="Tijdelijke aanduiding voor tekst 6">
            <a:extLst>
              <a:ext uri="{FF2B5EF4-FFF2-40B4-BE49-F238E27FC236}">
                <a16:creationId xmlns:a16="http://schemas.microsoft.com/office/drawing/2014/main" id="{3FBE29D2-0067-47D2-84AF-D23639558B2D}"/>
              </a:ext>
            </a:extLst>
          </p:cNvPr>
          <p:cNvSpPr>
            <a:spLocks noGrp="1" noSelect="1"/>
          </p:cNvSpPr>
          <p:nvPr>
            <p:ph type="body" sz="quarter" idx="13" hasCustomPrompt="1"/>
          </p:nvPr>
        </p:nvSpPr>
        <p:spPr bwMode="ltGray">
          <a:xfrm>
            <a:off x="-1906816" y="56479"/>
            <a:ext cx="1728000" cy="3948585"/>
          </a:xfrm>
          <a:prstGeom prst="roundRect">
            <a:avLst>
              <a:gd name="adj" fmla="val 8439"/>
            </a:avLst>
          </a:prstGeom>
          <a:ln w="28575">
            <a:solidFill>
              <a:schemeClr val="accent1"/>
            </a:solidFill>
          </a:ln>
        </p:spPr>
        <p:txBody>
          <a:bodyPr lIns="36000" tIns="36000" rIns="36000" bIns="36000"/>
          <a:lstStyle>
            <a:lvl1pPr marL="0" indent="0">
              <a:buNone/>
              <a:defRPr sz="900" b="0" baseline="0"/>
            </a:lvl1pPr>
            <a:lvl2pPr marL="0" indent="0">
              <a:buNone/>
              <a:defRPr sz="900" b="0"/>
            </a:lvl2pPr>
            <a:lvl3pPr marL="0" indent="0">
              <a:buNone/>
              <a:defRPr sz="900" b="0"/>
            </a:lvl3pPr>
            <a:lvl4pPr marL="0" indent="0">
              <a:buFont typeface="Arial" panose="020B0604020202020204" pitchFamily="34" charset="0"/>
              <a:buNone/>
              <a:defRPr sz="900" b="0"/>
            </a:lvl4pPr>
            <a:lvl5pPr marL="0" indent="0">
              <a:buFont typeface="Arial" panose="020B0604020202020204" pitchFamily="34" charset="0"/>
              <a:buNone/>
              <a:defRPr sz="900" b="0"/>
            </a:lvl5pPr>
            <a:lvl6pPr marL="0" indent="0">
              <a:buFont typeface="Arial" panose="020B0604020202020204" pitchFamily="34" charset="0"/>
              <a:buNone/>
              <a:defRPr sz="900" b="0"/>
            </a:lvl6pPr>
            <a:lvl7pPr marL="0" indent="0">
              <a:buFont typeface="Arial" panose="020B0604020202020204" pitchFamily="34" charset="0"/>
              <a:buNone/>
              <a:defRPr sz="900" b="0"/>
            </a:lvl7pPr>
            <a:lvl8pPr marL="0" indent="0">
              <a:buFont typeface="Arial" panose="020B0604020202020204" pitchFamily="34" charset="0"/>
              <a:buNone/>
              <a:defRPr sz="900" b="0"/>
            </a:lvl8pPr>
            <a:lvl9pPr marL="0" indent="0">
              <a:buFont typeface="Arial" panose="020B0604020202020204" pitchFamily="34" charset="0"/>
              <a:buNone/>
              <a:defRPr sz="900" b="0"/>
            </a:lvl9pPr>
          </a:lstStyle>
          <a:p>
            <a:r>
              <a:rPr lang="nl-NL" sz="900" noProof="0" dirty="0">
                <a:solidFill>
                  <a:schemeClr val="tx1"/>
                </a:solidFill>
              </a:rPr>
              <a:t>Voegt u een foto in dan komt deze automatisch achter de tekst en logo.</a:t>
            </a:r>
            <a:br>
              <a:rPr lang="nl-NL" sz="900" noProof="0" dirty="0">
                <a:solidFill>
                  <a:schemeClr val="tx1"/>
                </a:solidFill>
              </a:rPr>
            </a:br>
            <a:r>
              <a:rPr lang="nl-NL" sz="900" noProof="0" dirty="0">
                <a:solidFill>
                  <a:schemeClr val="tx1"/>
                </a:solidFill>
              </a:rPr>
              <a:t>Wilt u later de foto wijzigen, dan plaatst PowerPoint de foto boven op de dia. Klik in het lint hierboven op Start | Opnieuw instellen, en de volgorde van de foto, logo en tekst zal automatisch in de goede volgorde komen. </a:t>
            </a:r>
            <a:br>
              <a:rPr lang="nl-NL" sz="900" noProof="0" dirty="0">
                <a:solidFill>
                  <a:schemeClr val="tx1"/>
                </a:solidFill>
              </a:rPr>
            </a:br>
            <a:br>
              <a:rPr lang="nl-NL" sz="900" noProof="0" dirty="0">
                <a:solidFill>
                  <a:schemeClr val="tx1"/>
                </a:solidFill>
              </a:rPr>
            </a:br>
            <a:br>
              <a:rPr lang="nl-NL" sz="900" noProof="0" dirty="0">
                <a:solidFill>
                  <a:schemeClr val="tx1"/>
                </a:solidFill>
              </a:rPr>
            </a:br>
            <a:br>
              <a:rPr lang="nl-NL" sz="900" noProof="0" dirty="0">
                <a:solidFill>
                  <a:schemeClr val="tx1"/>
                </a:solidFill>
              </a:rPr>
            </a:br>
            <a:br>
              <a:rPr lang="nl-NL" sz="900" noProof="0" dirty="0">
                <a:solidFill>
                  <a:schemeClr val="tx1"/>
                </a:solidFill>
              </a:rPr>
            </a:br>
            <a:r>
              <a:rPr lang="nl-NL" sz="900" noProof="0" dirty="0">
                <a:solidFill>
                  <a:schemeClr val="tx1"/>
                </a:solidFill>
              </a:rPr>
              <a:t>Deze uitleg wordt niet geprint of getoond in de presentatie. Klik in de rand van het frame met de tekst en de rand van de afbeelding en druk op delete om te verwijderen.</a:t>
            </a:r>
          </a:p>
        </p:txBody>
      </p:sp>
      <p:sp>
        <p:nvSpPr>
          <p:cNvPr id="12" name="Tijdelijke aanduiding voor afbeelding 9">
            <a:extLst>
              <a:ext uri="{FF2B5EF4-FFF2-40B4-BE49-F238E27FC236}">
                <a16:creationId xmlns:a16="http://schemas.microsoft.com/office/drawing/2014/main" id="{7A9C1E3F-B4F0-4AAB-B9BC-7665112F9F6D}"/>
              </a:ext>
            </a:extLst>
          </p:cNvPr>
          <p:cNvSpPr>
            <a:spLocks noGrp="1" noSelect="1"/>
          </p:cNvSpPr>
          <p:nvPr>
            <p:ph type="pic" sz="quarter" idx="14" hasCustomPrompt="1"/>
          </p:nvPr>
        </p:nvSpPr>
        <p:spPr bwMode="ltGray">
          <a:xfrm>
            <a:off x="-1879200" y="2201400"/>
            <a:ext cx="1656000" cy="507600"/>
          </a:xfrm>
          <a:blipFill>
            <a:blip r:embed="rId3"/>
            <a:stretch>
              <a:fillRect/>
            </a:stretch>
          </a:blipFill>
        </p:spPr>
        <p:txBody>
          <a:bodyPr/>
          <a:lstStyle>
            <a:lvl1pPr marL="0" indent="0">
              <a:buNone/>
              <a:defRPr/>
            </a:lvl1pPr>
          </a:lstStyle>
          <a:p>
            <a:r>
              <a:rPr lang="nl-NL" dirty="0"/>
              <a:t> </a:t>
            </a:r>
          </a:p>
        </p:txBody>
      </p:sp>
      <p:sp>
        <p:nvSpPr>
          <p:cNvPr id="23" name="Partnerlogo 1 (JU-Free)">
            <a:extLst>
              <a:ext uri="{FF2B5EF4-FFF2-40B4-BE49-F238E27FC236}">
                <a16:creationId xmlns:a16="http://schemas.microsoft.com/office/drawing/2014/main" id="{5DB40427-1AE2-41AE-8075-3792B9F29D23}"/>
              </a:ext>
            </a:extLst>
          </p:cNvPr>
          <p:cNvSpPr>
            <a:spLocks noGrp="1" noChangeAspect="1"/>
          </p:cNvSpPr>
          <p:nvPr>
            <p:ph type="pic" sz="quarter" idx="1002"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24" name="Partnerlogo 2 (JU-Free)">
            <a:extLst>
              <a:ext uri="{FF2B5EF4-FFF2-40B4-BE49-F238E27FC236}">
                <a16:creationId xmlns:a16="http://schemas.microsoft.com/office/drawing/2014/main" id="{B6C98271-A179-42C5-A092-F077714734DE}"/>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25" name="Partnerlogo 3 (JU-Free)">
            <a:extLst>
              <a:ext uri="{FF2B5EF4-FFF2-40B4-BE49-F238E27FC236}">
                <a16:creationId xmlns:a16="http://schemas.microsoft.com/office/drawing/2014/main" id="{6DD51C29-75E4-4CB5-9EBE-5F445F87C6AF}"/>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281859416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el, subtitel en afbeelding met logo basketbal">
    <p:spTree>
      <p:nvGrpSpPr>
        <p:cNvPr id="1" name=""/>
        <p:cNvGrpSpPr/>
        <p:nvPr/>
      </p:nvGrpSpPr>
      <p:grpSpPr>
        <a:xfrm>
          <a:off x="0" y="0"/>
          <a:ext cx="0" cy="0"/>
          <a:chOff x="0" y="0"/>
          <a:chExt cx="0" cy="0"/>
        </a:xfrm>
      </p:grpSpPr>
      <p:sp>
        <p:nvSpPr>
          <p:cNvPr id="13" name="Tijdelijke aanduiding voor afbeelding 18">
            <a:extLst>
              <a:ext uri="{FF2B5EF4-FFF2-40B4-BE49-F238E27FC236}">
                <a16:creationId xmlns:a16="http://schemas.microsoft.com/office/drawing/2014/main" id="{574A455A-F33B-4C26-86C7-02681B029AB7}"/>
              </a:ext>
            </a:extLst>
          </p:cNvPr>
          <p:cNvSpPr>
            <a:spLocks noGrp="1" noSelect="1"/>
          </p:cNvSpPr>
          <p:nvPr>
            <p:ph type="pic" sz="quarter" idx="21" hasCustomPrompt="1"/>
          </p:nvPr>
        </p:nvSpPr>
        <p:spPr bwMode="ltGray">
          <a:xfrm>
            <a:off x="-10902" y="-147636"/>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12190633 w 12193200"/>
              <a:gd name="connsiteY3" fmla="*/ 6858000 h 6858000"/>
              <a:gd name="connsiteX4" fmla="*/ 12190633 w 12193200"/>
              <a:gd name="connsiteY4" fmla="*/ 6445250 h 6858000"/>
              <a:gd name="connsiteX5" fmla="*/ 0 w 12193200"/>
              <a:gd name="connsiteY5" fmla="*/ 6445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0" y="0"/>
                </a:moveTo>
                <a:lnTo>
                  <a:pt x="12193200" y="0"/>
                </a:lnTo>
                <a:lnTo>
                  <a:pt x="12193200" y="6858000"/>
                </a:lnTo>
                <a:lnTo>
                  <a:pt x="12190633" y="6858000"/>
                </a:lnTo>
                <a:lnTo>
                  <a:pt x="12190633" y="6445250"/>
                </a:lnTo>
                <a:lnTo>
                  <a:pt x="0" y="6445250"/>
                </a:lnTo>
                <a:close/>
              </a:path>
            </a:pathLst>
          </a:custGeom>
          <a:solidFill>
            <a:schemeClr val="bg1">
              <a:lumMod val="85000"/>
            </a:schemeClr>
          </a:solidFill>
        </p:spPr>
        <p:txBody>
          <a:bodyPr wrap="square">
            <a:noAutofit/>
          </a:bodyPr>
          <a:lstStyle>
            <a:lvl1pPr marL="270027" indent="-270027" algn="l" defTabSz="1088610" rtl="0" eaLnBrk="1" latinLnBrk="0" hangingPunct="1">
              <a:spcBef>
                <a:spcPts val="0"/>
              </a:spcBef>
              <a:buFont typeface="Arial" pitchFamily="34" charset="0"/>
              <a:buNone/>
              <a:defRPr/>
            </a:lvl1pPr>
          </a:lstStyle>
          <a:p>
            <a:r>
              <a:rPr lang="nl-NL" dirty="0"/>
              <a:t>[Afbeelding]</a:t>
            </a:r>
          </a:p>
        </p:txBody>
      </p:sp>
      <p:sp>
        <p:nvSpPr>
          <p:cNvPr id="2" name="Titel 1"/>
          <p:cNvSpPr>
            <a:spLocks noGrp="1" noSelect="1"/>
          </p:cNvSpPr>
          <p:nvPr>
            <p:ph type="ctrTitle" hasCustomPrompt="1"/>
          </p:nvPr>
        </p:nvSpPr>
        <p:spPr bwMode="ltGray">
          <a:xfrm>
            <a:off x="1930825" y="2006272"/>
            <a:ext cx="3707222" cy="2091159"/>
          </a:xfrm>
        </p:spPr>
        <p:txBody>
          <a:bodyPr lIns="108013" anchor="t" anchorCtr="0"/>
          <a:lstStyle>
            <a:lvl1pPr algn="ctr">
              <a:lnSpc>
                <a:spcPct val="82000"/>
              </a:lnSpc>
              <a:defRPr sz="7500">
                <a:solidFill>
                  <a:schemeClr val="bg1"/>
                </a:solidFill>
              </a:defRPr>
            </a:lvl1pPr>
          </a:lstStyle>
          <a:p>
            <a:r>
              <a:rPr lang="nl-NL" noProof="1"/>
              <a:t>[Titel]</a:t>
            </a:r>
          </a:p>
        </p:txBody>
      </p:sp>
      <p:sp>
        <p:nvSpPr>
          <p:cNvPr id="3" name="Ondertitel 2"/>
          <p:cNvSpPr>
            <a:spLocks noGrp="1" noSelect="1"/>
          </p:cNvSpPr>
          <p:nvPr>
            <p:ph type="subTitle" idx="1" hasCustomPrompt="1"/>
          </p:nvPr>
        </p:nvSpPr>
        <p:spPr bwMode="ltGray">
          <a:xfrm>
            <a:off x="1930680" y="4142799"/>
            <a:ext cx="3707222" cy="712080"/>
          </a:xfrm>
        </p:spPr>
        <p:txBody>
          <a:bodyPr lIns="115200"/>
          <a:lstStyle>
            <a:lvl1pPr marL="0" indent="0" algn="ctr">
              <a:buNone/>
              <a:defRPr sz="1550">
                <a:solidFill>
                  <a:schemeClr val="bg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l-NL" noProof="1"/>
              <a:t>[Subtitel]</a:t>
            </a:r>
          </a:p>
        </p:txBody>
      </p:sp>
      <p:sp>
        <p:nvSpPr>
          <p:cNvPr id="14" name="Freeform 6 (PHJU)">
            <a:extLst>
              <a:ext uri="{FF2B5EF4-FFF2-40B4-BE49-F238E27FC236}">
                <a16:creationId xmlns:a16="http://schemas.microsoft.com/office/drawing/2014/main" id="{F3B1EC91-5F10-4C2F-B34E-CC8D44C783E0}"/>
              </a:ext>
            </a:extLst>
          </p:cNvPr>
          <p:cNvSpPr>
            <a:spLocks noGrp="1" noSelect="1" noEditPoints="1"/>
          </p:cNvSpPr>
          <p:nvPr>
            <p:ph type="body" idx="1000" hasCustomPrompt="1"/>
            <p:custDataLst>
              <p:custData r:id="rId1"/>
            </p:custDataLst>
          </p:nvPr>
        </p:nvSpPr>
        <p:spPr bwMode="ltGray">
          <a:xfrm>
            <a:off x="1693863" y="2089151"/>
            <a:ext cx="625475" cy="631825"/>
          </a:xfrm>
          <a:custGeom>
            <a:avLst/>
            <a:gdLst>
              <a:gd name="T0" fmla="*/ 328 w 657"/>
              <a:gd name="T1" fmla="*/ 0 h 662"/>
              <a:gd name="T2" fmla="*/ 0 w 657"/>
              <a:gd name="T3" fmla="*/ 331 h 662"/>
              <a:gd name="T4" fmla="*/ 328 w 657"/>
              <a:gd name="T5" fmla="*/ 662 h 662"/>
              <a:gd name="T6" fmla="*/ 657 w 657"/>
              <a:gd name="T7" fmla="*/ 331 h 662"/>
              <a:gd name="T8" fmla="*/ 447 w 657"/>
              <a:gd name="T9" fmla="*/ 277 h 662"/>
              <a:gd name="T10" fmla="*/ 464 w 657"/>
              <a:gd name="T11" fmla="*/ 221 h 662"/>
              <a:gd name="T12" fmla="*/ 492 w 657"/>
              <a:gd name="T13" fmla="*/ 170 h 662"/>
              <a:gd name="T14" fmla="*/ 529 w 657"/>
              <a:gd name="T15" fmla="*/ 125 h 662"/>
              <a:gd name="T16" fmla="*/ 443 w 657"/>
              <a:gd name="T17" fmla="*/ 306 h 662"/>
              <a:gd name="T18" fmla="*/ 480 w 657"/>
              <a:gd name="T19" fmla="*/ 118 h 662"/>
              <a:gd name="T20" fmla="*/ 457 w 657"/>
              <a:gd name="T21" fmla="*/ 149 h 662"/>
              <a:gd name="T22" fmla="*/ 439 w 657"/>
              <a:gd name="T23" fmla="*/ 180 h 662"/>
              <a:gd name="T24" fmla="*/ 425 w 657"/>
              <a:gd name="T25" fmla="*/ 211 h 662"/>
              <a:gd name="T26" fmla="*/ 414 w 657"/>
              <a:gd name="T27" fmla="*/ 244 h 662"/>
              <a:gd name="T28" fmla="*/ 407 w 657"/>
              <a:gd name="T29" fmla="*/ 277 h 662"/>
              <a:gd name="T30" fmla="*/ 404 w 657"/>
              <a:gd name="T31" fmla="*/ 309 h 662"/>
              <a:gd name="T32" fmla="*/ 251 w 657"/>
              <a:gd name="T33" fmla="*/ 287 h 662"/>
              <a:gd name="T34" fmla="*/ 245 w 657"/>
              <a:gd name="T35" fmla="*/ 253 h 662"/>
              <a:gd name="T36" fmla="*/ 235 w 657"/>
              <a:gd name="T37" fmla="*/ 220 h 662"/>
              <a:gd name="T38" fmla="*/ 222 w 657"/>
              <a:gd name="T39" fmla="*/ 189 h 662"/>
              <a:gd name="T40" fmla="*/ 207 w 657"/>
              <a:gd name="T41" fmla="*/ 159 h 662"/>
              <a:gd name="T42" fmla="*/ 185 w 657"/>
              <a:gd name="T43" fmla="*/ 128 h 662"/>
              <a:gd name="T44" fmla="*/ 161 w 657"/>
              <a:gd name="T45" fmla="*/ 100 h 662"/>
              <a:gd name="T46" fmla="*/ 496 w 657"/>
              <a:gd name="T47" fmla="*/ 100 h 662"/>
              <a:gd name="T48" fmla="*/ 147 w 657"/>
              <a:gd name="T49" fmla="*/ 146 h 662"/>
              <a:gd name="T50" fmla="*/ 180 w 657"/>
              <a:gd name="T51" fmla="*/ 195 h 662"/>
              <a:gd name="T52" fmla="*/ 203 w 657"/>
              <a:gd name="T53" fmla="*/ 249 h 662"/>
              <a:gd name="T54" fmla="*/ 214 w 657"/>
              <a:gd name="T55" fmla="*/ 306 h 662"/>
              <a:gd name="T56" fmla="*/ 215 w 657"/>
              <a:gd name="T57" fmla="*/ 347 h 662"/>
              <a:gd name="T58" fmla="*/ 209 w 657"/>
              <a:gd name="T59" fmla="*/ 388 h 662"/>
              <a:gd name="T60" fmla="*/ 191 w 657"/>
              <a:gd name="T61" fmla="*/ 444 h 662"/>
              <a:gd name="T62" fmla="*/ 163 w 657"/>
              <a:gd name="T63" fmla="*/ 494 h 662"/>
              <a:gd name="T64" fmla="*/ 127 w 657"/>
              <a:gd name="T65" fmla="*/ 537 h 662"/>
              <a:gd name="T66" fmla="*/ 166 w 657"/>
              <a:gd name="T67" fmla="*/ 557 h 662"/>
              <a:gd name="T68" fmla="*/ 188 w 657"/>
              <a:gd name="T69" fmla="*/ 530 h 662"/>
              <a:gd name="T70" fmla="*/ 210 w 657"/>
              <a:gd name="T71" fmla="*/ 496 h 662"/>
              <a:gd name="T72" fmla="*/ 225 w 657"/>
              <a:gd name="T73" fmla="*/ 466 h 662"/>
              <a:gd name="T74" fmla="*/ 238 w 657"/>
              <a:gd name="T75" fmla="*/ 434 h 662"/>
              <a:gd name="T76" fmla="*/ 246 w 657"/>
              <a:gd name="T77" fmla="*/ 401 h 662"/>
              <a:gd name="T78" fmla="*/ 252 w 657"/>
              <a:gd name="T79" fmla="*/ 367 h 662"/>
              <a:gd name="T80" fmla="*/ 404 w 657"/>
              <a:gd name="T81" fmla="*/ 347 h 662"/>
              <a:gd name="T82" fmla="*/ 406 w 657"/>
              <a:gd name="T83" fmla="*/ 375 h 662"/>
              <a:gd name="T84" fmla="*/ 412 w 657"/>
              <a:gd name="T85" fmla="*/ 409 h 662"/>
              <a:gd name="T86" fmla="*/ 422 w 657"/>
              <a:gd name="T87" fmla="*/ 441 h 662"/>
              <a:gd name="T88" fmla="*/ 434 w 657"/>
              <a:gd name="T89" fmla="*/ 473 h 662"/>
              <a:gd name="T90" fmla="*/ 450 w 657"/>
              <a:gd name="T91" fmla="*/ 502 h 662"/>
              <a:gd name="T92" fmla="*/ 472 w 657"/>
              <a:gd name="T93" fmla="*/ 534 h 662"/>
              <a:gd name="T94" fmla="*/ 496 w 657"/>
              <a:gd name="T95" fmla="*/ 562 h 662"/>
              <a:gd name="T96" fmla="*/ 161 w 657"/>
              <a:gd name="T97" fmla="*/ 562 h 662"/>
              <a:gd name="T98" fmla="*/ 510 w 657"/>
              <a:gd name="T99" fmla="*/ 516 h 662"/>
              <a:gd name="T100" fmla="*/ 476 w 657"/>
              <a:gd name="T101" fmla="*/ 467 h 662"/>
              <a:gd name="T102" fmla="*/ 454 w 657"/>
              <a:gd name="T103" fmla="*/ 413 h 662"/>
              <a:gd name="T104" fmla="*/ 443 w 657"/>
              <a:gd name="T105" fmla="*/ 35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7" h="662">
                <a:moveTo>
                  <a:pt x="657" y="328"/>
                </a:moveTo>
                <a:cubicBezTo>
                  <a:pt x="657" y="232"/>
                  <a:pt x="615" y="142"/>
                  <a:pt x="542" y="79"/>
                </a:cubicBezTo>
                <a:cubicBezTo>
                  <a:pt x="542" y="79"/>
                  <a:pt x="542" y="79"/>
                  <a:pt x="542" y="79"/>
                </a:cubicBezTo>
                <a:cubicBezTo>
                  <a:pt x="483" y="28"/>
                  <a:pt x="407" y="0"/>
                  <a:pt x="328" y="0"/>
                </a:cubicBezTo>
                <a:cubicBezTo>
                  <a:pt x="250" y="0"/>
                  <a:pt x="174" y="28"/>
                  <a:pt x="114" y="79"/>
                </a:cubicBezTo>
                <a:cubicBezTo>
                  <a:pt x="114" y="79"/>
                  <a:pt x="114" y="79"/>
                  <a:pt x="114" y="79"/>
                </a:cubicBezTo>
                <a:cubicBezTo>
                  <a:pt x="41" y="141"/>
                  <a:pt x="0" y="232"/>
                  <a:pt x="0" y="328"/>
                </a:cubicBezTo>
                <a:cubicBezTo>
                  <a:pt x="0" y="329"/>
                  <a:pt x="0" y="330"/>
                  <a:pt x="0" y="331"/>
                </a:cubicBezTo>
                <a:cubicBezTo>
                  <a:pt x="0" y="332"/>
                  <a:pt x="0" y="332"/>
                  <a:pt x="0" y="333"/>
                </a:cubicBezTo>
                <a:cubicBezTo>
                  <a:pt x="0" y="429"/>
                  <a:pt x="41" y="520"/>
                  <a:pt x="114" y="582"/>
                </a:cubicBezTo>
                <a:cubicBezTo>
                  <a:pt x="114" y="582"/>
                  <a:pt x="114" y="582"/>
                  <a:pt x="114" y="582"/>
                </a:cubicBezTo>
                <a:cubicBezTo>
                  <a:pt x="174" y="634"/>
                  <a:pt x="250" y="662"/>
                  <a:pt x="328" y="662"/>
                </a:cubicBezTo>
                <a:cubicBezTo>
                  <a:pt x="407" y="662"/>
                  <a:pt x="483" y="634"/>
                  <a:pt x="542" y="582"/>
                </a:cubicBezTo>
                <a:cubicBezTo>
                  <a:pt x="542" y="582"/>
                  <a:pt x="542" y="582"/>
                  <a:pt x="542" y="582"/>
                </a:cubicBezTo>
                <a:cubicBezTo>
                  <a:pt x="615" y="520"/>
                  <a:pt x="657" y="429"/>
                  <a:pt x="657" y="333"/>
                </a:cubicBezTo>
                <a:cubicBezTo>
                  <a:pt x="657" y="332"/>
                  <a:pt x="657" y="332"/>
                  <a:pt x="657" y="331"/>
                </a:cubicBezTo>
                <a:cubicBezTo>
                  <a:pt x="657" y="330"/>
                  <a:pt x="657" y="329"/>
                  <a:pt x="657" y="328"/>
                </a:cubicBezTo>
                <a:close/>
                <a:moveTo>
                  <a:pt x="443" y="306"/>
                </a:moveTo>
                <a:cubicBezTo>
                  <a:pt x="443" y="305"/>
                  <a:pt x="443" y="304"/>
                  <a:pt x="443" y="303"/>
                </a:cubicBezTo>
                <a:cubicBezTo>
                  <a:pt x="444" y="294"/>
                  <a:pt x="445" y="286"/>
                  <a:pt x="447" y="277"/>
                </a:cubicBezTo>
                <a:cubicBezTo>
                  <a:pt x="447" y="276"/>
                  <a:pt x="447" y="275"/>
                  <a:pt x="447" y="273"/>
                </a:cubicBezTo>
                <a:cubicBezTo>
                  <a:pt x="449" y="265"/>
                  <a:pt x="451" y="257"/>
                  <a:pt x="454" y="249"/>
                </a:cubicBezTo>
                <a:cubicBezTo>
                  <a:pt x="454" y="248"/>
                  <a:pt x="455" y="246"/>
                  <a:pt x="455" y="245"/>
                </a:cubicBezTo>
                <a:cubicBezTo>
                  <a:pt x="458" y="237"/>
                  <a:pt x="460" y="229"/>
                  <a:pt x="464" y="221"/>
                </a:cubicBezTo>
                <a:cubicBezTo>
                  <a:pt x="464" y="220"/>
                  <a:pt x="465" y="219"/>
                  <a:pt x="465" y="217"/>
                </a:cubicBezTo>
                <a:cubicBezTo>
                  <a:pt x="469" y="210"/>
                  <a:pt x="472" y="202"/>
                  <a:pt x="476" y="195"/>
                </a:cubicBezTo>
                <a:cubicBezTo>
                  <a:pt x="477" y="194"/>
                  <a:pt x="478" y="193"/>
                  <a:pt x="478" y="191"/>
                </a:cubicBezTo>
                <a:cubicBezTo>
                  <a:pt x="482" y="184"/>
                  <a:pt x="487" y="177"/>
                  <a:pt x="492" y="170"/>
                </a:cubicBezTo>
                <a:cubicBezTo>
                  <a:pt x="492" y="169"/>
                  <a:pt x="493" y="168"/>
                  <a:pt x="493" y="167"/>
                </a:cubicBezTo>
                <a:cubicBezTo>
                  <a:pt x="499" y="160"/>
                  <a:pt x="504" y="153"/>
                  <a:pt x="510" y="146"/>
                </a:cubicBezTo>
                <a:cubicBezTo>
                  <a:pt x="510" y="145"/>
                  <a:pt x="510" y="145"/>
                  <a:pt x="511" y="145"/>
                </a:cubicBezTo>
                <a:cubicBezTo>
                  <a:pt x="517" y="138"/>
                  <a:pt x="523" y="131"/>
                  <a:pt x="529" y="125"/>
                </a:cubicBezTo>
                <a:cubicBezTo>
                  <a:pt x="530" y="124"/>
                  <a:pt x="530" y="124"/>
                  <a:pt x="530" y="124"/>
                </a:cubicBezTo>
                <a:cubicBezTo>
                  <a:pt x="581" y="173"/>
                  <a:pt x="612" y="239"/>
                  <a:pt x="618" y="309"/>
                </a:cubicBezTo>
                <a:cubicBezTo>
                  <a:pt x="442" y="309"/>
                  <a:pt x="442" y="309"/>
                  <a:pt x="442" y="309"/>
                </a:cubicBezTo>
                <a:cubicBezTo>
                  <a:pt x="442" y="308"/>
                  <a:pt x="442" y="307"/>
                  <a:pt x="443" y="306"/>
                </a:cubicBezTo>
                <a:close/>
                <a:moveTo>
                  <a:pt x="496" y="100"/>
                </a:moveTo>
                <a:cubicBezTo>
                  <a:pt x="494" y="101"/>
                  <a:pt x="492" y="103"/>
                  <a:pt x="491" y="105"/>
                </a:cubicBezTo>
                <a:cubicBezTo>
                  <a:pt x="488" y="108"/>
                  <a:pt x="486" y="110"/>
                  <a:pt x="484" y="113"/>
                </a:cubicBezTo>
                <a:cubicBezTo>
                  <a:pt x="482" y="114"/>
                  <a:pt x="481" y="116"/>
                  <a:pt x="480" y="118"/>
                </a:cubicBezTo>
                <a:cubicBezTo>
                  <a:pt x="477" y="121"/>
                  <a:pt x="474" y="124"/>
                  <a:pt x="471" y="128"/>
                </a:cubicBezTo>
                <a:cubicBezTo>
                  <a:pt x="471" y="129"/>
                  <a:pt x="470" y="130"/>
                  <a:pt x="469" y="131"/>
                </a:cubicBezTo>
                <a:cubicBezTo>
                  <a:pt x="466" y="136"/>
                  <a:pt x="462" y="140"/>
                  <a:pt x="459" y="145"/>
                </a:cubicBezTo>
                <a:cubicBezTo>
                  <a:pt x="458" y="146"/>
                  <a:pt x="457" y="148"/>
                  <a:pt x="457" y="149"/>
                </a:cubicBezTo>
                <a:cubicBezTo>
                  <a:pt x="454" y="152"/>
                  <a:pt x="452" y="156"/>
                  <a:pt x="450" y="159"/>
                </a:cubicBezTo>
                <a:cubicBezTo>
                  <a:pt x="449" y="161"/>
                  <a:pt x="448" y="163"/>
                  <a:pt x="447" y="165"/>
                </a:cubicBezTo>
                <a:cubicBezTo>
                  <a:pt x="445" y="168"/>
                  <a:pt x="443" y="171"/>
                  <a:pt x="442" y="174"/>
                </a:cubicBezTo>
                <a:cubicBezTo>
                  <a:pt x="441" y="176"/>
                  <a:pt x="440" y="178"/>
                  <a:pt x="439" y="180"/>
                </a:cubicBezTo>
                <a:cubicBezTo>
                  <a:pt x="437" y="183"/>
                  <a:pt x="436" y="186"/>
                  <a:pt x="434" y="189"/>
                </a:cubicBezTo>
                <a:cubicBezTo>
                  <a:pt x="433" y="191"/>
                  <a:pt x="432" y="193"/>
                  <a:pt x="431" y="196"/>
                </a:cubicBezTo>
                <a:cubicBezTo>
                  <a:pt x="430" y="199"/>
                  <a:pt x="429" y="201"/>
                  <a:pt x="428" y="204"/>
                </a:cubicBezTo>
                <a:cubicBezTo>
                  <a:pt x="427" y="207"/>
                  <a:pt x="426" y="209"/>
                  <a:pt x="425" y="211"/>
                </a:cubicBezTo>
                <a:cubicBezTo>
                  <a:pt x="424" y="214"/>
                  <a:pt x="423" y="217"/>
                  <a:pt x="422" y="220"/>
                </a:cubicBezTo>
                <a:cubicBezTo>
                  <a:pt x="421" y="223"/>
                  <a:pt x="420" y="225"/>
                  <a:pt x="419" y="227"/>
                </a:cubicBezTo>
                <a:cubicBezTo>
                  <a:pt x="418" y="230"/>
                  <a:pt x="417" y="233"/>
                  <a:pt x="416" y="236"/>
                </a:cubicBezTo>
                <a:cubicBezTo>
                  <a:pt x="416" y="239"/>
                  <a:pt x="415" y="241"/>
                  <a:pt x="414" y="244"/>
                </a:cubicBezTo>
                <a:cubicBezTo>
                  <a:pt x="414" y="247"/>
                  <a:pt x="413" y="250"/>
                  <a:pt x="412" y="253"/>
                </a:cubicBezTo>
                <a:cubicBezTo>
                  <a:pt x="412" y="255"/>
                  <a:pt x="411" y="258"/>
                  <a:pt x="410" y="260"/>
                </a:cubicBezTo>
                <a:cubicBezTo>
                  <a:pt x="410" y="263"/>
                  <a:pt x="409" y="266"/>
                  <a:pt x="409" y="270"/>
                </a:cubicBezTo>
                <a:cubicBezTo>
                  <a:pt x="408" y="272"/>
                  <a:pt x="408" y="275"/>
                  <a:pt x="407" y="277"/>
                </a:cubicBezTo>
                <a:cubicBezTo>
                  <a:pt x="407" y="280"/>
                  <a:pt x="406" y="283"/>
                  <a:pt x="406" y="287"/>
                </a:cubicBezTo>
                <a:cubicBezTo>
                  <a:pt x="406" y="289"/>
                  <a:pt x="405" y="292"/>
                  <a:pt x="405" y="294"/>
                </a:cubicBezTo>
                <a:cubicBezTo>
                  <a:pt x="405" y="297"/>
                  <a:pt x="404" y="301"/>
                  <a:pt x="404" y="304"/>
                </a:cubicBezTo>
                <a:cubicBezTo>
                  <a:pt x="404" y="306"/>
                  <a:pt x="404" y="308"/>
                  <a:pt x="404" y="309"/>
                </a:cubicBezTo>
                <a:cubicBezTo>
                  <a:pt x="253" y="309"/>
                  <a:pt x="253" y="309"/>
                  <a:pt x="253" y="309"/>
                </a:cubicBezTo>
                <a:cubicBezTo>
                  <a:pt x="253" y="308"/>
                  <a:pt x="253" y="306"/>
                  <a:pt x="252" y="304"/>
                </a:cubicBezTo>
                <a:cubicBezTo>
                  <a:pt x="252" y="301"/>
                  <a:pt x="252" y="297"/>
                  <a:pt x="252" y="294"/>
                </a:cubicBezTo>
                <a:cubicBezTo>
                  <a:pt x="251" y="291"/>
                  <a:pt x="251" y="289"/>
                  <a:pt x="251" y="287"/>
                </a:cubicBezTo>
                <a:cubicBezTo>
                  <a:pt x="250" y="283"/>
                  <a:pt x="250" y="280"/>
                  <a:pt x="249" y="277"/>
                </a:cubicBezTo>
                <a:cubicBezTo>
                  <a:pt x="249" y="275"/>
                  <a:pt x="248" y="272"/>
                  <a:pt x="248" y="269"/>
                </a:cubicBezTo>
                <a:cubicBezTo>
                  <a:pt x="247" y="266"/>
                  <a:pt x="247" y="263"/>
                  <a:pt x="246" y="260"/>
                </a:cubicBezTo>
                <a:cubicBezTo>
                  <a:pt x="246" y="258"/>
                  <a:pt x="245" y="255"/>
                  <a:pt x="245" y="253"/>
                </a:cubicBezTo>
                <a:cubicBezTo>
                  <a:pt x="244" y="250"/>
                  <a:pt x="243" y="247"/>
                  <a:pt x="242" y="244"/>
                </a:cubicBezTo>
                <a:cubicBezTo>
                  <a:pt x="242" y="241"/>
                  <a:pt x="241" y="239"/>
                  <a:pt x="240" y="236"/>
                </a:cubicBezTo>
                <a:cubicBezTo>
                  <a:pt x="239" y="233"/>
                  <a:pt x="238" y="230"/>
                  <a:pt x="238" y="228"/>
                </a:cubicBezTo>
                <a:cubicBezTo>
                  <a:pt x="237" y="225"/>
                  <a:pt x="236" y="223"/>
                  <a:pt x="235" y="220"/>
                </a:cubicBezTo>
                <a:cubicBezTo>
                  <a:pt x="234" y="217"/>
                  <a:pt x="233" y="214"/>
                  <a:pt x="232" y="212"/>
                </a:cubicBezTo>
                <a:cubicBezTo>
                  <a:pt x="231" y="209"/>
                  <a:pt x="230" y="207"/>
                  <a:pt x="229" y="204"/>
                </a:cubicBezTo>
                <a:cubicBezTo>
                  <a:pt x="228" y="201"/>
                  <a:pt x="227" y="199"/>
                  <a:pt x="225" y="196"/>
                </a:cubicBezTo>
                <a:cubicBezTo>
                  <a:pt x="224" y="193"/>
                  <a:pt x="223" y="191"/>
                  <a:pt x="222" y="189"/>
                </a:cubicBezTo>
                <a:cubicBezTo>
                  <a:pt x="221" y="186"/>
                  <a:pt x="220" y="183"/>
                  <a:pt x="218" y="180"/>
                </a:cubicBezTo>
                <a:cubicBezTo>
                  <a:pt x="217" y="178"/>
                  <a:pt x="216" y="176"/>
                  <a:pt x="215" y="174"/>
                </a:cubicBezTo>
                <a:cubicBezTo>
                  <a:pt x="213" y="171"/>
                  <a:pt x="212" y="168"/>
                  <a:pt x="210" y="165"/>
                </a:cubicBezTo>
                <a:cubicBezTo>
                  <a:pt x="209" y="163"/>
                  <a:pt x="208" y="161"/>
                  <a:pt x="207" y="159"/>
                </a:cubicBezTo>
                <a:cubicBezTo>
                  <a:pt x="205" y="156"/>
                  <a:pt x="202" y="153"/>
                  <a:pt x="200" y="149"/>
                </a:cubicBezTo>
                <a:cubicBezTo>
                  <a:pt x="199" y="148"/>
                  <a:pt x="198" y="146"/>
                  <a:pt x="197" y="145"/>
                </a:cubicBezTo>
                <a:cubicBezTo>
                  <a:pt x="194" y="140"/>
                  <a:pt x="191" y="136"/>
                  <a:pt x="188" y="131"/>
                </a:cubicBezTo>
                <a:cubicBezTo>
                  <a:pt x="187" y="130"/>
                  <a:pt x="186" y="129"/>
                  <a:pt x="185" y="128"/>
                </a:cubicBezTo>
                <a:cubicBezTo>
                  <a:pt x="182" y="124"/>
                  <a:pt x="180" y="121"/>
                  <a:pt x="177" y="118"/>
                </a:cubicBezTo>
                <a:cubicBezTo>
                  <a:pt x="176" y="116"/>
                  <a:pt x="174" y="114"/>
                  <a:pt x="173" y="113"/>
                </a:cubicBezTo>
                <a:cubicBezTo>
                  <a:pt x="171" y="110"/>
                  <a:pt x="168" y="107"/>
                  <a:pt x="166" y="105"/>
                </a:cubicBezTo>
                <a:cubicBezTo>
                  <a:pt x="164" y="103"/>
                  <a:pt x="163" y="102"/>
                  <a:pt x="161" y="100"/>
                </a:cubicBezTo>
                <a:cubicBezTo>
                  <a:pt x="160" y="99"/>
                  <a:pt x="159" y="98"/>
                  <a:pt x="159" y="97"/>
                </a:cubicBezTo>
                <a:cubicBezTo>
                  <a:pt x="208" y="62"/>
                  <a:pt x="267" y="43"/>
                  <a:pt x="328" y="43"/>
                </a:cubicBezTo>
                <a:cubicBezTo>
                  <a:pt x="389" y="43"/>
                  <a:pt x="449" y="62"/>
                  <a:pt x="498" y="97"/>
                </a:cubicBezTo>
                <a:cubicBezTo>
                  <a:pt x="497" y="98"/>
                  <a:pt x="497" y="99"/>
                  <a:pt x="496" y="100"/>
                </a:cubicBezTo>
                <a:close/>
                <a:moveTo>
                  <a:pt x="127" y="124"/>
                </a:moveTo>
                <a:cubicBezTo>
                  <a:pt x="127" y="124"/>
                  <a:pt x="127" y="124"/>
                  <a:pt x="127" y="124"/>
                </a:cubicBezTo>
                <a:cubicBezTo>
                  <a:pt x="134" y="131"/>
                  <a:pt x="140" y="138"/>
                  <a:pt x="146" y="145"/>
                </a:cubicBezTo>
                <a:cubicBezTo>
                  <a:pt x="146" y="145"/>
                  <a:pt x="147" y="145"/>
                  <a:pt x="147" y="146"/>
                </a:cubicBezTo>
                <a:cubicBezTo>
                  <a:pt x="153" y="153"/>
                  <a:pt x="158" y="160"/>
                  <a:pt x="163" y="167"/>
                </a:cubicBezTo>
                <a:cubicBezTo>
                  <a:pt x="164" y="168"/>
                  <a:pt x="164" y="169"/>
                  <a:pt x="165" y="170"/>
                </a:cubicBezTo>
                <a:cubicBezTo>
                  <a:pt x="170" y="177"/>
                  <a:pt x="174" y="184"/>
                  <a:pt x="178" y="191"/>
                </a:cubicBezTo>
                <a:cubicBezTo>
                  <a:pt x="179" y="193"/>
                  <a:pt x="180" y="194"/>
                  <a:pt x="180" y="195"/>
                </a:cubicBezTo>
                <a:cubicBezTo>
                  <a:pt x="184" y="202"/>
                  <a:pt x="188" y="210"/>
                  <a:pt x="191" y="217"/>
                </a:cubicBezTo>
                <a:cubicBezTo>
                  <a:pt x="192" y="219"/>
                  <a:pt x="193" y="220"/>
                  <a:pt x="193" y="221"/>
                </a:cubicBezTo>
                <a:cubicBezTo>
                  <a:pt x="196" y="229"/>
                  <a:pt x="199" y="237"/>
                  <a:pt x="202" y="245"/>
                </a:cubicBezTo>
                <a:cubicBezTo>
                  <a:pt x="202" y="246"/>
                  <a:pt x="203" y="248"/>
                  <a:pt x="203" y="249"/>
                </a:cubicBezTo>
                <a:cubicBezTo>
                  <a:pt x="205" y="257"/>
                  <a:pt x="208" y="265"/>
                  <a:pt x="209" y="273"/>
                </a:cubicBezTo>
                <a:cubicBezTo>
                  <a:pt x="210" y="275"/>
                  <a:pt x="210" y="276"/>
                  <a:pt x="210" y="277"/>
                </a:cubicBezTo>
                <a:cubicBezTo>
                  <a:pt x="212" y="286"/>
                  <a:pt x="213" y="294"/>
                  <a:pt x="214" y="303"/>
                </a:cubicBezTo>
                <a:cubicBezTo>
                  <a:pt x="214" y="304"/>
                  <a:pt x="214" y="305"/>
                  <a:pt x="214" y="306"/>
                </a:cubicBezTo>
                <a:cubicBezTo>
                  <a:pt x="214" y="307"/>
                  <a:pt x="214" y="308"/>
                  <a:pt x="214" y="309"/>
                </a:cubicBezTo>
                <a:cubicBezTo>
                  <a:pt x="39" y="309"/>
                  <a:pt x="39" y="309"/>
                  <a:pt x="39" y="309"/>
                </a:cubicBezTo>
                <a:cubicBezTo>
                  <a:pt x="45" y="239"/>
                  <a:pt x="76" y="173"/>
                  <a:pt x="127" y="124"/>
                </a:cubicBezTo>
                <a:close/>
                <a:moveTo>
                  <a:pt x="215" y="347"/>
                </a:moveTo>
                <a:cubicBezTo>
                  <a:pt x="214" y="350"/>
                  <a:pt x="214" y="353"/>
                  <a:pt x="214" y="356"/>
                </a:cubicBezTo>
                <a:cubicBezTo>
                  <a:pt x="214" y="357"/>
                  <a:pt x="214" y="358"/>
                  <a:pt x="214" y="358"/>
                </a:cubicBezTo>
                <a:cubicBezTo>
                  <a:pt x="213" y="367"/>
                  <a:pt x="212" y="376"/>
                  <a:pt x="210" y="384"/>
                </a:cubicBezTo>
                <a:cubicBezTo>
                  <a:pt x="210" y="385"/>
                  <a:pt x="210" y="387"/>
                  <a:pt x="209" y="388"/>
                </a:cubicBezTo>
                <a:cubicBezTo>
                  <a:pt x="208" y="396"/>
                  <a:pt x="205" y="404"/>
                  <a:pt x="203" y="412"/>
                </a:cubicBezTo>
                <a:cubicBezTo>
                  <a:pt x="203" y="414"/>
                  <a:pt x="202" y="415"/>
                  <a:pt x="202" y="417"/>
                </a:cubicBezTo>
                <a:cubicBezTo>
                  <a:pt x="199" y="424"/>
                  <a:pt x="196" y="432"/>
                  <a:pt x="193" y="440"/>
                </a:cubicBezTo>
                <a:cubicBezTo>
                  <a:pt x="193" y="441"/>
                  <a:pt x="192" y="443"/>
                  <a:pt x="191" y="444"/>
                </a:cubicBezTo>
                <a:cubicBezTo>
                  <a:pt x="188" y="452"/>
                  <a:pt x="184" y="459"/>
                  <a:pt x="180" y="467"/>
                </a:cubicBezTo>
                <a:cubicBezTo>
                  <a:pt x="180" y="468"/>
                  <a:pt x="179" y="469"/>
                  <a:pt x="178" y="470"/>
                </a:cubicBezTo>
                <a:cubicBezTo>
                  <a:pt x="174" y="477"/>
                  <a:pt x="170" y="485"/>
                  <a:pt x="165" y="492"/>
                </a:cubicBezTo>
                <a:cubicBezTo>
                  <a:pt x="164" y="493"/>
                  <a:pt x="164" y="494"/>
                  <a:pt x="163" y="494"/>
                </a:cubicBezTo>
                <a:cubicBezTo>
                  <a:pt x="158" y="502"/>
                  <a:pt x="153" y="509"/>
                  <a:pt x="147" y="516"/>
                </a:cubicBezTo>
                <a:cubicBezTo>
                  <a:pt x="147" y="516"/>
                  <a:pt x="146" y="516"/>
                  <a:pt x="146" y="517"/>
                </a:cubicBezTo>
                <a:cubicBezTo>
                  <a:pt x="140" y="524"/>
                  <a:pt x="134" y="531"/>
                  <a:pt x="127" y="537"/>
                </a:cubicBezTo>
                <a:cubicBezTo>
                  <a:pt x="127" y="537"/>
                  <a:pt x="127" y="537"/>
                  <a:pt x="127" y="537"/>
                </a:cubicBezTo>
                <a:cubicBezTo>
                  <a:pt x="74" y="487"/>
                  <a:pt x="43" y="419"/>
                  <a:pt x="39" y="347"/>
                </a:cubicBezTo>
                <a:lnTo>
                  <a:pt x="215" y="347"/>
                </a:lnTo>
                <a:close/>
                <a:moveTo>
                  <a:pt x="161" y="562"/>
                </a:moveTo>
                <a:cubicBezTo>
                  <a:pt x="163" y="560"/>
                  <a:pt x="164" y="558"/>
                  <a:pt x="166" y="557"/>
                </a:cubicBezTo>
                <a:cubicBezTo>
                  <a:pt x="168" y="554"/>
                  <a:pt x="171" y="551"/>
                  <a:pt x="173" y="549"/>
                </a:cubicBezTo>
                <a:cubicBezTo>
                  <a:pt x="174" y="547"/>
                  <a:pt x="176" y="545"/>
                  <a:pt x="177" y="544"/>
                </a:cubicBezTo>
                <a:cubicBezTo>
                  <a:pt x="180" y="540"/>
                  <a:pt x="182" y="537"/>
                  <a:pt x="185" y="534"/>
                </a:cubicBezTo>
                <a:cubicBezTo>
                  <a:pt x="186" y="533"/>
                  <a:pt x="187" y="531"/>
                  <a:pt x="188" y="530"/>
                </a:cubicBezTo>
                <a:cubicBezTo>
                  <a:pt x="191" y="526"/>
                  <a:pt x="194" y="521"/>
                  <a:pt x="197" y="517"/>
                </a:cubicBezTo>
                <a:cubicBezTo>
                  <a:pt x="198" y="515"/>
                  <a:pt x="199" y="514"/>
                  <a:pt x="200" y="512"/>
                </a:cubicBezTo>
                <a:cubicBezTo>
                  <a:pt x="202" y="509"/>
                  <a:pt x="205" y="506"/>
                  <a:pt x="207" y="502"/>
                </a:cubicBezTo>
                <a:cubicBezTo>
                  <a:pt x="208" y="500"/>
                  <a:pt x="209" y="498"/>
                  <a:pt x="210" y="496"/>
                </a:cubicBezTo>
                <a:cubicBezTo>
                  <a:pt x="212" y="493"/>
                  <a:pt x="213" y="491"/>
                  <a:pt x="215" y="488"/>
                </a:cubicBezTo>
                <a:cubicBezTo>
                  <a:pt x="216" y="485"/>
                  <a:pt x="217" y="483"/>
                  <a:pt x="218" y="481"/>
                </a:cubicBezTo>
                <a:cubicBezTo>
                  <a:pt x="220" y="478"/>
                  <a:pt x="221" y="475"/>
                  <a:pt x="222" y="473"/>
                </a:cubicBezTo>
                <a:cubicBezTo>
                  <a:pt x="223" y="470"/>
                  <a:pt x="224" y="468"/>
                  <a:pt x="225" y="466"/>
                </a:cubicBezTo>
                <a:cubicBezTo>
                  <a:pt x="227" y="463"/>
                  <a:pt x="228" y="460"/>
                  <a:pt x="229" y="457"/>
                </a:cubicBezTo>
                <a:cubicBezTo>
                  <a:pt x="230" y="455"/>
                  <a:pt x="231" y="452"/>
                  <a:pt x="232" y="450"/>
                </a:cubicBezTo>
                <a:cubicBezTo>
                  <a:pt x="233" y="447"/>
                  <a:pt x="234" y="444"/>
                  <a:pt x="235" y="441"/>
                </a:cubicBezTo>
                <a:cubicBezTo>
                  <a:pt x="236" y="439"/>
                  <a:pt x="237" y="436"/>
                  <a:pt x="238" y="434"/>
                </a:cubicBezTo>
                <a:cubicBezTo>
                  <a:pt x="238" y="431"/>
                  <a:pt x="239" y="428"/>
                  <a:pt x="240" y="425"/>
                </a:cubicBezTo>
                <a:cubicBezTo>
                  <a:pt x="241" y="423"/>
                  <a:pt x="242" y="420"/>
                  <a:pt x="242" y="418"/>
                </a:cubicBezTo>
                <a:cubicBezTo>
                  <a:pt x="243" y="415"/>
                  <a:pt x="244" y="412"/>
                  <a:pt x="245" y="409"/>
                </a:cubicBezTo>
                <a:cubicBezTo>
                  <a:pt x="245" y="406"/>
                  <a:pt x="246" y="404"/>
                  <a:pt x="246" y="401"/>
                </a:cubicBezTo>
                <a:cubicBezTo>
                  <a:pt x="247" y="398"/>
                  <a:pt x="247" y="395"/>
                  <a:pt x="248" y="392"/>
                </a:cubicBezTo>
                <a:cubicBezTo>
                  <a:pt x="248" y="389"/>
                  <a:pt x="249" y="387"/>
                  <a:pt x="249" y="384"/>
                </a:cubicBezTo>
                <a:cubicBezTo>
                  <a:pt x="250" y="381"/>
                  <a:pt x="250" y="378"/>
                  <a:pt x="251" y="375"/>
                </a:cubicBezTo>
                <a:cubicBezTo>
                  <a:pt x="251" y="372"/>
                  <a:pt x="251" y="370"/>
                  <a:pt x="252" y="367"/>
                </a:cubicBezTo>
                <a:cubicBezTo>
                  <a:pt x="252" y="364"/>
                  <a:pt x="252" y="361"/>
                  <a:pt x="252" y="357"/>
                </a:cubicBezTo>
                <a:cubicBezTo>
                  <a:pt x="253" y="355"/>
                  <a:pt x="253" y="353"/>
                  <a:pt x="253" y="350"/>
                </a:cubicBezTo>
                <a:cubicBezTo>
                  <a:pt x="253" y="349"/>
                  <a:pt x="253" y="348"/>
                  <a:pt x="253" y="347"/>
                </a:cubicBezTo>
                <a:cubicBezTo>
                  <a:pt x="404" y="347"/>
                  <a:pt x="404" y="347"/>
                  <a:pt x="404" y="347"/>
                </a:cubicBezTo>
                <a:cubicBezTo>
                  <a:pt x="404" y="348"/>
                  <a:pt x="404" y="349"/>
                  <a:pt x="404" y="350"/>
                </a:cubicBezTo>
                <a:cubicBezTo>
                  <a:pt x="404" y="353"/>
                  <a:pt x="404" y="355"/>
                  <a:pt x="404" y="357"/>
                </a:cubicBezTo>
                <a:cubicBezTo>
                  <a:pt x="404" y="361"/>
                  <a:pt x="405" y="364"/>
                  <a:pt x="405" y="367"/>
                </a:cubicBezTo>
                <a:cubicBezTo>
                  <a:pt x="405" y="370"/>
                  <a:pt x="406" y="372"/>
                  <a:pt x="406" y="375"/>
                </a:cubicBezTo>
                <a:cubicBezTo>
                  <a:pt x="406" y="378"/>
                  <a:pt x="407" y="381"/>
                  <a:pt x="407" y="384"/>
                </a:cubicBezTo>
                <a:cubicBezTo>
                  <a:pt x="408" y="387"/>
                  <a:pt x="408" y="389"/>
                  <a:pt x="409" y="392"/>
                </a:cubicBezTo>
                <a:cubicBezTo>
                  <a:pt x="409" y="395"/>
                  <a:pt x="410" y="398"/>
                  <a:pt x="410" y="401"/>
                </a:cubicBezTo>
                <a:cubicBezTo>
                  <a:pt x="411" y="404"/>
                  <a:pt x="412" y="406"/>
                  <a:pt x="412" y="409"/>
                </a:cubicBezTo>
                <a:cubicBezTo>
                  <a:pt x="413" y="412"/>
                  <a:pt x="414" y="415"/>
                  <a:pt x="414" y="418"/>
                </a:cubicBezTo>
                <a:cubicBezTo>
                  <a:pt x="415" y="420"/>
                  <a:pt x="416" y="423"/>
                  <a:pt x="416" y="425"/>
                </a:cubicBezTo>
                <a:cubicBezTo>
                  <a:pt x="417" y="428"/>
                  <a:pt x="418" y="431"/>
                  <a:pt x="419" y="434"/>
                </a:cubicBezTo>
                <a:cubicBezTo>
                  <a:pt x="420" y="436"/>
                  <a:pt x="421" y="439"/>
                  <a:pt x="422" y="441"/>
                </a:cubicBezTo>
                <a:cubicBezTo>
                  <a:pt x="423" y="444"/>
                  <a:pt x="424" y="447"/>
                  <a:pt x="425" y="450"/>
                </a:cubicBezTo>
                <a:cubicBezTo>
                  <a:pt x="426" y="452"/>
                  <a:pt x="427" y="455"/>
                  <a:pt x="428" y="457"/>
                </a:cubicBezTo>
                <a:cubicBezTo>
                  <a:pt x="429" y="460"/>
                  <a:pt x="430" y="463"/>
                  <a:pt x="431" y="466"/>
                </a:cubicBezTo>
                <a:cubicBezTo>
                  <a:pt x="432" y="468"/>
                  <a:pt x="433" y="470"/>
                  <a:pt x="434" y="473"/>
                </a:cubicBezTo>
                <a:cubicBezTo>
                  <a:pt x="436" y="475"/>
                  <a:pt x="437" y="478"/>
                  <a:pt x="439" y="481"/>
                </a:cubicBezTo>
                <a:cubicBezTo>
                  <a:pt x="440" y="483"/>
                  <a:pt x="441" y="485"/>
                  <a:pt x="442" y="488"/>
                </a:cubicBezTo>
                <a:cubicBezTo>
                  <a:pt x="443" y="491"/>
                  <a:pt x="445" y="494"/>
                  <a:pt x="447" y="496"/>
                </a:cubicBezTo>
                <a:cubicBezTo>
                  <a:pt x="448" y="498"/>
                  <a:pt x="449" y="500"/>
                  <a:pt x="450" y="502"/>
                </a:cubicBezTo>
                <a:cubicBezTo>
                  <a:pt x="452" y="506"/>
                  <a:pt x="454" y="509"/>
                  <a:pt x="456" y="512"/>
                </a:cubicBezTo>
                <a:cubicBezTo>
                  <a:pt x="457" y="514"/>
                  <a:pt x="458" y="515"/>
                  <a:pt x="459" y="517"/>
                </a:cubicBezTo>
                <a:cubicBezTo>
                  <a:pt x="462" y="521"/>
                  <a:pt x="466" y="526"/>
                  <a:pt x="469" y="530"/>
                </a:cubicBezTo>
                <a:cubicBezTo>
                  <a:pt x="470" y="532"/>
                  <a:pt x="471" y="533"/>
                  <a:pt x="472" y="534"/>
                </a:cubicBezTo>
                <a:cubicBezTo>
                  <a:pt x="474" y="537"/>
                  <a:pt x="477" y="540"/>
                  <a:pt x="480" y="544"/>
                </a:cubicBezTo>
                <a:cubicBezTo>
                  <a:pt x="481" y="545"/>
                  <a:pt x="482" y="547"/>
                  <a:pt x="484" y="549"/>
                </a:cubicBezTo>
                <a:cubicBezTo>
                  <a:pt x="486" y="551"/>
                  <a:pt x="488" y="554"/>
                  <a:pt x="491" y="556"/>
                </a:cubicBezTo>
                <a:cubicBezTo>
                  <a:pt x="492" y="558"/>
                  <a:pt x="494" y="560"/>
                  <a:pt x="496" y="562"/>
                </a:cubicBezTo>
                <a:cubicBezTo>
                  <a:pt x="497" y="562"/>
                  <a:pt x="497" y="563"/>
                  <a:pt x="498" y="564"/>
                </a:cubicBezTo>
                <a:cubicBezTo>
                  <a:pt x="449" y="599"/>
                  <a:pt x="389" y="619"/>
                  <a:pt x="328" y="619"/>
                </a:cubicBezTo>
                <a:cubicBezTo>
                  <a:pt x="267" y="619"/>
                  <a:pt x="208" y="599"/>
                  <a:pt x="159" y="564"/>
                </a:cubicBezTo>
                <a:cubicBezTo>
                  <a:pt x="159" y="563"/>
                  <a:pt x="160" y="562"/>
                  <a:pt x="161" y="562"/>
                </a:cubicBezTo>
                <a:close/>
                <a:moveTo>
                  <a:pt x="530" y="537"/>
                </a:moveTo>
                <a:cubicBezTo>
                  <a:pt x="530" y="537"/>
                  <a:pt x="530" y="537"/>
                  <a:pt x="529" y="537"/>
                </a:cubicBezTo>
                <a:cubicBezTo>
                  <a:pt x="523" y="530"/>
                  <a:pt x="517" y="524"/>
                  <a:pt x="511" y="517"/>
                </a:cubicBezTo>
                <a:cubicBezTo>
                  <a:pt x="510" y="516"/>
                  <a:pt x="510" y="516"/>
                  <a:pt x="510" y="516"/>
                </a:cubicBezTo>
                <a:cubicBezTo>
                  <a:pt x="504" y="509"/>
                  <a:pt x="499" y="502"/>
                  <a:pt x="493" y="494"/>
                </a:cubicBezTo>
                <a:cubicBezTo>
                  <a:pt x="493" y="494"/>
                  <a:pt x="492" y="493"/>
                  <a:pt x="492" y="492"/>
                </a:cubicBezTo>
                <a:cubicBezTo>
                  <a:pt x="487" y="485"/>
                  <a:pt x="482" y="477"/>
                  <a:pt x="478" y="470"/>
                </a:cubicBezTo>
                <a:cubicBezTo>
                  <a:pt x="478" y="469"/>
                  <a:pt x="477" y="468"/>
                  <a:pt x="476" y="467"/>
                </a:cubicBezTo>
                <a:cubicBezTo>
                  <a:pt x="472" y="459"/>
                  <a:pt x="469" y="452"/>
                  <a:pt x="465" y="444"/>
                </a:cubicBezTo>
                <a:cubicBezTo>
                  <a:pt x="465" y="443"/>
                  <a:pt x="464" y="441"/>
                  <a:pt x="464" y="440"/>
                </a:cubicBezTo>
                <a:cubicBezTo>
                  <a:pt x="460" y="432"/>
                  <a:pt x="458" y="424"/>
                  <a:pt x="455" y="416"/>
                </a:cubicBezTo>
                <a:cubicBezTo>
                  <a:pt x="455" y="415"/>
                  <a:pt x="454" y="414"/>
                  <a:pt x="454" y="413"/>
                </a:cubicBezTo>
                <a:cubicBezTo>
                  <a:pt x="451" y="404"/>
                  <a:pt x="449" y="396"/>
                  <a:pt x="447" y="388"/>
                </a:cubicBezTo>
                <a:cubicBezTo>
                  <a:pt x="447" y="387"/>
                  <a:pt x="447" y="386"/>
                  <a:pt x="447" y="384"/>
                </a:cubicBezTo>
                <a:cubicBezTo>
                  <a:pt x="445" y="376"/>
                  <a:pt x="444" y="367"/>
                  <a:pt x="443" y="358"/>
                </a:cubicBezTo>
                <a:cubicBezTo>
                  <a:pt x="443" y="358"/>
                  <a:pt x="443" y="357"/>
                  <a:pt x="443" y="356"/>
                </a:cubicBezTo>
                <a:cubicBezTo>
                  <a:pt x="442" y="353"/>
                  <a:pt x="442" y="350"/>
                  <a:pt x="442" y="347"/>
                </a:cubicBezTo>
                <a:cubicBezTo>
                  <a:pt x="618" y="347"/>
                  <a:pt x="618" y="347"/>
                  <a:pt x="618" y="347"/>
                </a:cubicBezTo>
                <a:cubicBezTo>
                  <a:pt x="613" y="419"/>
                  <a:pt x="582" y="487"/>
                  <a:pt x="530" y="537"/>
                </a:cubicBezTo>
                <a:close/>
              </a:path>
            </a:pathLst>
          </a:custGeom>
          <a:solidFill>
            <a:srgbClr val="F58F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270027" indent="-270027" algn="l" defTabSz="1088610" rtl="0" eaLnBrk="1" latinLnBrk="0" hangingPunct="1">
              <a:spcBef>
                <a:spcPts val="0"/>
              </a:spcBef>
              <a:buFont typeface="Arial" pitchFamily="34" charset="0"/>
              <a:buNone/>
              <a:defRPr/>
            </a:lvl1pPr>
          </a:lstStyle>
          <a:p>
            <a:r>
              <a:rPr lang="nl-NL"/>
              <a:t> </a:t>
            </a:r>
          </a:p>
        </p:txBody>
      </p:sp>
      <p:sp>
        <p:nvSpPr>
          <p:cNvPr id="15" name="Rectangle 7">
            <a:extLst>
              <a:ext uri="{FF2B5EF4-FFF2-40B4-BE49-F238E27FC236}">
                <a16:creationId xmlns:a16="http://schemas.microsoft.com/office/drawing/2014/main" id="{9C74D78B-9224-462D-8F81-BBC24BC05139}"/>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17" name="Groep 16">
            <a:extLst>
              <a:ext uri="{FF2B5EF4-FFF2-40B4-BE49-F238E27FC236}">
                <a16:creationId xmlns:a16="http://schemas.microsoft.com/office/drawing/2014/main" id="{69C85478-4335-4D78-AF85-52FE76827391}"/>
              </a:ext>
            </a:extLst>
          </p:cNvPr>
          <p:cNvGrpSpPr>
            <a:grpSpLocks noSelect="1"/>
          </p:cNvGrpSpPr>
          <p:nvPr userDrawn="1"/>
        </p:nvGrpSpPr>
        <p:grpSpPr bwMode="ltGray">
          <a:xfrm>
            <a:off x="10836275" y="6527800"/>
            <a:ext cx="1141413" cy="254000"/>
            <a:chOff x="10836275" y="6527800"/>
            <a:chExt cx="1141413" cy="254000"/>
          </a:xfrm>
        </p:grpSpPr>
        <p:sp>
          <p:nvSpPr>
            <p:cNvPr id="18" name="Freeform 8">
              <a:extLst>
                <a:ext uri="{FF2B5EF4-FFF2-40B4-BE49-F238E27FC236}">
                  <a16:creationId xmlns:a16="http://schemas.microsoft.com/office/drawing/2014/main" id="{1E958B18-FA61-47FB-8FB6-E8AA5D0555E0}"/>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9" name="Freeform 9">
              <a:extLst>
                <a:ext uri="{FF2B5EF4-FFF2-40B4-BE49-F238E27FC236}">
                  <a16:creationId xmlns:a16="http://schemas.microsoft.com/office/drawing/2014/main" id="{BAD334F4-F95F-4108-9AB6-FBFF27AE9EA6}"/>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16" name="Tijdelijke aanduiding voor dianummer 15">
            <a:extLst>
              <a:ext uri="{FF2B5EF4-FFF2-40B4-BE49-F238E27FC236}">
                <a16:creationId xmlns:a16="http://schemas.microsoft.com/office/drawing/2014/main" id="{CBAFD11A-DCDF-48A1-A498-D931D8D85543}"/>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11" name="Tijdelijke aanduiding voor tekst 6">
            <a:extLst>
              <a:ext uri="{FF2B5EF4-FFF2-40B4-BE49-F238E27FC236}">
                <a16:creationId xmlns:a16="http://schemas.microsoft.com/office/drawing/2014/main" id="{18CB8C4D-0066-483A-86A3-E2FAC06ECD72}"/>
              </a:ext>
            </a:extLst>
          </p:cNvPr>
          <p:cNvSpPr>
            <a:spLocks noGrp="1" noSelect="1"/>
          </p:cNvSpPr>
          <p:nvPr>
            <p:ph type="body" sz="quarter" idx="13" hasCustomPrompt="1"/>
          </p:nvPr>
        </p:nvSpPr>
        <p:spPr bwMode="ltGray">
          <a:xfrm>
            <a:off x="-1906816" y="56479"/>
            <a:ext cx="1728000" cy="3948585"/>
          </a:xfrm>
          <a:prstGeom prst="roundRect">
            <a:avLst>
              <a:gd name="adj" fmla="val 8439"/>
            </a:avLst>
          </a:prstGeom>
          <a:ln w="28575">
            <a:solidFill>
              <a:schemeClr val="accent1"/>
            </a:solidFill>
          </a:ln>
        </p:spPr>
        <p:txBody>
          <a:bodyPr lIns="36000" tIns="36000" rIns="36000" bIns="36000"/>
          <a:lstStyle>
            <a:lvl1pPr marL="0" indent="0">
              <a:buNone/>
              <a:defRPr sz="900" b="0" baseline="0"/>
            </a:lvl1pPr>
            <a:lvl2pPr marL="0" indent="0">
              <a:buNone/>
              <a:defRPr sz="900" b="0"/>
            </a:lvl2pPr>
            <a:lvl3pPr marL="0" indent="0">
              <a:buNone/>
              <a:defRPr sz="900" b="0"/>
            </a:lvl3pPr>
            <a:lvl4pPr marL="0" indent="0">
              <a:buFont typeface="Arial" panose="020B0604020202020204" pitchFamily="34" charset="0"/>
              <a:buNone/>
              <a:defRPr sz="900" b="0"/>
            </a:lvl4pPr>
            <a:lvl5pPr marL="0" indent="0">
              <a:buFont typeface="Arial" panose="020B0604020202020204" pitchFamily="34" charset="0"/>
              <a:buNone/>
              <a:defRPr sz="900" b="0"/>
            </a:lvl5pPr>
            <a:lvl6pPr marL="0" indent="0">
              <a:buFont typeface="Arial" panose="020B0604020202020204" pitchFamily="34" charset="0"/>
              <a:buNone/>
              <a:defRPr sz="900" b="0"/>
            </a:lvl6pPr>
            <a:lvl7pPr marL="0" indent="0">
              <a:buFont typeface="Arial" panose="020B0604020202020204" pitchFamily="34" charset="0"/>
              <a:buNone/>
              <a:defRPr sz="900" b="0"/>
            </a:lvl7pPr>
            <a:lvl8pPr marL="0" indent="0">
              <a:buFont typeface="Arial" panose="020B0604020202020204" pitchFamily="34" charset="0"/>
              <a:buNone/>
              <a:defRPr sz="900" b="0"/>
            </a:lvl8pPr>
            <a:lvl9pPr marL="0" indent="0">
              <a:buFont typeface="Arial" panose="020B0604020202020204" pitchFamily="34" charset="0"/>
              <a:buNone/>
              <a:defRPr sz="900" b="0"/>
            </a:lvl9pPr>
          </a:lstStyle>
          <a:p>
            <a:r>
              <a:rPr lang="nl-NL" sz="900" noProof="0" dirty="0">
                <a:solidFill>
                  <a:schemeClr val="tx1"/>
                </a:solidFill>
              </a:rPr>
              <a:t>Voegt u een foto in dan komt deze automatisch achter de tekst en logo.</a:t>
            </a:r>
            <a:br>
              <a:rPr lang="nl-NL" sz="900" noProof="0" dirty="0">
                <a:solidFill>
                  <a:schemeClr val="tx1"/>
                </a:solidFill>
              </a:rPr>
            </a:br>
            <a:r>
              <a:rPr lang="nl-NL" sz="900" noProof="0" dirty="0">
                <a:solidFill>
                  <a:schemeClr val="tx1"/>
                </a:solidFill>
              </a:rPr>
              <a:t>Wilt u later de foto wijzigen, dan plaatst PowerPoint de foto boven op de dia. Klik in het lint hierboven op Start | Opnieuw instellen, en de volgorde van de foto, logo en tekst zal automatisch in de goede volgorde komen. </a:t>
            </a:r>
            <a:br>
              <a:rPr lang="nl-NL" sz="900" noProof="0" dirty="0">
                <a:solidFill>
                  <a:schemeClr val="tx1"/>
                </a:solidFill>
              </a:rPr>
            </a:br>
            <a:br>
              <a:rPr lang="nl-NL" sz="900" noProof="0" dirty="0">
                <a:solidFill>
                  <a:schemeClr val="tx1"/>
                </a:solidFill>
              </a:rPr>
            </a:br>
            <a:br>
              <a:rPr lang="nl-NL" sz="900" noProof="0" dirty="0">
                <a:solidFill>
                  <a:schemeClr val="tx1"/>
                </a:solidFill>
              </a:rPr>
            </a:br>
            <a:br>
              <a:rPr lang="nl-NL" sz="900" noProof="0" dirty="0">
                <a:solidFill>
                  <a:schemeClr val="tx1"/>
                </a:solidFill>
              </a:rPr>
            </a:br>
            <a:br>
              <a:rPr lang="nl-NL" sz="900" noProof="0" dirty="0">
                <a:solidFill>
                  <a:schemeClr val="tx1"/>
                </a:solidFill>
              </a:rPr>
            </a:br>
            <a:r>
              <a:rPr lang="nl-NL" sz="900" noProof="0" dirty="0">
                <a:solidFill>
                  <a:schemeClr val="tx1"/>
                </a:solidFill>
              </a:rPr>
              <a:t>Deze uitleg wordt niet geprint of getoond in de presentatie. Klik in de rand van het frame met de tekst en de rand van de afbeelding en druk op delete om te verwijderen.</a:t>
            </a:r>
          </a:p>
        </p:txBody>
      </p:sp>
      <p:sp>
        <p:nvSpPr>
          <p:cNvPr id="12" name="Tijdelijke aanduiding voor afbeelding 9">
            <a:extLst>
              <a:ext uri="{FF2B5EF4-FFF2-40B4-BE49-F238E27FC236}">
                <a16:creationId xmlns:a16="http://schemas.microsoft.com/office/drawing/2014/main" id="{DC7573E6-7198-4358-89B2-A656EAF5CF95}"/>
              </a:ext>
            </a:extLst>
          </p:cNvPr>
          <p:cNvSpPr>
            <a:spLocks noGrp="1" noSelect="1"/>
          </p:cNvSpPr>
          <p:nvPr>
            <p:ph type="pic" sz="quarter" idx="14" hasCustomPrompt="1"/>
          </p:nvPr>
        </p:nvSpPr>
        <p:spPr bwMode="ltGray">
          <a:xfrm>
            <a:off x="-1879200" y="2201400"/>
            <a:ext cx="1656000" cy="507600"/>
          </a:xfrm>
          <a:blipFill>
            <a:blip r:embed="rId3"/>
            <a:stretch>
              <a:fillRect/>
            </a:stretch>
          </a:blipFill>
        </p:spPr>
        <p:txBody>
          <a:bodyPr/>
          <a:lstStyle>
            <a:lvl1pPr marL="0" indent="0">
              <a:buNone/>
              <a:defRPr/>
            </a:lvl1pPr>
          </a:lstStyle>
          <a:p>
            <a:r>
              <a:rPr lang="nl-NL" dirty="0"/>
              <a:t> </a:t>
            </a:r>
          </a:p>
        </p:txBody>
      </p:sp>
      <p:sp>
        <p:nvSpPr>
          <p:cNvPr id="23" name="Partnerlogo 1 (JU-Free)">
            <a:extLst>
              <a:ext uri="{FF2B5EF4-FFF2-40B4-BE49-F238E27FC236}">
                <a16:creationId xmlns:a16="http://schemas.microsoft.com/office/drawing/2014/main" id="{B540BE0C-809E-458B-9E72-F8F26D61BF4E}"/>
              </a:ext>
            </a:extLst>
          </p:cNvPr>
          <p:cNvSpPr>
            <a:spLocks noGrp="1" noChangeAspect="1"/>
          </p:cNvSpPr>
          <p:nvPr>
            <p:ph type="pic" sz="quarter" idx="1001"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24" name="Partnerlogo 2 (JU-Free)">
            <a:extLst>
              <a:ext uri="{FF2B5EF4-FFF2-40B4-BE49-F238E27FC236}">
                <a16:creationId xmlns:a16="http://schemas.microsoft.com/office/drawing/2014/main" id="{6B472A8D-8FA2-433D-9A0F-557873ED689B}"/>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25" name="Partnerlogo 3 (JU-Free)">
            <a:extLst>
              <a:ext uri="{FF2B5EF4-FFF2-40B4-BE49-F238E27FC236}">
                <a16:creationId xmlns:a16="http://schemas.microsoft.com/office/drawing/2014/main" id="{B4F173D2-5450-4EE5-87F9-02717AE0DA27}"/>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80696504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kader">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p:txBody>
          <a:bodyPr/>
          <a:lstStyle/>
          <a:p>
            <a:r>
              <a:rPr lang="nl-NL" noProof="1"/>
              <a:t>[Titel]</a:t>
            </a:r>
          </a:p>
        </p:txBody>
      </p:sp>
      <p:sp>
        <p:nvSpPr>
          <p:cNvPr id="3" name="Tijdelijke aanduiding voor inhoud 2"/>
          <p:cNvSpPr>
            <a:spLocks noGrp="1" noSelect="1"/>
          </p:cNvSpPr>
          <p:nvPr>
            <p:ph idx="1" hasCustomPrompt="1"/>
          </p:nvPr>
        </p:nvSpPr>
        <p:spPr bwMode="ltGray"/>
        <p:txBody>
          <a:bodyPr/>
          <a:lstStyle>
            <a:lvl1pPr>
              <a:defRPr sz="2000" baseline="0"/>
            </a:lvl1pPr>
          </a:lstStyle>
          <a:p>
            <a:pPr lvl="0"/>
            <a:r>
              <a:rPr lang="nl-NL" noProof="1"/>
              <a:t>[Typ tekst of klik op een pictogram om een object in te voegen]</a:t>
            </a:r>
          </a:p>
        </p:txBody>
      </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9" name="Partnerlogo 1 (JU-Free)">
            <a:extLst>
              <a:ext uri="{FF2B5EF4-FFF2-40B4-BE49-F238E27FC236}">
                <a16:creationId xmlns:a16="http://schemas.microsoft.com/office/drawing/2014/main" id="{3E431F38-5976-4934-A64B-C7581D30C359}"/>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0" name="Partnerlogo 2 (JU-Free)">
            <a:extLst>
              <a:ext uri="{FF2B5EF4-FFF2-40B4-BE49-F238E27FC236}">
                <a16:creationId xmlns:a16="http://schemas.microsoft.com/office/drawing/2014/main" id="{79C28FC3-4AFA-4265-B5D4-D7C6FB5F9DD7}"/>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1" name="Partnerlogo 3 (JU-Free)">
            <a:extLst>
              <a:ext uri="{FF2B5EF4-FFF2-40B4-BE49-F238E27FC236}">
                <a16:creationId xmlns:a16="http://schemas.microsoft.com/office/drawing/2014/main" id="{E9471A83-67F5-47C9-949A-2C0C68E8DD9B}"/>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subtitel en kader">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p:txBody>
          <a:bodyPr/>
          <a:lstStyle>
            <a:lvl1pPr>
              <a:defRPr>
                <a:solidFill>
                  <a:schemeClr val="tx1"/>
                </a:solidFill>
              </a:defRPr>
            </a:lvl1pPr>
          </a:lstStyle>
          <a:p>
            <a:r>
              <a:rPr lang="nl-NL" noProof="1"/>
              <a:t>[Titel]</a:t>
            </a:r>
          </a:p>
        </p:txBody>
      </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7" name="Tijdelijke aanduiding voor tekst 6">
            <a:extLst>
              <a:ext uri="{FF2B5EF4-FFF2-40B4-BE49-F238E27FC236}">
                <a16:creationId xmlns:a16="http://schemas.microsoft.com/office/drawing/2014/main" id="{9AF0CB7E-1FF8-4636-81B8-DB803D040BA7}"/>
              </a:ext>
            </a:extLst>
          </p:cNvPr>
          <p:cNvSpPr>
            <a:spLocks noGrp="1" noSelect="1"/>
          </p:cNvSpPr>
          <p:nvPr>
            <p:ph type="body" sz="quarter" idx="13" hasCustomPrompt="1"/>
          </p:nvPr>
        </p:nvSpPr>
        <p:spPr bwMode="ltGray">
          <a:xfrm>
            <a:off x="1729080" y="3038697"/>
            <a:ext cx="9119881" cy="540000"/>
          </a:xfrm>
        </p:spPr>
        <p:txBody>
          <a:bodyPr/>
          <a:lstStyle>
            <a:lvl1pPr marL="0" indent="0">
              <a:buFontTx/>
              <a:buNone/>
              <a:defRPr sz="2750" b="1">
                <a:solidFill>
                  <a:schemeClr val="tx1"/>
                </a:solidFill>
                <a:latin typeface="+mj-lt"/>
              </a:defRPr>
            </a:lvl1pPr>
            <a:lvl2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2750" b="1" i="0" u="none" baseline="0">
                <a:solidFill>
                  <a:schemeClr val="tx1">
                    <a:lumMod val="100000"/>
                  </a:schemeClr>
                </a:solidFill>
                <a:latin typeface="Montserrat" panose="00000500000000000000" pitchFamily="2" charset="0"/>
              </a:defRPr>
            </a:lvl9pPr>
          </a:lstStyle>
          <a:p>
            <a:pPr lvl="0"/>
            <a:r>
              <a:rPr lang="nl-NL" noProof="0"/>
              <a:t>[Subkop]</a:t>
            </a:r>
          </a:p>
        </p:txBody>
      </p:sp>
      <p:sp>
        <p:nvSpPr>
          <p:cNvPr id="8" name="Tijdelijke aanduiding voor inhoud 2">
            <a:extLst>
              <a:ext uri="{FF2B5EF4-FFF2-40B4-BE49-F238E27FC236}">
                <a16:creationId xmlns:a16="http://schemas.microsoft.com/office/drawing/2014/main" id="{A597A203-EA10-43E6-AC46-FED26FDB7400}"/>
              </a:ext>
            </a:extLst>
          </p:cNvPr>
          <p:cNvSpPr>
            <a:spLocks noGrp="1" noSelect="1"/>
          </p:cNvSpPr>
          <p:nvPr>
            <p:ph idx="1" hasCustomPrompt="1"/>
          </p:nvPr>
        </p:nvSpPr>
        <p:spPr bwMode="ltGray">
          <a:xfrm>
            <a:off x="1729080" y="3760200"/>
            <a:ext cx="9119881" cy="2532600"/>
          </a:xfrm>
        </p:spPr>
        <p:txBody>
          <a:bodyPr/>
          <a:lstStyle>
            <a:lvl1pPr>
              <a:defRPr baseline="0">
                <a:solidFill>
                  <a:schemeClr val="tx1"/>
                </a:solidFill>
              </a:defRPr>
            </a:lvl1pPr>
          </a:lstStyle>
          <a:p>
            <a:pPr lvl="0"/>
            <a:r>
              <a:rPr lang="nl-NL" noProof="1"/>
              <a:t>[Typ tekst of klik op een pictogram om een object in te voegen]</a:t>
            </a:r>
          </a:p>
        </p:txBody>
      </p:sp>
      <p:sp>
        <p:nvSpPr>
          <p:cNvPr id="12" name="Partnerlogo 1 (JU-Free)">
            <a:extLst>
              <a:ext uri="{FF2B5EF4-FFF2-40B4-BE49-F238E27FC236}">
                <a16:creationId xmlns:a16="http://schemas.microsoft.com/office/drawing/2014/main" id="{E54F8B20-E719-4D2A-93F3-CC3F43E937B8}"/>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3" name="Partnerlogo 2 (JU-Free)">
            <a:extLst>
              <a:ext uri="{FF2B5EF4-FFF2-40B4-BE49-F238E27FC236}">
                <a16:creationId xmlns:a16="http://schemas.microsoft.com/office/drawing/2014/main" id="{707322EA-383F-4929-86C1-C1DA88D9C107}"/>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4" name="Partnerlogo 3 (JU-Free)">
            <a:extLst>
              <a:ext uri="{FF2B5EF4-FFF2-40B4-BE49-F238E27FC236}">
                <a16:creationId xmlns:a16="http://schemas.microsoft.com/office/drawing/2014/main" id="{3C99FD98-8062-4B0A-8208-708D7AE8536E}"/>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665268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2 kaders">
    <p:spTree>
      <p:nvGrpSpPr>
        <p:cNvPr id="1" name=""/>
        <p:cNvGrpSpPr/>
        <p:nvPr/>
      </p:nvGrpSpPr>
      <p:grpSpPr>
        <a:xfrm>
          <a:off x="0" y="0"/>
          <a:ext cx="0" cy="0"/>
          <a:chOff x="0" y="0"/>
          <a:chExt cx="0" cy="0"/>
        </a:xfrm>
      </p:grpSpPr>
      <p:sp>
        <p:nvSpPr>
          <p:cNvPr id="9" name="Tijdelijke aanduiding voor inhoud 8"/>
          <p:cNvSpPr>
            <a:spLocks noGrp="1" noSelect="1"/>
          </p:cNvSpPr>
          <p:nvPr>
            <p:ph sz="quarter" idx="13" hasCustomPrompt="1"/>
          </p:nvPr>
        </p:nvSpPr>
        <p:spPr bwMode="ltGray">
          <a:xfrm>
            <a:off x="1729080" y="3438000"/>
            <a:ext cx="4320000" cy="2532600"/>
          </a:xfrm>
        </p:spPr>
        <p:txBody>
          <a:bodyPr/>
          <a:lstStyle>
            <a:lvl1pPr>
              <a:defRPr/>
            </a:lvl1pPr>
          </a:lstStyle>
          <a:p>
            <a:pPr lvl="0"/>
            <a:r>
              <a:rPr lang="nl-NL" noProof="1"/>
              <a:t>[Typ tekst of klik op een pictogram om een object in te voegen]</a:t>
            </a:r>
          </a:p>
        </p:txBody>
      </p:sp>
      <p:sp>
        <p:nvSpPr>
          <p:cNvPr id="11" name="Tijdelijke aanduiding voor inhoud 10"/>
          <p:cNvSpPr>
            <a:spLocks noGrp="1" noSelect="1"/>
          </p:cNvSpPr>
          <p:nvPr>
            <p:ph sz="quarter" idx="14" hasCustomPrompt="1"/>
          </p:nvPr>
        </p:nvSpPr>
        <p:spPr bwMode="ltGray">
          <a:xfrm>
            <a:off x="6528974" y="3438000"/>
            <a:ext cx="4320000" cy="2532600"/>
          </a:xfrm>
        </p:spPr>
        <p:txBody>
          <a:bodyPr/>
          <a:lstStyle>
            <a:lvl1pPr>
              <a:defRPr/>
            </a:lvl1pPr>
          </a:lstStyle>
          <a:p>
            <a:pPr lvl="0"/>
            <a:r>
              <a:rPr lang="nl-NL" noProof="1"/>
              <a:t>[Typ tekst of klik op een pictogram om een object in te voegen]</a:t>
            </a:r>
          </a:p>
        </p:txBody>
      </p:sp>
      <p:sp>
        <p:nvSpPr>
          <p:cNvPr id="7" name="Tijdelijke aanduiding voor dianummer 6">
            <a:extLst>
              <a:ext uri="{FF2B5EF4-FFF2-40B4-BE49-F238E27FC236}">
                <a16:creationId xmlns:a16="http://schemas.microsoft.com/office/drawing/2014/main" id="{3E61EBA1-F672-4361-9FBE-00052F6BD314}"/>
              </a:ext>
            </a:extLst>
          </p:cNvPr>
          <p:cNvSpPr>
            <a:spLocks noGrp="1" noSelect="1"/>
          </p:cNvSpPr>
          <p:nvPr>
            <p:ph type="sldNum" sz="quarter" idx="17"/>
          </p:nvPr>
        </p:nvSpPr>
        <p:spPr bwMode="ltGray"/>
        <p:txBody>
          <a:bodyPr/>
          <a:lstStyle/>
          <a:p>
            <a:fld id="{1336C48C-F87C-4E4B-81EF-5027B17D1F61}" type="slidenum">
              <a:rPr lang="nl-NL" noProof="1" smtClean="0"/>
              <a:pPr/>
              <a:t>‹nr.›</a:t>
            </a:fld>
            <a:endParaRPr lang="nl-NL" noProof="1"/>
          </a:p>
        </p:txBody>
      </p:sp>
      <p:sp>
        <p:nvSpPr>
          <p:cNvPr id="3" name="Titel 2">
            <a:extLst>
              <a:ext uri="{FF2B5EF4-FFF2-40B4-BE49-F238E27FC236}">
                <a16:creationId xmlns:a16="http://schemas.microsoft.com/office/drawing/2014/main" id="{F16D4B2C-9CC7-41A6-829E-6AC5F323972F}"/>
              </a:ext>
            </a:extLst>
          </p:cNvPr>
          <p:cNvSpPr>
            <a:spLocks noGrp="1" noSelect="1"/>
          </p:cNvSpPr>
          <p:nvPr>
            <p:ph type="title" hasCustomPrompt="1"/>
          </p:nvPr>
        </p:nvSpPr>
        <p:spPr bwMode="ltGray"/>
        <p:txBody>
          <a:bodyPr/>
          <a:lstStyle>
            <a:lvl1pPr>
              <a:defRPr/>
            </a:lvl1pPr>
          </a:lstStyle>
          <a:p>
            <a:r>
              <a:rPr lang="nl-NL" noProof="0"/>
              <a:t>[Titel]</a:t>
            </a:r>
          </a:p>
        </p:txBody>
      </p:sp>
      <p:sp>
        <p:nvSpPr>
          <p:cNvPr id="12" name="Partnerlogo 1 (JU-Free)">
            <a:extLst>
              <a:ext uri="{FF2B5EF4-FFF2-40B4-BE49-F238E27FC236}">
                <a16:creationId xmlns:a16="http://schemas.microsoft.com/office/drawing/2014/main" id="{34768D10-E922-4322-8E98-4A265A185AB2}"/>
              </a:ext>
            </a:extLst>
          </p:cNvPr>
          <p:cNvSpPr>
            <a:spLocks noGrp="1" noChangeAspect="1"/>
          </p:cNvSpPr>
          <p:nvPr>
            <p:ph type="pic" sz="quarter" idx="18"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3" name="Partnerlogo 2 (JU-Free)">
            <a:extLst>
              <a:ext uri="{FF2B5EF4-FFF2-40B4-BE49-F238E27FC236}">
                <a16:creationId xmlns:a16="http://schemas.microsoft.com/office/drawing/2014/main" id="{55FC6973-41F1-48EB-936A-A5681A59E62C}"/>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4" name="Partnerlogo 3 (JU-Free)">
            <a:extLst>
              <a:ext uri="{FF2B5EF4-FFF2-40B4-BE49-F238E27FC236}">
                <a16:creationId xmlns:a16="http://schemas.microsoft.com/office/drawing/2014/main" id="{6BADEE65-968A-4F49-98EB-86796A14A6FF}"/>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054DA11-4B44-48E9-8BCB-BE440C518C2E}"/>
              </a:ext>
            </a:extLst>
          </p:cNvPr>
          <p:cNvSpPr>
            <a:spLocks noGrp="1" noSelect="1"/>
          </p:cNvSpPr>
          <p:nvPr>
            <p:ph type="title" hasCustomPrompt="1"/>
          </p:nvPr>
        </p:nvSpPr>
        <p:spPr bwMode="ltGray"/>
        <p:txBody>
          <a:bodyPr/>
          <a:lstStyle>
            <a:lvl1pPr>
              <a:defRPr/>
            </a:lvl1pPr>
          </a:lstStyle>
          <a:p>
            <a:r>
              <a:rPr lang="nl-NL" dirty="0"/>
              <a:t>[Titel]</a:t>
            </a:r>
          </a:p>
        </p:txBody>
      </p:sp>
      <p:sp>
        <p:nvSpPr>
          <p:cNvPr id="9" name="Tijdelijke aanduiding voor dianummer 8">
            <a:extLst>
              <a:ext uri="{FF2B5EF4-FFF2-40B4-BE49-F238E27FC236}">
                <a16:creationId xmlns:a16="http://schemas.microsoft.com/office/drawing/2014/main" id="{2CA69C0B-444A-49FF-8088-849BA006B88B}"/>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7" name="Partnerlogo 1 (JU-Free)">
            <a:extLst>
              <a:ext uri="{FF2B5EF4-FFF2-40B4-BE49-F238E27FC236}">
                <a16:creationId xmlns:a16="http://schemas.microsoft.com/office/drawing/2014/main" id="{97283039-380A-4D48-BC06-C73AF66D8AD1}"/>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8" name="Partnerlogo 2 (JU-Free)">
            <a:extLst>
              <a:ext uri="{FF2B5EF4-FFF2-40B4-BE49-F238E27FC236}">
                <a16:creationId xmlns:a16="http://schemas.microsoft.com/office/drawing/2014/main" id="{2836A984-759D-4C3F-BA28-39E12B8C3462}"/>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0" name="Partnerlogo 3 (JU-Free)">
            <a:extLst>
              <a:ext uri="{FF2B5EF4-FFF2-40B4-BE49-F238E27FC236}">
                <a16:creationId xmlns:a16="http://schemas.microsoft.com/office/drawing/2014/main" id="{1DE0A0EA-7E6F-4FC4-8DD1-788587E2D627}"/>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9B9F998A-8575-4B43-917A-C1F7AE614457}"/>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7" name="Partnerlogo 1 (JU-Free)">
            <a:extLst>
              <a:ext uri="{FF2B5EF4-FFF2-40B4-BE49-F238E27FC236}">
                <a16:creationId xmlns:a16="http://schemas.microsoft.com/office/drawing/2014/main" id="{ADDA3F8F-D410-4E26-9DBC-4666631B9CEB}"/>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8" name="Partnerlogo 2 (JU-Free)">
            <a:extLst>
              <a:ext uri="{FF2B5EF4-FFF2-40B4-BE49-F238E27FC236}">
                <a16:creationId xmlns:a16="http://schemas.microsoft.com/office/drawing/2014/main" id="{36EAA9FC-7B5C-4536-8671-0F47F7C5C28A}"/>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9" name="Partnerlogo 3 (JU-Free)">
            <a:extLst>
              <a:ext uri="{FF2B5EF4-FFF2-40B4-BE49-F238E27FC236}">
                <a16:creationId xmlns:a16="http://schemas.microsoft.com/office/drawing/2014/main" id="{45709F82-066C-452A-B918-10C175BBCFAD}"/>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el en kader (grijsgroen)">
    <p:bg>
      <p:bgPr>
        <a:solidFill>
          <a:srgbClr val="BED3C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p:txBody>
          <a:bodyPr/>
          <a:lstStyle/>
          <a:p>
            <a:r>
              <a:rPr lang="nl-NL" noProof="1"/>
              <a:t>[Titel]</a:t>
            </a:r>
          </a:p>
        </p:txBody>
      </p:sp>
      <p:sp>
        <p:nvSpPr>
          <p:cNvPr id="3" name="Tijdelijke aanduiding voor inhoud 2"/>
          <p:cNvSpPr>
            <a:spLocks noGrp="1" noSelect="1"/>
          </p:cNvSpPr>
          <p:nvPr>
            <p:ph idx="1" hasCustomPrompt="1"/>
          </p:nvPr>
        </p:nvSpPr>
        <p:spPr bwMode="ltGray"/>
        <p:txBody>
          <a:bodyPr/>
          <a:lstStyle>
            <a:lvl1pPr>
              <a:defRPr baseline="0"/>
            </a:lvl1pPr>
          </a:lstStyle>
          <a:p>
            <a:pPr lvl="0"/>
            <a:r>
              <a:rPr lang="nl-NL" noProof="1"/>
              <a:t>[Typ tekst of klik op een pictogram om een object in te voegen]</a:t>
            </a:r>
          </a:p>
        </p:txBody>
      </p:sp>
      <p:sp>
        <p:nvSpPr>
          <p:cNvPr id="5" name="Rectangle 7">
            <a:extLst>
              <a:ext uri="{FF2B5EF4-FFF2-40B4-BE49-F238E27FC236}">
                <a16:creationId xmlns:a16="http://schemas.microsoft.com/office/drawing/2014/main" id="{C9687939-1321-4819-9558-0664D356E6D5}"/>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7" name="Groep 6">
            <a:extLst>
              <a:ext uri="{FF2B5EF4-FFF2-40B4-BE49-F238E27FC236}">
                <a16:creationId xmlns:a16="http://schemas.microsoft.com/office/drawing/2014/main" id="{AC33BF1E-D6ED-46E8-B1AE-96BE5A880F11}"/>
              </a:ext>
            </a:extLst>
          </p:cNvPr>
          <p:cNvGrpSpPr>
            <a:grpSpLocks noSelect="1"/>
          </p:cNvGrpSpPr>
          <p:nvPr userDrawn="1"/>
        </p:nvGrpSpPr>
        <p:grpSpPr bwMode="ltGray">
          <a:xfrm>
            <a:off x="10836275" y="6527800"/>
            <a:ext cx="1141413" cy="254000"/>
            <a:chOff x="10836275" y="6527800"/>
            <a:chExt cx="1141413" cy="254000"/>
          </a:xfrm>
        </p:grpSpPr>
        <p:sp>
          <p:nvSpPr>
            <p:cNvPr id="8" name="Freeform 8">
              <a:extLst>
                <a:ext uri="{FF2B5EF4-FFF2-40B4-BE49-F238E27FC236}">
                  <a16:creationId xmlns:a16="http://schemas.microsoft.com/office/drawing/2014/main" id="{848BBEEF-9F3A-425E-86AA-277168BD9D00}"/>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9" name="Freeform 9">
              <a:extLst>
                <a:ext uri="{FF2B5EF4-FFF2-40B4-BE49-F238E27FC236}">
                  <a16:creationId xmlns:a16="http://schemas.microsoft.com/office/drawing/2014/main" id="{9B10E833-2286-48CD-885E-5971D0DE2028}"/>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13" name="Partnerlogo 1 (JU-Free)">
            <a:extLst>
              <a:ext uri="{FF2B5EF4-FFF2-40B4-BE49-F238E27FC236}">
                <a16:creationId xmlns:a16="http://schemas.microsoft.com/office/drawing/2014/main" id="{F48DC7AD-A8EC-4674-A998-64A2C68D8BFD}"/>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4" name="Partnerlogo 2 (JU-Free)">
            <a:extLst>
              <a:ext uri="{FF2B5EF4-FFF2-40B4-BE49-F238E27FC236}">
                <a16:creationId xmlns:a16="http://schemas.microsoft.com/office/drawing/2014/main" id="{CD1C8ED5-6641-41BD-83B3-29ECAAB97997}"/>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5" name="Partnerlogo 3 (JU-Free)">
            <a:extLst>
              <a:ext uri="{FF2B5EF4-FFF2-40B4-BE49-F238E27FC236}">
                <a16:creationId xmlns:a16="http://schemas.microsoft.com/office/drawing/2014/main" id="{CC07D09A-B230-4477-ABFE-C38274D401E4}"/>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1924846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el, kader en afbeelding (groot)">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a:xfrm>
            <a:off x="783943" y="728700"/>
            <a:ext cx="4591977" cy="2259000"/>
          </a:xfrm>
        </p:spPr>
        <p:txBody>
          <a:bodyPr/>
          <a:lstStyle>
            <a:lvl1pPr>
              <a:defRPr>
                <a:solidFill>
                  <a:schemeClr val="tx1"/>
                </a:solidFill>
              </a:defRPr>
            </a:lvl1pPr>
          </a:lstStyle>
          <a:p>
            <a:r>
              <a:rPr lang="nl-NL" noProof="1"/>
              <a:t>[Titel]</a:t>
            </a:r>
          </a:p>
        </p:txBody>
      </p:sp>
      <p:sp>
        <p:nvSpPr>
          <p:cNvPr id="7" name="***Frame text 2">
            <a:extLst>
              <a:ext uri="{FF2B5EF4-FFF2-40B4-BE49-F238E27FC236}">
                <a16:creationId xmlns:a16="http://schemas.microsoft.com/office/drawing/2014/main" id="{D308B9B9-D035-4CD4-A761-14215EDFC9F9}"/>
              </a:ext>
            </a:extLst>
          </p:cNvPr>
          <p:cNvSpPr>
            <a:spLocks noGrp="1" noSelect="1"/>
          </p:cNvSpPr>
          <p:nvPr>
            <p:ph type="body" sz="quarter" idx="13" hasCustomPrompt="1"/>
          </p:nvPr>
        </p:nvSpPr>
        <p:spPr bwMode="ltGray">
          <a:xfrm>
            <a:off x="784080" y="3548514"/>
            <a:ext cx="4591840" cy="2876999"/>
          </a:xfrm>
        </p:spPr>
        <p:txBody>
          <a:bodyPr/>
          <a:lstStyle>
            <a:lvl1pPr marL="0" indent="0">
              <a:lnSpc>
                <a:spcPct val="123000"/>
              </a:lnSpc>
              <a:spcAft>
                <a:spcPts val="0"/>
              </a:spcAft>
              <a:buClr>
                <a:schemeClr val="bg1"/>
              </a:buClr>
              <a:buFontTx/>
              <a:buNone/>
              <a:defRPr sz="1550">
                <a:solidFill>
                  <a:schemeClr val="tx1"/>
                </a:solidFill>
              </a:defRPr>
            </a:lvl1pPr>
            <a:lvl2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2pPr>
            <a:lvl3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3pPr>
            <a:lvl4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4pPr>
            <a:lvl5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5pPr>
            <a:lvl6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6pPr>
            <a:lvl7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7pPr>
            <a:lvl8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8pPr>
            <a:lvl9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9pPr>
          </a:lstStyle>
          <a:p>
            <a:pPr lvl="0"/>
            <a:r>
              <a:rPr lang="nl-NL" noProof="0"/>
              <a:t>[Tekst]</a:t>
            </a:r>
          </a:p>
        </p:txBody>
      </p:sp>
      <p:sp>
        <p:nvSpPr>
          <p:cNvPr id="8" name="Tijdelijke aanduiding voor afbeelding 20">
            <a:extLst>
              <a:ext uri="{FF2B5EF4-FFF2-40B4-BE49-F238E27FC236}">
                <a16:creationId xmlns:a16="http://schemas.microsoft.com/office/drawing/2014/main" id="{19A20ED1-F407-4749-958F-EC21571232D9}"/>
              </a:ext>
            </a:extLst>
          </p:cNvPr>
          <p:cNvSpPr>
            <a:spLocks noGrp="1" noSelect="1"/>
          </p:cNvSpPr>
          <p:nvPr>
            <p:ph type="pic" sz="quarter" idx="21" hasCustomPrompt="1"/>
          </p:nvPr>
        </p:nvSpPr>
        <p:spPr bwMode="ltGray">
          <a:xfrm>
            <a:off x="6588000" y="1"/>
            <a:ext cx="5603760" cy="6445250"/>
          </a:xfrm>
          <a:prstGeom prst="rect">
            <a:avLst/>
          </a:prstGeom>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dirty="0"/>
              <a:t>[Afbeelding]</a:t>
            </a:r>
          </a:p>
        </p:txBody>
      </p:sp>
      <p:sp>
        <p:nvSpPr>
          <p:cNvPr id="9" name="Rectangle 7">
            <a:extLst>
              <a:ext uri="{FF2B5EF4-FFF2-40B4-BE49-F238E27FC236}">
                <a16:creationId xmlns:a16="http://schemas.microsoft.com/office/drawing/2014/main" id="{1B9889BC-8EC4-4D39-88A8-3D5F08F43CBD}"/>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grpSp>
        <p:nvGrpSpPr>
          <p:cNvPr id="10" name="Groep 9">
            <a:extLst>
              <a:ext uri="{FF2B5EF4-FFF2-40B4-BE49-F238E27FC236}">
                <a16:creationId xmlns:a16="http://schemas.microsoft.com/office/drawing/2014/main" id="{B609F77A-F960-4AE3-B001-AC65A5A46CF7}"/>
              </a:ext>
            </a:extLst>
          </p:cNvPr>
          <p:cNvGrpSpPr>
            <a:grpSpLocks noSelect="1"/>
          </p:cNvGrpSpPr>
          <p:nvPr userDrawn="1"/>
        </p:nvGrpSpPr>
        <p:grpSpPr bwMode="ltGray">
          <a:xfrm>
            <a:off x="10836275" y="6527800"/>
            <a:ext cx="1141413" cy="254000"/>
            <a:chOff x="10836275" y="6527800"/>
            <a:chExt cx="1141413" cy="254000"/>
          </a:xfrm>
        </p:grpSpPr>
        <p:sp>
          <p:nvSpPr>
            <p:cNvPr id="11" name="Freeform 8">
              <a:extLst>
                <a:ext uri="{FF2B5EF4-FFF2-40B4-BE49-F238E27FC236}">
                  <a16:creationId xmlns:a16="http://schemas.microsoft.com/office/drawing/2014/main" id="{CB97AC41-5E02-4A65-AE70-3C3F8A4D7DBC}"/>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9">
              <a:extLst>
                <a:ext uri="{FF2B5EF4-FFF2-40B4-BE49-F238E27FC236}">
                  <a16:creationId xmlns:a16="http://schemas.microsoft.com/office/drawing/2014/main" id="{A379B617-EAFE-4B5C-9DED-A6268E25CC6B}"/>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16" name="Partnerlogo 1 (JU-Free)">
            <a:extLst>
              <a:ext uri="{FF2B5EF4-FFF2-40B4-BE49-F238E27FC236}">
                <a16:creationId xmlns:a16="http://schemas.microsoft.com/office/drawing/2014/main" id="{B56C8DCB-2A19-4F78-835A-C1D46C13DEFF}"/>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7" name="Partnerlogo 2 (JU-Free)">
            <a:extLst>
              <a:ext uri="{FF2B5EF4-FFF2-40B4-BE49-F238E27FC236}">
                <a16:creationId xmlns:a16="http://schemas.microsoft.com/office/drawing/2014/main" id="{21038614-9902-4CA6-800C-8DAD20ECFAE3}"/>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8" name="Partnerlogo 3 (JU-Free)">
            <a:extLst>
              <a:ext uri="{FF2B5EF4-FFF2-40B4-BE49-F238E27FC236}">
                <a16:creationId xmlns:a16="http://schemas.microsoft.com/office/drawing/2014/main" id="{92A9205D-0E28-43BA-9EFD-030836A30035}"/>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570135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el, kader en afbeelding (klein)">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a:xfrm>
            <a:off x="783943" y="728700"/>
            <a:ext cx="4591977" cy="2259000"/>
          </a:xfrm>
        </p:spPr>
        <p:txBody>
          <a:bodyPr/>
          <a:lstStyle>
            <a:lvl1pPr>
              <a:defRPr>
                <a:solidFill>
                  <a:schemeClr val="tx1"/>
                </a:solidFill>
              </a:defRPr>
            </a:lvl1pPr>
          </a:lstStyle>
          <a:p>
            <a:r>
              <a:rPr lang="nl-NL" noProof="1"/>
              <a:t>[Titel]</a:t>
            </a:r>
          </a:p>
        </p:txBody>
      </p:sp>
      <p:sp>
        <p:nvSpPr>
          <p:cNvPr id="7" name="***Frame text 2">
            <a:extLst>
              <a:ext uri="{FF2B5EF4-FFF2-40B4-BE49-F238E27FC236}">
                <a16:creationId xmlns:a16="http://schemas.microsoft.com/office/drawing/2014/main" id="{D308B9B9-D035-4CD4-A761-14215EDFC9F9}"/>
              </a:ext>
            </a:extLst>
          </p:cNvPr>
          <p:cNvSpPr>
            <a:spLocks noGrp="1" noSelect="1"/>
          </p:cNvSpPr>
          <p:nvPr>
            <p:ph type="body" sz="quarter" idx="13" hasCustomPrompt="1"/>
          </p:nvPr>
        </p:nvSpPr>
        <p:spPr bwMode="ltGray">
          <a:xfrm>
            <a:off x="784080" y="3548514"/>
            <a:ext cx="4591840" cy="2876999"/>
          </a:xfrm>
        </p:spPr>
        <p:txBody>
          <a:bodyPr/>
          <a:lstStyle>
            <a:lvl1pPr marL="0" indent="0">
              <a:lnSpc>
                <a:spcPct val="123000"/>
              </a:lnSpc>
              <a:spcAft>
                <a:spcPts val="0"/>
              </a:spcAft>
              <a:buClr>
                <a:schemeClr val="bg1"/>
              </a:buClr>
              <a:buFontTx/>
              <a:buNone/>
              <a:defRPr sz="1550">
                <a:solidFill>
                  <a:schemeClr val="tx1"/>
                </a:solidFill>
              </a:defRPr>
            </a:lvl1pPr>
            <a:lvl2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2pPr>
            <a:lvl3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3pPr>
            <a:lvl4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4pPr>
            <a:lvl5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5pPr>
            <a:lvl6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6pPr>
            <a:lvl7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7pPr>
            <a:lvl8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8pPr>
            <a:lvl9pPr marL="0" marR="0" indent="0" algn="l" fontAlgn="auto">
              <a:lnSpc>
                <a:spcPct val="123000"/>
              </a:lnSpc>
              <a:spcBef>
                <a:spcPts val="0"/>
              </a:spcBef>
              <a:spcAft>
                <a:spcPts val="0"/>
              </a:spcAft>
              <a:defRPr kumimoji="0" sz="1550" b="0" i="0" u="none" baseline="0">
                <a:solidFill>
                  <a:schemeClr val="tx1">
                    <a:lumMod val="100000"/>
                  </a:schemeClr>
                </a:solidFill>
                <a:latin typeface="Montserrat" panose="00000500000000000000" pitchFamily="2" charset="0"/>
              </a:defRPr>
            </a:lvl9pPr>
          </a:lstStyle>
          <a:p>
            <a:pPr lvl="0"/>
            <a:r>
              <a:rPr lang="nl-NL" noProof="0" dirty="0"/>
              <a:t>[Tekst]</a:t>
            </a:r>
          </a:p>
        </p:txBody>
      </p:sp>
      <p:sp>
        <p:nvSpPr>
          <p:cNvPr id="8" name="Tijdelijke aanduiding voor afbeelding 20">
            <a:extLst>
              <a:ext uri="{FF2B5EF4-FFF2-40B4-BE49-F238E27FC236}">
                <a16:creationId xmlns:a16="http://schemas.microsoft.com/office/drawing/2014/main" id="{0A82B7DF-523B-4F5A-83C0-2B0BA4AAA9C3}"/>
              </a:ext>
            </a:extLst>
          </p:cNvPr>
          <p:cNvSpPr>
            <a:spLocks noGrp="1" noSelect="1"/>
          </p:cNvSpPr>
          <p:nvPr>
            <p:ph type="pic" sz="quarter" idx="21" hasCustomPrompt="1"/>
          </p:nvPr>
        </p:nvSpPr>
        <p:spPr bwMode="ltGray">
          <a:xfrm>
            <a:off x="6569876" y="836711"/>
            <a:ext cx="4566684" cy="5148573"/>
          </a:xfrm>
          <a:prstGeom prst="rect">
            <a:avLst/>
          </a:prstGeom>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dirty="0"/>
              <a:t>[Afbeelding]</a:t>
            </a:r>
          </a:p>
        </p:txBody>
      </p:sp>
      <p:sp>
        <p:nvSpPr>
          <p:cNvPr id="9" name="Rectangle 7">
            <a:extLst>
              <a:ext uri="{FF2B5EF4-FFF2-40B4-BE49-F238E27FC236}">
                <a16:creationId xmlns:a16="http://schemas.microsoft.com/office/drawing/2014/main" id="{24B8B04A-846D-4950-9C32-FC9F369C79B2}"/>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grpSp>
        <p:nvGrpSpPr>
          <p:cNvPr id="10" name="Groep 9">
            <a:extLst>
              <a:ext uri="{FF2B5EF4-FFF2-40B4-BE49-F238E27FC236}">
                <a16:creationId xmlns:a16="http://schemas.microsoft.com/office/drawing/2014/main" id="{6B2F7881-D61E-4EE2-A6CE-7730ADAEE1DC}"/>
              </a:ext>
            </a:extLst>
          </p:cNvPr>
          <p:cNvGrpSpPr>
            <a:grpSpLocks noSelect="1"/>
          </p:cNvGrpSpPr>
          <p:nvPr userDrawn="1"/>
        </p:nvGrpSpPr>
        <p:grpSpPr bwMode="ltGray">
          <a:xfrm>
            <a:off x="10836275" y="6527800"/>
            <a:ext cx="1141413" cy="254000"/>
            <a:chOff x="10836275" y="6527800"/>
            <a:chExt cx="1141413" cy="254000"/>
          </a:xfrm>
        </p:grpSpPr>
        <p:sp>
          <p:nvSpPr>
            <p:cNvPr id="11" name="Freeform 8">
              <a:extLst>
                <a:ext uri="{FF2B5EF4-FFF2-40B4-BE49-F238E27FC236}">
                  <a16:creationId xmlns:a16="http://schemas.microsoft.com/office/drawing/2014/main" id="{2ADB8AE7-02BA-46A3-94A0-AED3E8E2B542}"/>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9">
              <a:extLst>
                <a:ext uri="{FF2B5EF4-FFF2-40B4-BE49-F238E27FC236}">
                  <a16:creationId xmlns:a16="http://schemas.microsoft.com/office/drawing/2014/main" id="{EF0EFA17-C0D7-4921-A032-31E7DB52C937}"/>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16" name="Partnerlogo 1 (JU-Free)">
            <a:extLst>
              <a:ext uri="{FF2B5EF4-FFF2-40B4-BE49-F238E27FC236}">
                <a16:creationId xmlns:a16="http://schemas.microsoft.com/office/drawing/2014/main" id="{3F5BA74B-E380-4B41-858F-DB328BB5FE8D}"/>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7" name="Partnerlogo 2 (JU-Free)">
            <a:extLst>
              <a:ext uri="{FF2B5EF4-FFF2-40B4-BE49-F238E27FC236}">
                <a16:creationId xmlns:a16="http://schemas.microsoft.com/office/drawing/2014/main" id="{0ED741BE-5ECB-4A70-B2EA-6A328D8DFC95}"/>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8" name="Partnerlogo 3 (JU-Free)">
            <a:extLst>
              <a:ext uri="{FF2B5EF4-FFF2-40B4-BE49-F238E27FC236}">
                <a16:creationId xmlns:a16="http://schemas.microsoft.com/office/drawing/2014/main" id="{3CA620C7-D2CC-4FE6-A09A-AAADFB598642}"/>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425390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fbeelding, tekst, afbeelding tekst">
    <p:spTree>
      <p:nvGrpSpPr>
        <p:cNvPr id="1" name=""/>
        <p:cNvGrpSpPr/>
        <p:nvPr/>
      </p:nvGrpSpPr>
      <p:grpSpPr>
        <a:xfrm>
          <a:off x="0" y="0"/>
          <a:ext cx="0" cy="0"/>
          <a:chOff x="0" y="0"/>
          <a:chExt cx="0" cy="0"/>
        </a:xfrm>
      </p:grpSpPr>
      <p:sp>
        <p:nvSpPr>
          <p:cNvPr id="9" name="Rectangle 7">
            <a:extLst>
              <a:ext uri="{FF2B5EF4-FFF2-40B4-BE49-F238E27FC236}">
                <a16:creationId xmlns:a16="http://schemas.microsoft.com/office/drawing/2014/main" id="{E131954B-3D9D-4E4D-AADD-9D16F006E961}"/>
              </a:ext>
            </a:extLst>
          </p:cNvPr>
          <p:cNvSpPr>
            <a:spLocks noSelect="1" noChangeArrowheads="1"/>
          </p:cNvSpPr>
          <p:nvPr userDrawn="1"/>
        </p:nvSpPr>
        <p:spPr bwMode="ltGray">
          <a:xfrm>
            <a:off x="-1" y="4525200"/>
            <a:ext cx="6589440" cy="2310480"/>
          </a:xfrm>
          <a:prstGeom prst="rect">
            <a:avLst/>
          </a:prstGeom>
          <a:solidFill>
            <a:srgbClr val="F08D17"/>
          </a:solidFill>
          <a:ln>
            <a:noFill/>
          </a:ln>
        </p:spPr>
        <p:txBody>
          <a:bodyPr vert="horz" wrap="square" lIns="91440" tIns="45720" rIns="91440" bIns="45720" numCol="1" anchor="t" anchorCtr="0" compatLnSpc="1">
            <a:prstTxWarp prst="textNoShape">
              <a:avLst/>
            </a:prstTxWarp>
          </a:bodyPr>
          <a:lstStyle/>
          <a:p>
            <a:endParaRPr lang="nl-NL"/>
          </a:p>
        </p:txBody>
      </p:sp>
      <p:sp>
        <p:nvSpPr>
          <p:cNvPr id="12" name="Rectangle 7">
            <a:extLst>
              <a:ext uri="{FF2B5EF4-FFF2-40B4-BE49-F238E27FC236}">
                <a16:creationId xmlns:a16="http://schemas.microsoft.com/office/drawing/2014/main" id="{D2DD8BBE-8120-41A5-83DD-02C7F25472CD}"/>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13" name="Groep 12">
            <a:extLst>
              <a:ext uri="{FF2B5EF4-FFF2-40B4-BE49-F238E27FC236}">
                <a16:creationId xmlns:a16="http://schemas.microsoft.com/office/drawing/2014/main" id="{530EA83A-E23A-4471-80F2-A3AEE04D59B3}"/>
              </a:ext>
            </a:extLst>
          </p:cNvPr>
          <p:cNvGrpSpPr>
            <a:grpSpLocks noSelect="1"/>
          </p:cNvGrpSpPr>
          <p:nvPr userDrawn="1"/>
        </p:nvGrpSpPr>
        <p:grpSpPr bwMode="ltGray">
          <a:xfrm>
            <a:off x="10836275" y="6527800"/>
            <a:ext cx="1141413" cy="254000"/>
            <a:chOff x="10836275" y="6527800"/>
            <a:chExt cx="1141413" cy="254000"/>
          </a:xfrm>
        </p:grpSpPr>
        <p:sp>
          <p:nvSpPr>
            <p:cNvPr id="14" name="Freeform 8">
              <a:extLst>
                <a:ext uri="{FF2B5EF4-FFF2-40B4-BE49-F238E27FC236}">
                  <a16:creationId xmlns:a16="http://schemas.microsoft.com/office/drawing/2014/main" id="{1B59D64E-EEF9-4C86-9C9B-12E37BFC01CB}"/>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5" name="Freeform 9">
              <a:extLst>
                <a:ext uri="{FF2B5EF4-FFF2-40B4-BE49-F238E27FC236}">
                  <a16:creationId xmlns:a16="http://schemas.microsoft.com/office/drawing/2014/main" id="{02FEFC1F-EE6A-4C5E-BD06-B3262BC090FE}"/>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4" name="Tijdelijke aanduiding voor dianummer 3">
            <a:extLst>
              <a:ext uri="{FF2B5EF4-FFF2-40B4-BE49-F238E27FC236}">
                <a16:creationId xmlns:a16="http://schemas.microsoft.com/office/drawing/2014/main" id="{9B9F998A-8575-4B43-917A-C1F7AE614457}"/>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6" name="Tijdelijke aanduiding voor tekst 4">
            <a:extLst>
              <a:ext uri="{FF2B5EF4-FFF2-40B4-BE49-F238E27FC236}">
                <a16:creationId xmlns:a16="http://schemas.microsoft.com/office/drawing/2014/main" id="{92BA8186-EC9B-46AA-91BA-C0C902EB397E}"/>
              </a:ext>
            </a:extLst>
          </p:cNvPr>
          <p:cNvSpPr>
            <a:spLocks noGrp="1" noSelect="1"/>
          </p:cNvSpPr>
          <p:nvPr>
            <p:ph type="body" sz="quarter" idx="14" hasCustomPrompt="1"/>
          </p:nvPr>
        </p:nvSpPr>
        <p:spPr bwMode="ltGray">
          <a:xfrm>
            <a:off x="7369560" y="5021210"/>
            <a:ext cx="4610703" cy="1396122"/>
          </a:xfrm>
        </p:spPr>
        <p:txBody>
          <a:bodyPr/>
          <a:lstStyle>
            <a:lvl1pPr marL="0" indent="0">
              <a:buFontTx/>
              <a:buNone/>
              <a:defRPr sz="1600" b="0">
                <a:solidFill>
                  <a:schemeClr val="tx1"/>
                </a:solidFill>
                <a:latin typeface="+mn-lt"/>
              </a:defRPr>
            </a:lvl1pPr>
            <a:lvl2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2pPr>
            <a:lvl3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3pPr>
            <a:lvl4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4pPr>
            <a:lvl5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5pPr>
            <a:lvl6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6pPr>
            <a:lvl7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7pPr>
            <a:lvl8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8pPr>
            <a:lvl9pPr marL="0" marR="0" indent="0" algn="l" fontAlgn="auto">
              <a:lnSpc>
                <a:spcPct val="120000"/>
              </a:lnSpc>
              <a:spcBef>
                <a:spcPts val="0"/>
              </a:spcBef>
              <a:spcAft>
                <a:spcPts val="0"/>
              </a:spcAft>
              <a:defRPr kumimoji="0" sz="1600" b="0" i="0" u="none" baseline="0">
                <a:solidFill>
                  <a:srgbClr val="FF0000">
                    <a:lumMod val="100000"/>
                  </a:srgbClr>
                </a:solidFill>
                <a:latin typeface="Montserrat" panose="00000500000000000000" pitchFamily="2" charset="0"/>
              </a:defRPr>
            </a:lvl9pPr>
          </a:lstStyle>
          <a:p>
            <a:pPr lvl="0"/>
            <a:r>
              <a:rPr lang="nl-NL" noProof="0" dirty="0"/>
              <a:t>[Tekst]</a:t>
            </a:r>
          </a:p>
        </p:txBody>
      </p:sp>
      <p:sp>
        <p:nvSpPr>
          <p:cNvPr id="5" name="Tijdelijke aanduiding voor tekst 4">
            <a:extLst>
              <a:ext uri="{FF2B5EF4-FFF2-40B4-BE49-F238E27FC236}">
                <a16:creationId xmlns:a16="http://schemas.microsoft.com/office/drawing/2014/main" id="{8AE136A9-FF2C-4818-B362-A02896699712}"/>
              </a:ext>
            </a:extLst>
          </p:cNvPr>
          <p:cNvSpPr>
            <a:spLocks noGrp="1" noSelect="1"/>
          </p:cNvSpPr>
          <p:nvPr>
            <p:ph type="body" sz="quarter" idx="13" hasCustomPrompt="1"/>
          </p:nvPr>
        </p:nvSpPr>
        <p:spPr bwMode="ltGray">
          <a:xfrm>
            <a:off x="7369560" y="4723592"/>
            <a:ext cx="4610702" cy="280800"/>
          </a:xfrm>
        </p:spPr>
        <p:txBody>
          <a:bodyPr/>
          <a:lstStyle>
            <a:lvl1pPr marL="0" indent="0">
              <a:buFontTx/>
              <a:buNone/>
              <a:defRPr sz="1600" b="1">
                <a:solidFill>
                  <a:schemeClr val="tx1"/>
                </a:solidFill>
                <a:latin typeface="+mj-lt"/>
              </a:defRPr>
            </a:lvl1pPr>
            <a:lvl2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600" b="1" i="0" u="none" baseline="0">
                <a:solidFill>
                  <a:schemeClr val="tx1">
                    <a:lumMod val="100000"/>
                  </a:schemeClr>
                </a:solidFill>
                <a:latin typeface="Montserrat" panose="00000500000000000000" pitchFamily="2" charset="0"/>
              </a:defRPr>
            </a:lvl9pPr>
          </a:lstStyle>
          <a:p>
            <a:pPr lvl="0"/>
            <a:r>
              <a:rPr lang="nl-NL" noProof="0" dirty="0"/>
              <a:t>[Kopje]</a:t>
            </a:r>
          </a:p>
        </p:txBody>
      </p:sp>
      <p:sp>
        <p:nvSpPr>
          <p:cNvPr id="7" name="Tijdelijke aanduiding voor tekst 4">
            <a:extLst>
              <a:ext uri="{FF2B5EF4-FFF2-40B4-BE49-F238E27FC236}">
                <a16:creationId xmlns:a16="http://schemas.microsoft.com/office/drawing/2014/main" id="{FDC7B20F-D6E6-4F19-886E-1B62F4766FA5}"/>
              </a:ext>
            </a:extLst>
          </p:cNvPr>
          <p:cNvSpPr>
            <a:spLocks noGrp="1" noSelect="1"/>
          </p:cNvSpPr>
          <p:nvPr>
            <p:ph type="body" sz="quarter" idx="15" hasCustomPrompt="1"/>
          </p:nvPr>
        </p:nvSpPr>
        <p:spPr bwMode="ltGray">
          <a:xfrm>
            <a:off x="936000" y="5021280"/>
            <a:ext cx="4610703" cy="1396122"/>
          </a:xfrm>
        </p:spPr>
        <p:txBody>
          <a:bodyPr/>
          <a:lstStyle>
            <a:lvl1pPr marL="0" indent="0">
              <a:buFontTx/>
              <a:buNone/>
              <a:defRPr sz="1600" b="0">
                <a:solidFill>
                  <a:schemeClr val="bg1"/>
                </a:solidFill>
                <a:latin typeface="+mn-lt"/>
              </a:defRPr>
            </a:lvl1pPr>
            <a:lvl2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600" b="0" i="0" u="none" baseline="0">
                <a:solidFill>
                  <a:schemeClr val="bg1">
                    <a:lumMod val="100000"/>
                  </a:schemeClr>
                </a:solidFill>
                <a:latin typeface="Montserrat" panose="00000500000000000000" pitchFamily="2" charset="0"/>
              </a:defRPr>
            </a:lvl9pPr>
          </a:lstStyle>
          <a:p>
            <a:pPr lvl="0"/>
            <a:r>
              <a:rPr lang="nl-NL" noProof="0" dirty="0"/>
              <a:t>[Tekst]</a:t>
            </a:r>
          </a:p>
        </p:txBody>
      </p:sp>
      <p:sp>
        <p:nvSpPr>
          <p:cNvPr id="8" name="Tijdelijke aanduiding voor tekst 4">
            <a:extLst>
              <a:ext uri="{FF2B5EF4-FFF2-40B4-BE49-F238E27FC236}">
                <a16:creationId xmlns:a16="http://schemas.microsoft.com/office/drawing/2014/main" id="{D9B95CA4-86AE-4351-8B41-2C8C00B12665}"/>
              </a:ext>
            </a:extLst>
          </p:cNvPr>
          <p:cNvSpPr>
            <a:spLocks noGrp="1" noSelect="1"/>
          </p:cNvSpPr>
          <p:nvPr>
            <p:ph type="body" sz="quarter" idx="16" hasCustomPrompt="1"/>
          </p:nvPr>
        </p:nvSpPr>
        <p:spPr bwMode="ltGray">
          <a:xfrm>
            <a:off x="936000" y="4723560"/>
            <a:ext cx="4610702" cy="280800"/>
          </a:xfrm>
        </p:spPr>
        <p:txBody>
          <a:bodyPr/>
          <a:lstStyle>
            <a:lvl1pPr marL="0" indent="0">
              <a:buFontTx/>
              <a:buNone/>
              <a:defRPr sz="1600" b="1">
                <a:solidFill>
                  <a:schemeClr val="bg1"/>
                </a:solidFill>
                <a:latin typeface="+mj-lt"/>
              </a:defRPr>
            </a:lvl1pPr>
            <a:lvl2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600" b="1" i="0" u="none" baseline="0">
                <a:solidFill>
                  <a:schemeClr val="bg1">
                    <a:lumMod val="100000"/>
                  </a:schemeClr>
                </a:solidFill>
                <a:latin typeface="Montserrat" panose="00000500000000000000" pitchFamily="2" charset="0"/>
              </a:defRPr>
            </a:lvl9pPr>
          </a:lstStyle>
          <a:p>
            <a:pPr lvl="0"/>
            <a:r>
              <a:rPr lang="nl-NL" noProof="0" dirty="0"/>
              <a:t>[Kopje]</a:t>
            </a:r>
          </a:p>
        </p:txBody>
      </p:sp>
      <p:sp>
        <p:nvSpPr>
          <p:cNvPr id="10" name="Tijdelijke aanduiding voor afbeelding 20">
            <a:extLst>
              <a:ext uri="{FF2B5EF4-FFF2-40B4-BE49-F238E27FC236}">
                <a16:creationId xmlns:a16="http://schemas.microsoft.com/office/drawing/2014/main" id="{BDDD27D7-BC24-400D-B961-355B8D04C76C}"/>
              </a:ext>
            </a:extLst>
          </p:cNvPr>
          <p:cNvSpPr>
            <a:spLocks noGrp="1" noSelect="1"/>
          </p:cNvSpPr>
          <p:nvPr>
            <p:ph type="pic" sz="quarter" idx="21" hasCustomPrompt="1"/>
          </p:nvPr>
        </p:nvSpPr>
        <p:spPr bwMode="ltGray">
          <a:xfrm>
            <a:off x="6599931" y="0"/>
            <a:ext cx="5602561" cy="4525200"/>
          </a:xfrm>
          <a:prstGeom prst="rect">
            <a:avLst/>
          </a:prstGeom>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dirty="0"/>
              <a:t>[Afbeelding]</a:t>
            </a:r>
          </a:p>
        </p:txBody>
      </p:sp>
      <p:sp>
        <p:nvSpPr>
          <p:cNvPr id="11" name="Tijdelijke aanduiding voor afbeelding 20">
            <a:extLst>
              <a:ext uri="{FF2B5EF4-FFF2-40B4-BE49-F238E27FC236}">
                <a16:creationId xmlns:a16="http://schemas.microsoft.com/office/drawing/2014/main" id="{A7F121ED-D82F-4953-981A-B2C786C1D989}"/>
              </a:ext>
            </a:extLst>
          </p:cNvPr>
          <p:cNvSpPr>
            <a:spLocks noGrp="1" noSelect="1"/>
          </p:cNvSpPr>
          <p:nvPr>
            <p:ph type="pic" sz="quarter" idx="22" hasCustomPrompt="1"/>
          </p:nvPr>
        </p:nvSpPr>
        <p:spPr bwMode="ltGray">
          <a:xfrm>
            <a:off x="5245" y="0"/>
            <a:ext cx="6589440" cy="4525200"/>
          </a:xfrm>
          <a:prstGeom prst="rect">
            <a:avLst/>
          </a:prstGeom>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dirty="0"/>
              <a:t>[Afbeelding]</a:t>
            </a:r>
          </a:p>
        </p:txBody>
      </p:sp>
      <p:sp>
        <p:nvSpPr>
          <p:cNvPr id="19" name="Partnerlogo 1 (JU-Free)">
            <a:extLst>
              <a:ext uri="{FF2B5EF4-FFF2-40B4-BE49-F238E27FC236}">
                <a16:creationId xmlns:a16="http://schemas.microsoft.com/office/drawing/2014/main" id="{167F7122-72D7-459B-BCAA-DC57D92DC9D2}"/>
              </a:ext>
            </a:extLst>
          </p:cNvPr>
          <p:cNvSpPr>
            <a:spLocks noGrp="1" noChangeAspect="1"/>
          </p:cNvSpPr>
          <p:nvPr>
            <p:ph type="pic" sz="quarter" idx="23"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20" name="Partnerlogo 2 (JU-Free)">
            <a:extLst>
              <a:ext uri="{FF2B5EF4-FFF2-40B4-BE49-F238E27FC236}">
                <a16:creationId xmlns:a16="http://schemas.microsoft.com/office/drawing/2014/main" id="{90B1EE46-796E-44CF-A1E7-A598676CD52E}"/>
              </a:ext>
            </a:extLst>
          </p:cNvPr>
          <p:cNvSpPr>
            <a:spLocks noGrp="1" noChangeAspect="1"/>
          </p:cNvSpPr>
          <p:nvPr>
            <p:ph type="pic" sz="quarter" idx="24"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21" name="Partnerlogo 3 (JU-Free)">
            <a:extLst>
              <a:ext uri="{FF2B5EF4-FFF2-40B4-BE49-F238E27FC236}">
                <a16:creationId xmlns:a16="http://schemas.microsoft.com/office/drawing/2014/main" id="{BE39602F-A68B-41EA-BFDB-1F919C1F75B3}"/>
              </a:ext>
            </a:extLst>
          </p:cNvPr>
          <p:cNvSpPr>
            <a:spLocks noGrp="1" noChangeAspect="1"/>
          </p:cNvSpPr>
          <p:nvPr>
            <p:ph type="pic" sz="quarter" idx="25"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306173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x Afbeeling en tekst">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F2D33EE5-B7D7-4D80-B0AC-F269EE2D4F02}"/>
              </a:ext>
            </a:extLst>
          </p:cNvPr>
          <p:cNvSpPr>
            <a:spLocks noSelect="1" noChangeArrowheads="1"/>
          </p:cNvSpPr>
          <p:nvPr userDrawn="1"/>
        </p:nvSpPr>
        <p:spPr bwMode="ltGray">
          <a:xfrm>
            <a:off x="3687695" y="4526659"/>
            <a:ext cx="6935635" cy="2034716"/>
          </a:xfrm>
          <a:prstGeom prst="rect">
            <a:avLst/>
          </a:prstGeom>
          <a:solidFill>
            <a:srgbClr val="1C384B"/>
          </a:solidFill>
          <a:ln>
            <a:noFill/>
          </a:ln>
        </p:spPr>
        <p:txBody>
          <a:bodyPr vert="horz" wrap="square" lIns="91440" tIns="45720" rIns="91440" bIns="45720" numCol="1" anchor="t" anchorCtr="0" compatLnSpc="1">
            <a:prstTxWarp prst="textNoShape">
              <a:avLst/>
            </a:prstTxWarp>
          </a:bodyPr>
          <a:lstStyle/>
          <a:p>
            <a:endParaRPr lang="nl-NL"/>
          </a:p>
        </p:txBody>
      </p:sp>
      <p:sp>
        <p:nvSpPr>
          <p:cNvPr id="18" name="Rectangle 7">
            <a:extLst>
              <a:ext uri="{FF2B5EF4-FFF2-40B4-BE49-F238E27FC236}">
                <a16:creationId xmlns:a16="http://schemas.microsoft.com/office/drawing/2014/main" id="{CB979039-5984-4018-9E42-F462E6E75BC8}"/>
              </a:ext>
            </a:extLst>
          </p:cNvPr>
          <p:cNvSpPr>
            <a:spLocks noSelect="1" noChangeArrowheads="1"/>
          </p:cNvSpPr>
          <p:nvPr userDrawn="1"/>
        </p:nvSpPr>
        <p:spPr bwMode="ltGray">
          <a:xfrm>
            <a:off x="8195550" y="4525199"/>
            <a:ext cx="3996449" cy="2332800"/>
          </a:xfrm>
          <a:prstGeom prst="rect">
            <a:avLst/>
          </a:prstGeom>
          <a:solidFill>
            <a:srgbClr val="BED3C7"/>
          </a:solidFill>
          <a:ln>
            <a:noFill/>
          </a:ln>
        </p:spPr>
        <p:txBody>
          <a:bodyPr vert="horz" wrap="square" lIns="91440" tIns="45720" rIns="91440" bIns="45720" numCol="1" anchor="t" anchorCtr="0" compatLnSpc="1">
            <a:prstTxWarp prst="textNoShape">
              <a:avLst/>
            </a:prstTxWarp>
          </a:bodyPr>
          <a:lstStyle/>
          <a:p>
            <a:endParaRPr lang="nl-NL"/>
          </a:p>
        </p:txBody>
      </p:sp>
      <p:sp>
        <p:nvSpPr>
          <p:cNvPr id="19" name="Rectangle 7">
            <a:extLst>
              <a:ext uri="{FF2B5EF4-FFF2-40B4-BE49-F238E27FC236}">
                <a16:creationId xmlns:a16="http://schemas.microsoft.com/office/drawing/2014/main" id="{E7395C5F-2F3D-4ABB-A6A7-C1D038A8F059}"/>
              </a:ext>
            </a:extLst>
          </p:cNvPr>
          <p:cNvSpPr>
            <a:spLocks noSelect="1" noChangeArrowheads="1"/>
          </p:cNvSpPr>
          <p:nvPr userDrawn="1"/>
        </p:nvSpPr>
        <p:spPr bwMode="ltGray">
          <a:xfrm>
            <a:off x="-1" y="4525200"/>
            <a:ext cx="4079777" cy="2310480"/>
          </a:xfrm>
          <a:prstGeom prst="rect">
            <a:avLst/>
          </a:prstGeom>
          <a:solidFill>
            <a:srgbClr val="F08D17"/>
          </a:solidFill>
          <a:ln>
            <a:noFill/>
          </a:ln>
        </p:spPr>
        <p:txBody>
          <a:bodyPr vert="horz" wrap="square" lIns="91440" tIns="45720" rIns="91440" bIns="45720" numCol="1" anchor="t" anchorCtr="0" compatLnSpc="1">
            <a:prstTxWarp prst="textNoShape">
              <a:avLst/>
            </a:prstTxWarp>
          </a:bodyPr>
          <a:lstStyle/>
          <a:p>
            <a:endParaRPr lang="nl-NL"/>
          </a:p>
        </p:txBody>
      </p:sp>
      <p:sp>
        <p:nvSpPr>
          <p:cNvPr id="13" name="Rectangle 7">
            <a:extLst>
              <a:ext uri="{FF2B5EF4-FFF2-40B4-BE49-F238E27FC236}">
                <a16:creationId xmlns:a16="http://schemas.microsoft.com/office/drawing/2014/main" id="{26B0DDAD-A8A1-4522-B073-368D68AE4EC5}"/>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14" name="Groep 13">
            <a:extLst>
              <a:ext uri="{FF2B5EF4-FFF2-40B4-BE49-F238E27FC236}">
                <a16:creationId xmlns:a16="http://schemas.microsoft.com/office/drawing/2014/main" id="{A0857410-30E6-4AE7-96EF-A1DBD853BF3C}"/>
              </a:ext>
            </a:extLst>
          </p:cNvPr>
          <p:cNvGrpSpPr>
            <a:grpSpLocks noSelect="1"/>
          </p:cNvGrpSpPr>
          <p:nvPr userDrawn="1"/>
        </p:nvGrpSpPr>
        <p:grpSpPr bwMode="ltGray">
          <a:xfrm>
            <a:off x="10836275" y="6527800"/>
            <a:ext cx="1141413" cy="254000"/>
            <a:chOff x="10836275" y="6527800"/>
            <a:chExt cx="1141413" cy="254000"/>
          </a:xfrm>
        </p:grpSpPr>
        <p:sp>
          <p:nvSpPr>
            <p:cNvPr id="15" name="Freeform 8">
              <a:extLst>
                <a:ext uri="{FF2B5EF4-FFF2-40B4-BE49-F238E27FC236}">
                  <a16:creationId xmlns:a16="http://schemas.microsoft.com/office/drawing/2014/main" id="{DB136C60-DAFA-40CF-87DD-8A59F674F9CA}"/>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6" name="Freeform 9">
              <a:extLst>
                <a:ext uri="{FF2B5EF4-FFF2-40B4-BE49-F238E27FC236}">
                  <a16:creationId xmlns:a16="http://schemas.microsoft.com/office/drawing/2014/main" id="{324F5C87-F802-4463-AA59-AB7432AD2D38}"/>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4" name="Tijdelijke aanduiding voor dianummer 3">
            <a:extLst>
              <a:ext uri="{FF2B5EF4-FFF2-40B4-BE49-F238E27FC236}">
                <a16:creationId xmlns:a16="http://schemas.microsoft.com/office/drawing/2014/main" id="{9B9F998A-8575-4B43-917A-C1F7AE614457}"/>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7" name="Tijdelijke aanduiding voor tekst 4">
            <a:extLst>
              <a:ext uri="{FF2B5EF4-FFF2-40B4-BE49-F238E27FC236}">
                <a16:creationId xmlns:a16="http://schemas.microsoft.com/office/drawing/2014/main" id="{FDC7B20F-D6E6-4F19-886E-1B62F4766FA5}"/>
              </a:ext>
            </a:extLst>
          </p:cNvPr>
          <p:cNvSpPr>
            <a:spLocks noGrp="1" noSelect="1"/>
          </p:cNvSpPr>
          <p:nvPr>
            <p:ph type="body" sz="quarter" idx="15" hasCustomPrompt="1"/>
          </p:nvPr>
        </p:nvSpPr>
        <p:spPr bwMode="ltGray">
          <a:xfrm>
            <a:off x="611640" y="5007600"/>
            <a:ext cx="3096000" cy="1327687"/>
          </a:xfrm>
        </p:spPr>
        <p:txBody>
          <a:bodyPr/>
          <a:lstStyle>
            <a:lvl1pPr marL="0" indent="0">
              <a:lnSpc>
                <a:spcPct val="123000"/>
              </a:lnSpc>
              <a:buFontTx/>
              <a:buNone/>
              <a:defRPr sz="1500" b="0">
                <a:solidFill>
                  <a:schemeClr val="bg1"/>
                </a:solidFill>
                <a:latin typeface="+mn-lt"/>
              </a:defRPr>
            </a:lvl1pPr>
            <a:lvl2pPr marL="0" marR="0" indent="0" algn="l" fontAlgn="auto">
              <a:lnSpc>
                <a:spcPct val="123000"/>
              </a:lnSpc>
              <a:spcBef>
                <a:spcPts val="0"/>
              </a:spcBef>
              <a:spcAft>
                <a:spcPts val="0"/>
              </a:spcAft>
              <a:buFontTx/>
              <a:buNone/>
              <a:defRPr kumimoji="0" sz="1500" b="0" i="0" u="none" baseline="0">
                <a:solidFill>
                  <a:schemeClr val="bg1">
                    <a:lumMod val="100000"/>
                  </a:schemeClr>
                </a:solidFill>
                <a:latin typeface="Montserrat" panose="00000500000000000000" pitchFamily="2" charset="0"/>
              </a:defRPr>
            </a:lvl2pPr>
            <a:lvl3pPr marL="0" marR="0" indent="0" algn="l" fontAlgn="auto">
              <a:lnSpc>
                <a:spcPct val="123000"/>
              </a:lnSpc>
              <a:spcBef>
                <a:spcPts val="0"/>
              </a:spcBef>
              <a:spcAft>
                <a:spcPts val="0"/>
              </a:spcAft>
              <a:buFontTx/>
              <a:buNone/>
              <a:defRPr kumimoji="0" sz="1500" b="0" i="0" u="none" baseline="0">
                <a:solidFill>
                  <a:schemeClr val="bg1">
                    <a:lumMod val="100000"/>
                  </a:schemeClr>
                </a:solidFill>
                <a:latin typeface="Montserrat" panose="00000500000000000000" pitchFamily="2" charset="0"/>
              </a:defRPr>
            </a:lvl3pPr>
            <a:lvl4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4pPr>
            <a:lvl5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5pPr>
            <a:lvl6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6pPr>
            <a:lvl7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7pPr>
            <a:lvl8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8pPr>
            <a:lvl9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9pPr>
          </a:lstStyle>
          <a:p>
            <a:pPr lvl="0"/>
            <a:r>
              <a:rPr lang="nl-NL" noProof="0" dirty="0"/>
              <a:t>[Tekst]</a:t>
            </a:r>
          </a:p>
        </p:txBody>
      </p:sp>
      <p:sp>
        <p:nvSpPr>
          <p:cNvPr id="8" name="Tijdelijke aanduiding voor tekst 4">
            <a:extLst>
              <a:ext uri="{FF2B5EF4-FFF2-40B4-BE49-F238E27FC236}">
                <a16:creationId xmlns:a16="http://schemas.microsoft.com/office/drawing/2014/main" id="{D9B95CA4-86AE-4351-8B41-2C8C00B12665}"/>
              </a:ext>
            </a:extLst>
          </p:cNvPr>
          <p:cNvSpPr>
            <a:spLocks noGrp="1" noSelect="1"/>
          </p:cNvSpPr>
          <p:nvPr>
            <p:ph type="body" sz="quarter" idx="16" hasCustomPrompt="1"/>
          </p:nvPr>
        </p:nvSpPr>
        <p:spPr bwMode="ltGray">
          <a:xfrm>
            <a:off x="611770" y="4730846"/>
            <a:ext cx="3096000" cy="259200"/>
          </a:xfrm>
        </p:spPr>
        <p:txBody>
          <a:bodyPr/>
          <a:lstStyle>
            <a:lvl1pPr marL="0" indent="0">
              <a:buFontTx/>
              <a:buNone/>
              <a:defRPr sz="1500" b="1">
                <a:solidFill>
                  <a:schemeClr val="bg1"/>
                </a:solidFill>
                <a:latin typeface="+mj-lt"/>
              </a:defRPr>
            </a:lvl1pPr>
            <a:lvl2pPr marL="0" marR="0" indent="0" algn="l" fontAlgn="auto">
              <a:lnSpc>
                <a:spcPct val="120000"/>
              </a:lnSpc>
              <a:spcBef>
                <a:spcPts val="0"/>
              </a:spcBef>
              <a:spcAft>
                <a:spcPts val="0"/>
              </a:spcAft>
              <a:buFontTx/>
              <a:buNone/>
              <a:defRPr kumimoji="0" sz="1500" b="1" i="0" u="none" baseline="0">
                <a:solidFill>
                  <a:schemeClr val="bg1">
                    <a:lumMod val="100000"/>
                  </a:schemeClr>
                </a:solidFill>
                <a:latin typeface="Montserrat" panose="00000500000000000000" pitchFamily="2" charset="0"/>
              </a:defRPr>
            </a:lvl2pPr>
            <a:lvl3pPr marL="0" marR="0" indent="0" algn="l" fontAlgn="auto">
              <a:lnSpc>
                <a:spcPct val="120000"/>
              </a:lnSpc>
              <a:spcBef>
                <a:spcPts val="0"/>
              </a:spcBef>
              <a:spcAft>
                <a:spcPts val="0"/>
              </a:spcAft>
              <a:buFontTx/>
              <a:buNone/>
              <a:defRPr kumimoji="0" sz="1500" b="1" i="0" u="none" baseline="0">
                <a:solidFill>
                  <a:schemeClr val="bg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9pPr>
          </a:lstStyle>
          <a:p>
            <a:pPr lvl="0"/>
            <a:r>
              <a:rPr lang="nl-NL" noProof="0" dirty="0"/>
              <a:t>[Kopje]</a:t>
            </a:r>
          </a:p>
        </p:txBody>
      </p:sp>
      <p:sp>
        <p:nvSpPr>
          <p:cNvPr id="9" name="Tijdelijke aanduiding voor tekst 4">
            <a:extLst>
              <a:ext uri="{FF2B5EF4-FFF2-40B4-BE49-F238E27FC236}">
                <a16:creationId xmlns:a16="http://schemas.microsoft.com/office/drawing/2014/main" id="{72D830E2-C1E7-4EEC-87AF-072B8E0EF76A}"/>
              </a:ext>
            </a:extLst>
          </p:cNvPr>
          <p:cNvSpPr>
            <a:spLocks noGrp="1" noSelect="1"/>
          </p:cNvSpPr>
          <p:nvPr>
            <p:ph type="body" sz="quarter" idx="17" hasCustomPrompt="1"/>
          </p:nvPr>
        </p:nvSpPr>
        <p:spPr bwMode="ltGray">
          <a:xfrm>
            <a:off x="4789440" y="5007600"/>
            <a:ext cx="3096000" cy="1327687"/>
          </a:xfrm>
        </p:spPr>
        <p:txBody>
          <a:bodyPr/>
          <a:lstStyle>
            <a:lvl1pPr marL="0" indent="0">
              <a:lnSpc>
                <a:spcPct val="123000"/>
              </a:lnSpc>
              <a:buFontTx/>
              <a:buNone/>
              <a:defRPr sz="1500" b="0">
                <a:solidFill>
                  <a:schemeClr val="bg1"/>
                </a:solidFill>
                <a:latin typeface="+mn-lt"/>
              </a:defRPr>
            </a:lvl1pPr>
            <a:lvl2pPr marL="0" marR="0" indent="0" algn="l" fontAlgn="auto">
              <a:lnSpc>
                <a:spcPct val="123000"/>
              </a:lnSpc>
              <a:spcBef>
                <a:spcPts val="0"/>
              </a:spcBef>
              <a:spcAft>
                <a:spcPts val="0"/>
              </a:spcAft>
              <a:buFontTx/>
              <a:buNone/>
              <a:defRPr kumimoji="0" sz="1500" b="0" i="0" u="none" baseline="0">
                <a:solidFill>
                  <a:schemeClr val="bg1">
                    <a:lumMod val="100000"/>
                  </a:schemeClr>
                </a:solidFill>
                <a:latin typeface="Montserrat" panose="00000500000000000000" pitchFamily="2" charset="0"/>
              </a:defRPr>
            </a:lvl2pPr>
            <a:lvl3pPr marL="0" marR="0" indent="0" algn="l" fontAlgn="auto">
              <a:lnSpc>
                <a:spcPct val="123000"/>
              </a:lnSpc>
              <a:spcBef>
                <a:spcPts val="0"/>
              </a:spcBef>
              <a:spcAft>
                <a:spcPts val="0"/>
              </a:spcAft>
              <a:buFontTx/>
              <a:buNone/>
              <a:defRPr kumimoji="0" sz="1500" b="0" i="0" u="none" baseline="0">
                <a:solidFill>
                  <a:schemeClr val="bg1">
                    <a:lumMod val="100000"/>
                  </a:schemeClr>
                </a:solidFill>
                <a:latin typeface="Montserrat" panose="00000500000000000000" pitchFamily="2" charset="0"/>
              </a:defRPr>
            </a:lvl3pPr>
            <a:lvl4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4pPr>
            <a:lvl5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5pPr>
            <a:lvl6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6pPr>
            <a:lvl7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7pPr>
            <a:lvl8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8pPr>
            <a:lvl9pPr marL="0" marR="0" indent="0" algn="l" fontAlgn="auto">
              <a:lnSpc>
                <a:spcPct val="123000"/>
              </a:lnSpc>
              <a:spcBef>
                <a:spcPts val="0"/>
              </a:spcBef>
              <a:spcAft>
                <a:spcPts val="0"/>
              </a:spcAft>
              <a:defRPr kumimoji="0" sz="1500" b="0" i="0" u="none" baseline="0">
                <a:solidFill>
                  <a:schemeClr val="bg1">
                    <a:lumMod val="100000"/>
                  </a:schemeClr>
                </a:solidFill>
                <a:latin typeface="Montserrat" panose="00000500000000000000" pitchFamily="2" charset="0"/>
              </a:defRPr>
            </a:lvl9pPr>
          </a:lstStyle>
          <a:p>
            <a:pPr lvl="0"/>
            <a:r>
              <a:rPr lang="nl-NL" noProof="0" dirty="0"/>
              <a:t>[Tekst]</a:t>
            </a:r>
          </a:p>
        </p:txBody>
      </p:sp>
      <p:sp>
        <p:nvSpPr>
          <p:cNvPr id="10" name="Tijdelijke aanduiding voor tekst 4">
            <a:extLst>
              <a:ext uri="{FF2B5EF4-FFF2-40B4-BE49-F238E27FC236}">
                <a16:creationId xmlns:a16="http://schemas.microsoft.com/office/drawing/2014/main" id="{7A0722E4-12C9-408D-8306-E066CAB11B80}"/>
              </a:ext>
            </a:extLst>
          </p:cNvPr>
          <p:cNvSpPr>
            <a:spLocks noGrp="1" noSelect="1"/>
          </p:cNvSpPr>
          <p:nvPr>
            <p:ph type="body" sz="quarter" idx="18" hasCustomPrompt="1"/>
          </p:nvPr>
        </p:nvSpPr>
        <p:spPr bwMode="ltGray">
          <a:xfrm>
            <a:off x="4789440" y="4730760"/>
            <a:ext cx="3096000" cy="259200"/>
          </a:xfrm>
        </p:spPr>
        <p:txBody>
          <a:bodyPr/>
          <a:lstStyle>
            <a:lvl1pPr marL="0" indent="0">
              <a:buFontTx/>
              <a:buNone/>
              <a:defRPr sz="1500" b="1">
                <a:solidFill>
                  <a:schemeClr val="bg1"/>
                </a:solidFill>
                <a:latin typeface="+mj-lt"/>
              </a:defRPr>
            </a:lvl1pPr>
            <a:lvl2pPr marL="0" marR="0" indent="0" algn="l" fontAlgn="auto">
              <a:lnSpc>
                <a:spcPct val="120000"/>
              </a:lnSpc>
              <a:spcBef>
                <a:spcPts val="0"/>
              </a:spcBef>
              <a:spcAft>
                <a:spcPts val="0"/>
              </a:spcAft>
              <a:buFontTx/>
              <a:buNone/>
              <a:defRPr kumimoji="0" sz="1500" b="1" i="0" u="none" baseline="0">
                <a:solidFill>
                  <a:schemeClr val="bg1">
                    <a:lumMod val="100000"/>
                  </a:schemeClr>
                </a:solidFill>
                <a:latin typeface="Montserrat" panose="00000500000000000000" pitchFamily="2" charset="0"/>
              </a:defRPr>
            </a:lvl2pPr>
            <a:lvl3pPr marL="0" marR="0" indent="0" algn="l" fontAlgn="auto">
              <a:lnSpc>
                <a:spcPct val="120000"/>
              </a:lnSpc>
              <a:spcBef>
                <a:spcPts val="0"/>
              </a:spcBef>
              <a:spcAft>
                <a:spcPts val="0"/>
              </a:spcAft>
              <a:buFontTx/>
              <a:buNone/>
              <a:defRPr kumimoji="0" sz="1500" b="1" i="0" u="none" baseline="0">
                <a:solidFill>
                  <a:schemeClr val="bg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1500" b="1" i="0" u="none" baseline="0">
                <a:solidFill>
                  <a:schemeClr val="bg1">
                    <a:lumMod val="100000"/>
                  </a:schemeClr>
                </a:solidFill>
                <a:latin typeface="Montserrat" panose="00000500000000000000" pitchFamily="2" charset="0"/>
              </a:defRPr>
            </a:lvl9pPr>
          </a:lstStyle>
          <a:p>
            <a:pPr lvl="0"/>
            <a:r>
              <a:rPr lang="nl-NL" noProof="0" dirty="0"/>
              <a:t>[Kopje]</a:t>
            </a:r>
          </a:p>
        </p:txBody>
      </p:sp>
      <p:sp>
        <p:nvSpPr>
          <p:cNvPr id="11" name="Tijdelijke aanduiding voor tekst 4">
            <a:extLst>
              <a:ext uri="{FF2B5EF4-FFF2-40B4-BE49-F238E27FC236}">
                <a16:creationId xmlns:a16="http://schemas.microsoft.com/office/drawing/2014/main" id="{E9A487CA-437A-40DD-BADD-DA3880B5F2AB}"/>
              </a:ext>
            </a:extLst>
          </p:cNvPr>
          <p:cNvSpPr>
            <a:spLocks noGrp="1" noSelect="1"/>
          </p:cNvSpPr>
          <p:nvPr>
            <p:ph type="body" sz="quarter" idx="19" hasCustomPrompt="1"/>
          </p:nvPr>
        </p:nvSpPr>
        <p:spPr bwMode="ltGray">
          <a:xfrm>
            <a:off x="8760240" y="5007600"/>
            <a:ext cx="3096000" cy="1327687"/>
          </a:xfrm>
        </p:spPr>
        <p:txBody>
          <a:bodyPr/>
          <a:lstStyle>
            <a:lvl1pPr marL="0" indent="0">
              <a:lnSpc>
                <a:spcPct val="123000"/>
              </a:lnSpc>
              <a:buFontTx/>
              <a:buNone/>
              <a:defRPr sz="1500" b="0">
                <a:solidFill>
                  <a:schemeClr val="tx1"/>
                </a:solidFill>
                <a:latin typeface="+mn-lt"/>
              </a:defRPr>
            </a:lvl1pPr>
            <a:lvl2pPr marL="0" marR="0" indent="0" algn="l" fontAlgn="auto">
              <a:lnSpc>
                <a:spcPct val="123000"/>
              </a:lnSpc>
              <a:spcBef>
                <a:spcPts val="0"/>
              </a:spcBef>
              <a:spcAft>
                <a:spcPts val="0"/>
              </a:spcAft>
              <a:buFontTx/>
              <a:buNone/>
              <a:defRPr kumimoji="0" sz="1500" b="0" i="0" u="none" baseline="0">
                <a:solidFill>
                  <a:schemeClr val="tx1"/>
                </a:solidFill>
                <a:latin typeface="Montserrat" panose="00000500000000000000" pitchFamily="2" charset="0"/>
              </a:defRPr>
            </a:lvl2pPr>
            <a:lvl3pPr marL="0" marR="0" indent="0" algn="l" fontAlgn="auto">
              <a:lnSpc>
                <a:spcPct val="123000"/>
              </a:lnSpc>
              <a:spcBef>
                <a:spcPts val="0"/>
              </a:spcBef>
              <a:spcAft>
                <a:spcPts val="0"/>
              </a:spcAft>
              <a:buFontTx/>
              <a:buNone/>
              <a:defRPr kumimoji="0" sz="1500" b="0" i="0" u="none" baseline="0">
                <a:solidFill>
                  <a:schemeClr val="tx1"/>
                </a:solidFill>
                <a:latin typeface="Montserrat" panose="00000500000000000000" pitchFamily="2" charset="0"/>
              </a:defRPr>
            </a:lvl3pPr>
            <a:lvl4pPr marL="0" marR="0" indent="0" algn="l" fontAlgn="auto">
              <a:lnSpc>
                <a:spcPct val="123000"/>
              </a:lnSpc>
              <a:spcBef>
                <a:spcPts val="0"/>
              </a:spcBef>
              <a:spcAft>
                <a:spcPts val="0"/>
              </a:spcAft>
              <a:defRPr kumimoji="0" sz="1500" b="0" i="0" u="none" baseline="0">
                <a:solidFill>
                  <a:schemeClr val="tx1"/>
                </a:solidFill>
                <a:latin typeface="Montserrat" panose="00000500000000000000" pitchFamily="2" charset="0"/>
              </a:defRPr>
            </a:lvl4pPr>
            <a:lvl5pPr marL="0" marR="0" indent="0" algn="l" fontAlgn="auto">
              <a:lnSpc>
                <a:spcPct val="123000"/>
              </a:lnSpc>
              <a:spcBef>
                <a:spcPts val="0"/>
              </a:spcBef>
              <a:spcAft>
                <a:spcPts val="0"/>
              </a:spcAft>
              <a:defRPr kumimoji="0" sz="1500" b="0" i="0" u="none" baseline="0">
                <a:solidFill>
                  <a:schemeClr val="tx1"/>
                </a:solidFill>
                <a:latin typeface="Montserrat" panose="00000500000000000000" pitchFamily="2" charset="0"/>
              </a:defRPr>
            </a:lvl5pPr>
            <a:lvl6pPr marL="0" marR="0" indent="0" algn="l" fontAlgn="auto">
              <a:lnSpc>
                <a:spcPct val="123000"/>
              </a:lnSpc>
              <a:spcBef>
                <a:spcPts val="0"/>
              </a:spcBef>
              <a:spcAft>
                <a:spcPts val="0"/>
              </a:spcAft>
              <a:defRPr kumimoji="0" sz="1500" b="0" i="0" u="none" baseline="0">
                <a:solidFill>
                  <a:schemeClr val="tx1"/>
                </a:solidFill>
                <a:latin typeface="Montserrat" panose="00000500000000000000" pitchFamily="2" charset="0"/>
              </a:defRPr>
            </a:lvl6pPr>
            <a:lvl7pPr marL="0" marR="0" indent="0" algn="l" fontAlgn="auto">
              <a:lnSpc>
                <a:spcPct val="123000"/>
              </a:lnSpc>
              <a:spcBef>
                <a:spcPts val="0"/>
              </a:spcBef>
              <a:spcAft>
                <a:spcPts val="0"/>
              </a:spcAft>
              <a:defRPr kumimoji="0" sz="1500" b="0" i="0" u="none" baseline="0">
                <a:solidFill>
                  <a:schemeClr val="tx1"/>
                </a:solidFill>
                <a:latin typeface="Montserrat" panose="00000500000000000000" pitchFamily="2" charset="0"/>
              </a:defRPr>
            </a:lvl7pPr>
            <a:lvl8pPr marL="0" marR="0" indent="0" algn="l" fontAlgn="auto">
              <a:lnSpc>
                <a:spcPct val="123000"/>
              </a:lnSpc>
              <a:spcBef>
                <a:spcPts val="0"/>
              </a:spcBef>
              <a:spcAft>
                <a:spcPts val="0"/>
              </a:spcAft>
              <a:defRPr kumimoji="0" sz="1500" b="0" i="0" u="none" baseline="0">
                <a:solidFill>
                  <a:schemeClr val="tx1"/>
                </a:solidFill>
                <a:latin typeface="Montserrat" panose="00000500000000000000" pitchFamily="2" charset="0"/>
              </a:defRPr>
            </a:lvl8pPr>
            <a:lvl9pPr marL="0" marR="0" indent="0" algn="l" fontAlgn="auto">
              <a:lnSpc>
                <a:spcPct val="123000"/>
              </a:lnSpc>
              <a:spcBef>
                <a:spcPts val="0"/>
              </a:spcBef>
              <a:spcAft>
                <a:spcPts val="0"/>
              </a:spcAft>
              <a:defRPr kumimoji="0" sz="1500" b="0" i="0" u="none" baseline="0">
                <a:solidFill>
                  <a:schemeClr val="tx1"/>
                </a:solidFill>
                <a:latin typeface="Montserrat" panose="00000500000000000000" pitchFamily="2" charset="0"/>
              </a:defRPr>
            </a:lvl9pPr>
          </a:lstStyle>
          <a:p>
            <a:pPr lvl="0"/>
            <a:r>
              <a:rPr lang="nl-NL" noProof="0" dirty="0"/>
              <a:t>[Tekst]</a:t>
            </a:r>
          </a:p>
        </p:txBody>
      </p:sp>
      <p:sp>
        <p:nvSpPr>
          <p:cNvPr id="12" name="Tijdelijke aanduiding voor tekst 4">
            <a:extLst>
              <a:ext uri="{FF2B5EF4-FFF2-40B4-BE49-F238E27FC236}">
                <a16:creationId xmlns:a16="http://schemas.microsoft.com/office/drawing/2014/main" id="{FE9EC605-86DF-4EA2-BB07-354B06CD0427}"/>
              </a:ext>
            </a:extLst>
          </p:cNvPr>
          <p:cNvSpPr>
            <a:spLocks noGrp="1" noSelect="1"/>
          </p:cNvSpPr>
          <p:nvPr>
            <p:ph type="body" sz="quarter" idx="20" hasCustomPrompt="1"/>
          </p:nvPr>
        </p:nvSpPr>
        <p:spPr bwMode="ltGray">
          <a:xfrm>
            <a:off x="8760296" y="4730760"/>
            <a:ext cx="3096000" cy="259200"/>
          </a:xfrm>
        </p:spPr>
        <p:txBody>
          <a:bodyPr/>
          <a:lstStyle>
            <a:lvl1pPr marL="0" indent="0">
              <a:buFontTx/>
              <a:buNone/>
              <a:defRPr sz="1500" b="1">
                <a:solidFill>
                  <a:schemeClr val="tx1"/>
                </a:solidFill>
                <a:latin typeface="+mj-lt"/>
              </a:defRPr>
            </a:lvl1pPr>
            <a:lvl2pPr marL="0" marR="0" indent="0" algn="l" fontAlgn="auto">
              <a:lnSpc>
                <a:spcPct val="120000"/>
              </a:lnSpc>
              <a:spcBef>
                <a:spcPts val="0"/>
              </a:spcBef>
              <a:spcAft>
                <a:spcPts val="0"/>
              </a:spcAft>
              <a:buFontTx/>
              <a:buNone/>
              <a:defRPr kumimoji="0" sz="1500" b="1" i="0" u="none" baseline="0">
                <a:solidFill>
                  <a:schemeClr val="tx1"/>
                </a:solidFill>
                <a:latin typeface="Montserrat" panose="00000500000000000000" pitchFamily="2" charset="0"/>
              </a:defRPr>
            </a:lvl2pPr>
            <a:lvl3pPr marL="0" marR="0" indent="0" algn="l" fontAlgn="auto">
              <a:lnSpc>
                <a:spcPct val="120000"/>
              </a:lnSpc>
              <a:spcBef>
                <a:spcPts val="0"/>
              </a:spcBef>
              <a:spcAft>
                <a:spcPts val="0"/>
              </a:spcAft>
              <a:buFontTx/>
              <a:buNone/>
              <a:defRPr kumimoji="0" sz="1500" b="1" i="0" u="none" baseline="0">
                <a:solidFill>
                  <a:schemeClr val="tx1"/>
                </a:solidFill>
                <a:latin typeface="Montserrat" panose="00000500000000000000" pitchFamily="2" charset="0"/>
              </a:defRPr>
            </a:lvl3pPr>
            <a:lvl4pPr marL="0" marR="0" indent="0" algn="l" fontAlgn="auto">
              <a:lnSpc>
                <a:spcPct val="120000"/>
              </a:lnSpc>
              <a:spcBef>
                <a:spcPts val="0"/>
              </a:spcBef>
              <a:spcAft>
                <a:spcPts val="0"/>
              </a:spcAft>
              <a:defRPr kumimoji="0" sz="1500" b="1" i="0" u="none" baseline="0">
                <a:solidFill>
                  <a:schemeClr val="tx1"/>
                </a:solidFill>
                <a:latin typeface="Montserrat" panose="00000500000000000000" pitchFamily="2" charset="0"/>
              </a:defRPr>
            </a:lvl4pPr>
            <a:lvl5pPr marL="0" marR="0" indent="0" algn="l" fontAlgn="auto">
              <a:lnSpc>
                <a:spcPct val="120000"/>
              </a:lnSpc>
              <a:spcBef>
                <a:spcPts val="0"/>
              </a:spcBef>
              <a:spcAft>
                <a:spcPts val="0"/>
              </a:spcAft>
              <a:defRPr kumimoji="0" sz="1500" b="1" i="0" u="none" baseline="0">
                <a:solidFill>
                  <a:schemeClr val="tx1"/>
                </a:solidFill>
                <a:latin typeface="Montserrat" panose="00000500000000000000" pitchFamily="2" charset="0"/>
              </a:defRPr>
            </a:lvl5pPr>
            <a:lvl6pPr marL="0" marR="0" indent="0" algn="l" fontAlgn="auto">
              <a:lnSpc>
                <a:spcPct val="120000"/>
              </a:lnSpc>
              <a:spcBef>
                <a:spcPts val="0"/>
              </a:spcBef>
              <a:spcAft>
                <a:spcPts val="0"/>
              </a:spcAft>
              <a:defRPr kumimoji="0" sz="1500" b="1" i="0" u="none" baseline="0">
                <a:solidFill>
                  <a:schemeClr val="tx1"/>
                </a:solidFill>
                <a:latin typeface="Montserrat" panose="00000500000000000000" pitchFamily="2" charset="0"/>
              </a:defRPr>
            </a:lvl6pPr>
            <a:lvl7pPr marL="0" marR="0" indent="0" algn="l" fontAlgn="auto">
              <a:lnSpc>
                <a:spcPct val="120000"/>
              </a:lnSpc>
              <a:spcBef>
                <a:spcPts val="0"/>
              </a:spcBef>
              <a:spcAft>
                <a:spcPts val="0"/>
              </a:spcAft>
              <a:defRPr kumimoji="0" sz="1500" b="1" i="0" u="none" baseline="0">
                <a:solidFill>
                  <a:schemeClr val="tx1"/>
                </a:solidFill>
                <a:latin typeface="Montserrat" panose="00000500000000000000" pitchFamily="2" charset="0"/>
              </a:defRPr>
            </a:lvl7pPr>
            <a:lvl8pPr marL="0" marR="0" indent="0" algn="l" fontAlgn="auto">
              <a:lnSpc>
                <a:spcPct val="120000"/>
              </a:lnSpc>
              <a:spcBef>
                <a:spcPts val="0"/>
              </a:spcBef>
              <a:spcAft>
                <a:spcPts val="0"/>
              </a:spcAft>
              <a:defRPr kumimoji="0" sz="1500" b="1" i="0" u="none" baseline="0">
                <a:solidFill>
                  <a:schemeClr val="tx1"/>
                </a:solidFill>
                <a:latin typeface="Montserrat" panose="00000500000000000000" pitchFamily="2" charset="0"/>
              </a:defRPr>
            </a:lvl8pPr>
            <a:lvl9pPr marL="0" marR="0" indent="0" algn="l" fontAlgn="auto">
              <a:lnSpc>
                <a:spcPct val="120000"/>
              </a:lnSpc>
              <a:spcBef>
                <a:spcPts val="0"/>
              </a:spcBef>
              <a:spcAft>
                <a:spcPts val="0"/>
              </a:spcAft>
              <a:defRPr kumimoji="0" sz="1500" b="1" i="0" u="none" baseline="0">
                <a:solidFill>
                  <a:schemeClr val="tx1"/>
                </a:solidFill>
                <a:latin typeface="Montserrat" panose="00000500000000000000" pitchFamily="2" charset="0"/>
              </a:defRPr>
            </a:lvl9pPr>
          </a:lstStyle>
          <a:p>
            <a:pPr lvl="0"/>
            <a:r>
              <a:rPr lang="nl-NL" noProof="0" dirty="0"/>
              <a:t>[Kopje]</a:t>
            </a:r>
          </a:p>
        </p:txBody>
      </p:sp>
      <p:sp>
        <p:nvSpPr>
          <p:cNvPr id="20" name="Tijdelijke aanduiding voor afbeelding 3">
            <a:extLst>
              <a:ext uri="{FF2B5EF4-FFF2-40B4-BE49-F238E27FC236}">
                <a16:creationId xmlns:a16="http://schemas.microsoft.com/office/drawing/2014/main" id="{50E7F689-6869-4BF7-B708-73043188A378}"/>
              </a:ext>
            </a:extLst>
          </p:cNvPr>
          <p:cNvSpPr>
            <a:spLocks noGrp="1" noSelect="1"/>
          </p:cNvSpPr>
          <p:nvPr>
            <p:ph type="pic" sz="quarter" idx="21" hasCustomPrompt="1"/>
          </p:nvPr>
        </p:nvSpPr>
        <p:spPr bwMode="ltGray">
          <a:xfrm>
            <a:off x="8185608" y="-1"/>
            <a:ext cx="4006392" cy="4532400"/>
          </a:xfrm>
          <a:prstGeom prst="rect">
            <a:avLst/>
          </a:prstGeom>
          <a:noFill/>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dirty="0"/>
              <a:t>[Afbeelding]</a:t>
            </a:r>
          </a:p>
        </p:txBody>
      </p:sp>
      <p:sp>
        <p:nvSpPr>
          <p:cNvPr id="22" name="Tijdelijke aanduiding voor afbeelding 2">
            <a:extLst>
              <a:ext uri="{FF2B5EF4-FFF2-40B4-BE49-F238E27FC236}">
                <a16:creationId xmlns:a16="http://schemas.microsoft.com/office/drawing/2014/main" id="{5766BB81-A463-47FB-AFEC-F1648C406174}"/>
              </a:ext>
            </a:extLst>
          </p:cNvPr>
          <p:cNvSpPr>
            <a:spLocks noGrp="1" noSelect="1"/>
          </p:cNvSpPr>
          <p:nvPr>
            <p:ph type="pic" sz="quarter" idx="23" hasCustomPrompt="1"/>
          </p:nvPr>
        </p:nvSpPr>
        <p:spPr bwMode="ltGray">
          <a:xfrm>
            <a:off x="4092456" y="-1"/>
            <a:ext cx="4093200" cy="4525200"/>
          </a:xfrm>
          <a:prstGeom prst="rect">
            <a:avLst/>
          </a:prstGeom>
          <a:noFill/>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dirty="0"/>
              <a:t>[Afbeelding]</a:t>
            </a:r>
          </a:p>
        </p:txBody>
      </p:sp>
      <p:sp>
        <p:nvSpPr>
          <p:cNvPr id="21" name="Tijdelijke aanduiding voor afbeelding 1">
            <a:extLst>
              <a:ext uri="{FF2B5EF4-FFF2-40B4-BE49-F238E27FC236}">
                <a16:creationId xmlns:a16="http://schemas.microsoft.com/office/drawing/2014/main" id="{6871B23B-34AA-4D5E-A8A0-A8AA460D7CAB}"/>
              </a:ext>
            </a:extLst>
          </p:cNvPr>
          <p:cNvSpPr>
            <a:spLocks noGrp="1" noSelect="1"/>
          </p:cNvSpPr>
          <p:nvPr>
            <p:ph type="pic" sz="quarter" idx="22" hasCustomPrompt="1"/>
          </p:nvPr>
        </p:nvSpPr>
        <p:spPr bwMode="ltGray">
          <a:xfrm>
            <a:off x="0" y="-1"/>
            <a:ext cx="4093200" cy="4525200"/>
          </a:xfrm>
          <a:prstGeom prst="rect">
            <a:avLst/>
          </a:prstGeom>
          <a:noFill/>
        </p:spPr>
        <p:txBody>
          <a:bodyPr anchor="t" anchorCtr="0"/>
          <a:lstStyle>
            <a:lvl1pPr marL="270027" indent="-270027" algn="l" defTabSz="1088610" rtl="0" eaLnBrk="1" latinLnBrk="0" hangingPunct="1">
              <a:spcBef>
                <a:spcPts val="0"/>
              </a:spcBef>
              <a:buFont typeface="Arial" pitchFamily="34" charset="0"/>
              <a:buNone/>
              <a:defRPr sz="1700"/>
            </a:lvl1pPr>
          </a:lstStyle>
          <a:p>
            <a:r>
              <a:rPr lang="nl-NL" dirty="0"/>
              <a:t>[Afbeelding]</a:t>
            </a:r>
          </a:p>
        </p:txBody>
      </p:sp>
      <p:sp>
        <p:nvSpPr>
          <p:cNvPr id="26" name="Partnerlogo 1 (JU-Free)">
            <a:extLst>
              <a:ext uri="{FF2B5EF4-FFF2-40B4-BE49-F238E27FC236}">
                <a16:creationId xmlns:a16="http://schemas.microsoft.com/office/drawing/2014/main" id="{3B948B19-13B9-4CA2-830B-2C7BED18D52C}"/>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27" name="Partnerlogo 2 (JU-Free)">
            <a:extLst>
              <a:ext uri="{FF2B5EF4-FFF2-40B4-BE49-F238E27FC236}">
                <a16:creationId xmlns:a16="http://schemas.microsoft.com/office/drawing/2014/main" id="{50D38332-2F37-4A78-A244-A1C17C0D81C1}"/>
              </a:ext>
            </a:extLst>
          </p:cNvPr>
          <p:cNvSpPr>
            <a:spLocks noGrp="1" noChangeAspect="1"/>
          </p:cNvSpPr>
          <p:nvPr>
            <p:ph type="pic" sz="quarter" idx="24"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28" name="Partnerlogo 3 (JU-Free)">
            <a:extLst>
              <a:ext uri="{FF2B5EF4-FFF2-40B4-BE49-F238E27FC236}">
                <a16:creationId xmlns:a16="http://schemas.microsoft.com/office/drawing/2014/main" id="{78F4BA0A-0D86-45FF-9418-619668147644}"/>
              </a:ext>
            </a:extLst>
          </p:cNvPr>
          <p:cNvSpPr>
            <a:spLocks noGrp="1" noChangeAspect="1"/>
          </p:cNvSpPr>
          <p:nvPr>
            <p:ph type="pic" sz="quarter" idx="25"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1870393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clusie 1">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a:xfrm>
            <a:off x="788617" y="2172556"/>
            <a:ext cx="5072183" cy="2592287"/>
          </a:xfrm>
        </p:spPr>
        <p:txBody>
          <a:bodyPr anchor="ctr" anchorCtr="0"/>
          <a:lstStyle>
            <a:lvl1pPr>
              <a:defRPr sz="5000">
                <a:solidFill>
                  <a:schemeClr val="tx1"/>
                </a:solidFill>
              </a:defRPr>
            </a:lvl1pPr>
          </a:lstStyle>
          <a:p>
            <a:r>
              <a:rPr lang="nl-NL" noProof="1"/>
              <a:t>[Titel]</a:t>
            </a:r>
          </a:p>
        </p:txBody>
      </p:sp>
      <p:sp>
        <p:nvSpPr>
          <p:cNvPr id="9" name="Frame text 2">
            <a:extLst>
              <a:ext uri="{FF2B5EF4-FFF2-40B4-BE49-F238E27FC236}">
                <a16:creationId xmlns:a16="http://schemas.microsoft.com/office/drawing/2014/main" id="{86372B68-BECD-4D36-B442-04A0A68F1DE5}"/>
              </a:ext>
            </a:extLst>
          </p:cNvPr>
          <p:cNvSpPr>
            <a:spLocks noGrp="1" noSelect="1"/>
          </p:cNvSpPr>
          <p:nvPr>
            <p:ph type="body" sz="quarter" idx="13" hasCustomPrompt="1"/>
          </p:nvPr>
        </p:nvSpPr>
        <p:spPr bwMode="grayWhite">
          <a:xfrm>
            <a:off x="6223096" y="1188745"/>
            <a:ext cx="5489479" cy="4796130"/>
          </a:xfrm>
        </p:spPr>
        <p:txBody>
          <a:bodyPr/>
          <a:lstStyle>
            <a:lvl1pPr marL="198000" indent="-198000">
              <a:lnSpc>
                <a:spcPct val="123000"/>
              </a:lnSpc>
              <a:spcAft>
                <a:spcPts val="0"/>
              </a:spcAft>
              <a:buClr>
                <a:schemeClr val="bg1"/>
              </a:buClr>
              <a:buFont typeface="Arial" panose="020B0604020202020204" pitchFamily="34" charset="0"/>
              <a:buChar char="•"/>
              <a:defRPr sz="1700">
                <a:solidFill>
                  <a:schemeClr val="bg1"/>
                </a:solidFill>
              </a:defRPr>
            </a:lvl1pPr>
            <a:lvl2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2pPr>
            <a:lvl3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3pPr>
            <a:lvl4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4pPr>
            <a:lvl5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5pPr>
            <a:lvl6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6pPr>
            <a:lvl7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7pPr>
            <a:lvl8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8pPr>
            <a:lvl9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9pPr>
          </a:lstStyle>
          <a:p>
            <a:pPr lvl="0"/>
            <a:r>
              <a:rPr lang="nl-NL" noProof="0" dirty="0"/>
              <a:t>[Tekst]</a:t>
            </a:r>
          </a:p>
        </p:txBody>
      </p:sp>
      <p:sp>
        <p:nvSpPr>
          <p:cNvPr id="7" name="Rectangle 7">
            <a:extLst>
              <a:ext uri="{FF2B5EF4-FFF2-40B4-BE49-F238E27FC236}">
                <a16:creationId xmlns:a16="http://schemas.microsoft.com/office/drawing/2014/main" id="{96E16C18-7C0B-4DF6-98C6-97FCB9A0AE64}"/>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8" name="Groep 7">
            <a:extLst>
              <a:ext uri="{FF2B5EF4-FFF2-40B4-BE49-F238E27FC236}">
                <a16:creationId xmlns:a16="http://schemas.microsoft.com/office/drawing/2014/main" id="{D423400C-05CA-4C3C-9822-361E3A8FCD6B}"/>
              </a:ext>
            </a:extLst>
          </p:cNvPr>
          <p:cNvGrpSpPr>
            <a:grpSpLocks noSelect="1"/>
          </p:cNvGrpSpPr>
          <p:nvPr userDrawn="1"/>
        </p:nvGrpSpPr>
        <p:grpSpPr bwMode="ltGray">
          <a:xfrm>
            <a:off x="10836275" y="6527800"/>
            <a:ext cx="1141413" cy="254000"/>
            <a:chOff x="10836275" y="6527800"/>
            <a:chExt cx="1141413" cy="254000"/>
          </a:xfrm>
        </p:grpSpPr>
        <p:sp>
          <p:nvSpPr>
            <p:cNvPr id="10" name="Freeform 8">
              <a:extLst>
                <a:ext uri="{FF2B5EF4-FFF2-40B4-BE49-F238E27FC236}">
                  <a16:creationId xmlns:a16="http://schemas.microsoft.com/office/drawing/2014/main" id="{87FECD97-4967-4B50-BF57-097BC866604B}"/>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9">
              <a:extLst>
                <a:ext uri="{FF2B5EF4-FFF2-40B4-BE49-F238E27FC236}">
                  <a16:creationId xmlns:a16="http://schemas.microsoft.com/office/drawing/2014/main" id="{FA14D646-7025-4581-99D0-7160B893D36A}"/>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15" name="Partnerlogo 1 (JU-Free)">
            <a:extLst>
              <a:ext uri="{FF2B5EF4-FFF2-40B4-BE49-F238E27FC236}">
                <a16:creationId xmlns:a16="http://schemas.microsoft.com/office/drawing/2014/main" id="{66278C92-6FC8-47DA-9618-45B62D9F68D6}"/>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6" name="Partnerlogo 2 (JU-Free)">
            <a:extLst>
              <a:ext uri="{FF2B5EF4-FFF2-40B4-BE49-F238E27FC236}">
                <a16:creationId xmlns:a16="http://schemas.microsoft.com/office/drawing/2014/main" id="{774D31A9-CDB2-48F7-8599-B3E034D41236}"/>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7" name="Partnerlogo 3 (JU-Free)">
            <a:extLst>
              <a:ext uri="{FF2B5EF4-FFF2-40B4-BE49-F238E27FC236}">
                <a16:creationId xmlns:a16="http://schemas.microsoft.com/office/drawing/2014/main" id="{EA32CA54-C64F-4FE1-A484-4CFD8B57177E}"/>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2619032491"/>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clusie 2">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a:xfrm>
            <a:off x="1726085" y="584684"/>
            <a:ext cx="9986489" cy="1311708"/>
          </a:xfrm>
        </p:spPr>
        <p:txBody>
          <a:bodyPr anchor="b" anchorCtr="0"/>
          <a:lstStyle>
            <a:lvl1pPr>
              <a:defRPr sz="4750">
                <a:solidFill>
                  <a:schemeClr val="tx1"/>
                </a:solidFill>
              </a:defRPr>
            </a:lvl1pPr>
          </a:lstStyle>
          <a:p>
            <a:r>
              <a:rPr lang="nl-NL" noProof="1"/>
              <a:t>[Titel]</a:t>
            </a:r>
          </a:p>
        </p:txBody>
      </p:sp>
      <p:sp>
        <p:nvSpPr>
          <p:cNvPr id="9" name="Frame text 2">
            <a:extLst>
              <a:ext uri="{FF2B5EF4-FFF2-40B4-BE49-F238E27FC236}">
                <a16:creationId xmlns:a16="http://schemas.microsoft.com/office/drawing/2014/main" id="{86372B68-BECD-4D36-B442-04A0A68F1DE5}"/>
              </a:ext>
            </a:extLst>
          </p:cNvPr>
          <p:cNvSpPr>
            <a:spLocks noGrp="1" noSelect="1"/>
          </p:cNvSpPr>
          <p:nvPr>
            <p:ph type="body" sz="quarter" idx="13" hasCustomPrompt="1"/>
          </p:nvPr>
        </p:nvSpPr>
        <p:spPr bwMode="grayWhite">
          <a:xfrm>
            <a:off x="1726200" y="2448487"/>
            <a:ext cx="9986374" cy="3536388"/>
          </a:xfrm>
        </p:spPr>
        <p:txBody>
          <a:bodyPr/>
          <a:lstStyle>
            <a:lvl1pPr marL="198000" indent="-198000">
              <a:lnSpc>
                <a:spcPct val="123000"/>
              </a:lnSpc>
              <a:spcAft>
                <a:spcPts val="0"/>
              </a:spcAft>
              <a:buClr>
                <a:schemeClr val="bg1"/>
              </a:buClr>
              <a:buFont typeface="Arial" panose="020B0604020202020204" pitchFamily="34" charset="0"/>
              <a:buChar char="•"/>
              <a:defRPr sz="1700">
                <a:solidFill>
                  <a:schemeClr val="bg1"/>
                </a:solidFill>
              </a:defRPr>
            </a:lvl1pPr>
            <a:lvl2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2pPr>
            <a:lvl3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3pPr>
            <a:lvl4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4pPr>
            <a:lvl5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5pPr>
            <a:lvl6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6pPr>
            <a:lvl7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7pPr>
            <a:lvl8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8pPr>
            <a:lvl9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9pPr>
          </a:lstStyle>
          <a:p>
            <a:pPr lvl="0"/>
            <a:r>
              <a:rPr lang="nl-NL" noProof="0"/>
              <a:t>[Tekst]</a:t>
            </a:r>
          </a:p>
        </p:txBody>
      </p:sp>
      <p:sp>
        <p:nvSpPr>
          <p:cNvPr id="7" name="Rectangle 7">
            <a:extLst>
              <a:ext uri="{FF2B5EF4-FFF2-40B4-BE49-F238E27FC236}">
                <a16:creationId xmlns:a16="http://schemas.microsoft.com/office/drawing/2014/main" id="{72652C15-4424-4641-BDA4-14B24226F44E}"/>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8" name="Groep 7">
            <a:extLst>
              <a:ext uri="{FF2B5EF4-FFF2-40B4-BE49-F238E27FC236}">
                <a16:creationId xmlns:a16="http://schemas.microsoft.com/office/drawing/2014/main" id="{2439D08A-B2AA-4599-9B56-7F5C64FDDDFC}"/>
              </a:ext>
            </a:extLst>
          </p:cNvPr>
          <p:cNvGrpSpPr>
            <a:grpSpLocks noSelect="1"/>
          </p:cNvGrpSpPr>
          <p:nvPr userDrawn="1"/>
        </p:nvGrpSpPr>
        <p:grpSpPr bwMode="ltGray">
          <a:xfrm>
            <a:off x="10836275" y="6527800"/>
            <a:ext cx="1141413" cy="254000"/>
            <a:chOff x="10836275" y="6527800"/>
            <a:chExt cx="1141413" cy="254000"/>
          </a:xfrm>
        </p:grpSpPr>
        <p:sp>
          <p:nvSpPr>
            <p:cNvPr id="10" name="Freeform 8">
              <a:extLst>
                <a:ext uri="{FF2B5EF4-FFF2-40B4-BE49-F238E27FC236}">
                  <a16:creationId xmlns:a16="http://schemas.microsoft.com/office/drawing/2014/main" id="{B3DBE6D4-40B1-40D1-A2C6-D09E3719C282}"/>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9">
              <a:extLst>
                <a:ext uri="{FF2B5EF4-FFF2-40B4-BE49-F238E27FC236}">
                  <a16:creationId xmlns:a16="http://schemas.microsoft.com/office/drawing/2014/main" id="{CB1D74B1-4984-4C11-9FF4-193FD5A76950}"/>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15" name="Partnerlogo 1 (JU-Free)">
            <a:extLst>
              <a:ext uri="{FF2B5EF4-FFF2-40B4-BE49-F238E27FC236}">
                <a16:creationId xmlns:a16="http://schemas.microsoft.com/office/drawing/2014/main" id="{83A4BBD3-8892-44F5-B140-614988C82775}"/>
              </a:ext>
            </a:extLst>
          </p:cNvPr>
          <p:cNvSpPr>
            <a:spLocks noGrp="1" noChangeAspect="1"/>
          </p:cNvSpPr>
          <p:nvPr>
            <p:ph type="pic" sz="quarter" idx="14"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16" name="Partnerlogo 2 (JU-Free)">
            <a:extLst>
              <a:ext uri="{FF2B5EF4-FFF2-40B4-BE49-F238E27FC236}">
                <a16:creationId xmlns:a16="http://schemas.microsoft.com/office/drawing/2014/main" id="{C65DA540-2ED0-47E5-B08A-3CB5C32DDB0C}"/>
              </a:ext>
            </a:extLst>
          </p:cNvPr>
          <p:cNvSpPr>
            <a:spLocks noGrp="1" noChangeAspect="1"/>
          </p:cNvSpPr>
          <p:nvPr>
            <p:ph type="pic" sz="quarter" idx="15"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17" name="Partnerlogo 3 (JU-Free)">
            <a:extLst>
              <a:ext uri="{FF2B5EF4-FFF2-40B4-BE49-F238E27FC236}">
                <a16:creationId xmlns:a16="http://schemas.microsoft.com/office/drawing/2014/main" id="{0A0FF732-A2E6-4823-928B-9725223F989F}"/>
              </a:ext>
            </a:extLst>
          </p:cNvPr>
          <p:cNvSpPr>
            <a:spLocks noGrp="1" noChangeAspect="1"/>
          </p:cNvSpPr>
          <p:nvPr>
            <p:ph type="pic" sz="quarter" idx="16"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18043131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fsluitingsdia">
    <p:bg>
      <p:bgPr>
        <a:solidFill>
          <a:srgbClr val="F08D17"/>
        </a:solidFill>
        <a:effectLst/>
      </p:bgPr>
    </p:bg>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BF82C12-BC70-4488-BF01-596CB18C7D14}"/>
              </a:ext>
            </a:extLst>
          </p:cNvPr>
          <p:cNvSpPr>
            <a:spLocks noSelect="1"/>
          </p:cNvSpPr>
          <p:nvPr userDrawn="1"/>
        </p:nvSpPr>
        <p:spPr bwMode="ltGray">
          <a:xfrm>
            <a:off x="6555598" y="-6120"/>
            <a:ext cx="5636401" cy="6561228"/>
          </a:xfrm>
          <a:prstGeom prst="rect">
            <a:avLst/>
          </a:prstGeom>
          <a:solidFill>
            <a:srgbClr val="BED3C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tangle 7">
            <a:extLst>
              <a:ext uri="{FF2B5EF4-FFF2-40B4-BE49-F238E27FC236}">
                <a16:creationId xmlns:a16="http://schemas.microsoft.com/office/drawing/2014/main" id="{7EF20C7D-1B2B-498A-A74C-88027556804B}"/>
              </a:ext>
            </a:extLst>
          </p:cNvPr>
          <p:cNvSpPr>
            <a:spLocks noSelect="1" noChangeArrowheads="1"/>
          </p:cNvSpPr>
          <p:nvPr userDrawn="1"/>
        </p:nvSpPr>
        <p:spPr bwMode="ltGray">
          <a:xfrm>
            <a:off x="-1367" y="6445250"/>
            <a:ext cx="12192000" cy="412750"/>
          </a:xfrm>
          <a:prstGeom prst="rect">
            <a:avLst/>
          </a:prstGeom>
          <a:solidFill>
            <a:srgbClr val="F9F7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nvGrpSpPr>
          <p:cNvPr id="12" name="Groep 11">
            <a:extLst>
              <a:ext uri="{FF2B5EF4-FFF2-40B4-BE49-F238E27FC236}">
                <a16:creationId xmlns:a16="http://schemas.microsoft.com/office/drawing/2014/main" id="{AF1949F0-A67E-452B-AF91-8EB9FD20CCEF}"/>
              </a:ext>
            </a:extLst>
          </p:cNvPr>
          <p:cNvGrpSpPr>
            <a:grpSpLocks noSelect="1"/>
          </p:cNvGrpSpPr>
          <p:nvPr userDrawn="1"/>
        </p:nvGrpSpPr>
        <p:grpSpPr bwMode="ltGray">
          <a:xfrm>
            <a:off x="10836275" y="6527800"/>
            <a:ext cx="1141413" cy="254000"/>
            <a:chOff x="10836275" y="6527800"/>
            <a:chExt cx="1141413" cy="254000"/>
          </a:xfrm>
        </p:grpSpPr>
        <p:sp>
          <p:nvSpPr>
            <p:cNvPr id="13" name="Freeform 8">
              <a:extLst>
                <a:ext uri="{FF2B5EF4-FFF2-40B4-BE49-F238E27FC236}">
                  <a16:creationId xmlns:a16="http://schemas.microsoft.com/office/drawing/2014/main" id="{CFA45BA2-54B3-4A9F-907A-860ABC023271}"/>
                </a:ext>
              </a:extLst>
            </p:cNvPr>
            <p:cNvSpPr>
              <a:spLocks noSelect="1"/>
            </p:cNvSpPr>
            <p:nvPr userDrawn="1"/>
          </p:nvSpPr>
          <p:spPr bwMode="lt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4" name="Freeform 9">
              <a:extLst>
                <a:ext uri="{FF2B5EF4-FFF2-40B4-BE49-F238E27FC236}">
                  <a16:creationId xmlns:a16="http://schemas.microsoft.com/office/drawing/2014/main" id="{93F0D24A-2D10-4350-8557-48163997643D}"/>
                </a:ext>
              </a:extLst>
            </p:cNvPr>
            <p:cNvSpPr>
              <a:spLocks noSelect="1"/>
            </p:cNvSpPr>
            <p:nvPr userDrawn="1"/>
          </p:nvSpPr>
          <p:spPr bwMode="lt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2" name="Titel 1"/>
          <p:cNvSpPr>
            <a:spLocks noGrp="1" noSelect="1"/>
          </p:cNvSpPr>
          <p:nvPr>
            <p:ph type="ctrTitle" hasCustomPrompt="1"/>
          </p:nvPr>
        </p:nvSpPr>
        <p:spPr bwMode="ltGray">
          <a:xfrm>
            <a:off x="7816365" y="2445552"/>
            <a:ext cx="3896209" cy="471714"/>
          </a:xfrm>
        </p:spPr>
        <p:txBody>
          <a:bodyPr anchor="t" anchorCtr="0"/>
          <a:lstStyle>
            <a:lvl1pPr algn="l">
              <a:defRPr sz="3000">
                <a:solidFill>
                  <a:schemeClr val="tx1"/>
                </a:solidFill>
              </a:defRPr>
            </a:lvl1pPr>
          </a:lstStyle>
          <a:p>
            <a:r>
              <a:rPr lang="nl-NL" noProof="1"/>
              <a:t>[Naam spreker]</a:t>
            </a:r>
          </a:p>
        </p:txBody>
      </p:sp>
      <p:sp>
        <p:nvSpPr>
          <p:cNvPr id="3" name="Ondertitel 2"/>
          <p:cNvSpPr>
            <a:spLocks noGrp="1" noSelect="1"/>
          </p:cNvSpPr>
          <p:nvPr>
            <p:ph type="subTitle" idx="1" hasCustomPrompt="1"/>
          </p:nvPr>
        </p:nvSpPr>
        <p:spPr bwMode="ltGray">
          <a:xfrm>
            <a:off x="7816320" y="2971332"/>
            <a:ext cx="3896280" cy="346961"/>
          </a:xfrm>
        </p:spPr>
        <p:txBody>
          <a:bodyPr lIns="0"/>
          <a:lstStyle>
            <a:lvl1pPr marL="0" indent="0" algn="l">
              <a:lnSpc>
                <a:spcPct val="90000"/>
              </a:lnSpc>
              <a:buNone/>
              <a:defRPr sz="2000" b="1">
                <a:solidFill>
                  <a:schemeClr val="tx1"/>
                </a:solidFill>
                <a:latin typeface="+mj-lt"/>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nl-NL" noProof="1"/>
              <a:t>[Titel/functie]</a:t>
            </a:r>
          </a:p>
        </p:txBody>
      </p:sp>
      <p:sp>
        <p:nvSpPr>
          <p:cNvPr id="7" name="Tekstvak 6">
            <a:extLst>
              <a:ext uri="{FF2B5EF4-FFF2-40B4-BE49-F238E27FC236}">
                <a16:creationId xmlns:a16="http://schemas.microsoft.com/office/drawing/2014/main" id="{90FD3143-9CFE-402A-950E-8E6CC2A843F2}"/>
              </a:ext>
            </a:extLst>
          </p:cNvPr>
          <p:cNvSpPr txBox="1">
            <a:spLocks noSelect="1"/>
          </p:cNvSpPr>
          <p:nvPr userDrawn="1"/>
        </p:nvSpPr>
        <p:spPr bwMode="grayWhite">
          <a:xfrm>
            <a:off x="1717565" y="2946049"/>
            <a:ext cx="3852428" cy="1019280"/>
          </a:xfrm>
          <a:prstGeom prst="rect">
            <a:avLst/>
          </a:prstGeom>
          <a:noFill/>
        </p:spPr>
        <p:txBody>
          <a:bodyPr wrap="square" lIns="0" tIns="0" rIns="0" bIns="0" rtlCol="0">
            <a:noAutofit/>
          </a:bodyPr>
          <a:lstStyle/>
          <a:p>
            <a:r>
              <a:rPr lang="nl-NL" sz="6500" b="1" noProof="0" dirty="0">
                <a:solidFill>
                  <a:schemeClr val="bg1"/>
                </a:solidFill>
                <a:latin typeface="+mj-lt"/>
              </a:rPr>
              <a:t>Vragen</a:t>
            </a:r>
          </a:p>
        </p:txBody>
      </p:sp>
      <p:sp>
        <p:nvSpPr>
          <p:cNvPr id="8" name="Placeholder 7">
            <a:extLst>
              <a:ext uri="{FF2B5EF4-FFF2-40B4-BE49-F238E27FC236}">
                <a16:creationId xmlns:a16="http://schemas.microsoft.com/office/drawing/2014/main" id="{F250A9C8-791D-463B-BD9C-90985669BE88}"/>
              </a:ext>
            </a:extLst>
          </p:cNvPr>
          <p:cNvSpPr>
            <a:spLocks noGrp="1" noSelect="1"/>
          </p:cNvSpPr>
          <p:nvPr>
            <p:ph type="body" sz="quarter" idx="11" hasCustomPrompt="1"/>
          </p:nvPr>
        </p:nvSpPr>
        <p:spPr bwMode="ltGray">
          <a:xfrm>
            <a:off x="7816320" y="3930964"/>
            <a:ext cx="3896280" cy="252325"/>
          </a:xfrm>
        </p:spPr>
        <p:txBody>
          <a:bodyPr/>
          <a:lstStyle>
            <a:lvl1pPr marL="0" indent="0">
              <a:buFontTx/>
              <a:buNone/>
              <a:defRPr sz="1500">
                <a:solidFill>
                  <a:schemeClr val="tx1"/>
                </a:solidFill>
              </a:defRPr>
            </a:lvl1pPr>
            <a:lvl2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2pPr>
            <a:lvl3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3pPr>
            <a:lvl4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4pPr>
            <a:lvl5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5pPr>
            <a:lvl6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6pPr>
            <a:lvl7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7pPr>
            <a:lvl8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8pPr>
            <a:lvl9pPr marL="0" marR="0" indent="0" algn="l" fontAlgn="auto">
              <a:lnSpc>
                <a:spcPct val="120000"/>
              </a:lnSpc>
              <a:spcBef>
                <a:spcPts val="0"/>
              </a:spcBef>
              <a:spcAft>
                <a:spcPts val="0"/>
              </a:spcAft>
              <a:defRPr kumimoji="0" sz="1500" b="0" i="0" u="none" baseline="0">
                <a:solidFill>
                  <a:srgbClr val="FF0000"/>
                </a:solidFill>
                <a:latin typeface="Montserrat" panose="00000500000000000000" pitchFamily="2" charset="0"/>
              </a:defRPr>
            </a:lvl9pPr>
          </a:lstStyle>
          <a:p>
            <a:pPr lvl="0"/>
            <a:r>
              <a:rPr lang="nl-NL" dirty="0"/>
              <a:t>[Contactgegevens]</a:t>
            </a:r>
          </a:p>
        </p:txBody>
      </p:sp>
      <p:sp>
        <p:nvSpPr>
          <p:cNvPr id="9" name="websiteadres (tekstvak)">
            <a:extLst>
              <a:ext uri="{FF2B5EF4-FFF2-40B4-BE49-F238E27FC236}">
                <a16:creationId xmlns:a16="http://schemas.microsoft.com/office/drawing/2014/main" id="{CC0FCAF2-3D3A-4FE0-9E07-3B40A276C15D}"/>
              </a:ext>
            </a:extLst>
          </p:cNvPr>
          <p:cNvSpPr txBox="1">
            <a:spLocks noSelect="1"/>
          </p:cNvSpPr>
          <p:nvPr userDrawn="1"/>
        </p:nvSpPr>
        <p:spPr bwMode="ltGray">
          <a:xfrm>
            <a:off x="7816321" y="4239302"/>
            <a:ext cx="3896280" cy="252000"/>
          </a:xfrm>
          <a:prstGeom prst="rect">
            <a:avLst/>
          </a:prstGeom>
          <a:noFill/>
        </p:spPr>
        <p:txBody>
          <a:bodyPr wrap="square" lIns="0" tIns="0" rIns="0" bIns="0" rtlCol="0">
            <a:noAutofit/>
          </a:bodyPr>
          <a:lstStyle/>
          <a:p>
            <a:r>
              <a:rPr lang="nl-NL" sz="1500" dirty="0">
                <a:solidFill>
                  <a:srgbClr val="00B0F0"/>
                </a:solidFill>
                <a:latin typeface="+mn-lt"/>
                <a:hlinkClick r:id="rId2"/>
              </a:rPr>
              <a:t>veiligheid.nl</a:t>
            </a:r>
            <a:endParaRPr lang="nl-NL" sz="1500" dirty="0">
              <a:solidFill>
                <a:srgbClr val="00B0F0"/>
              </a:solidFill>
              <a:latin typeface="+mn-lt"/>
            </a:endParaRPr>
          </a:p>
          <a:p>
            <a:endParaRPr lang="nl-NL" sz="1500" dirty="0" err="1">
              <a:solidFill>
                <a:srgbClr val="00B0F0"/>
              </a:solidFill>
              <a:latin typeface="+mn-lt"/>
            </a:endParaRPr>
          </a:p>
        </p:txBody>
      </p:sp>
      <p:sp>
        <p:nvSpPr>
          <p:cNvPr id="18" name="Tijdelijke aanduiding voor dianummer 17">
            <a:extLst>
              <a:ext uri="{FF2B5EF4-FFF2-40B4-BE49-F238E27FC236}">
                <a16:creationId xmlns:a16="http://schemas.microsoft.com/office/drawing/2014/main" id="{D8264355-6C79-481F-A93F-B6902D2EC656}"/>
              </a:ext>
            </a:extLst>
          </p:cNvPr>
          <p:cNvSpPr>
            <a:spLocks noGrp="1" noSelect="1"/>
          </p:cNvSpPr>
          <p:nvPr>
            <p:ph type="sldNum" sz="quarter" idx="14"/>
          </p:nvPr>
        </p:nvSpPr>
        <p:spPr bwMode="ltGray"/>
        <p:txBody>
          <a:bodyPr/>
          <a:lstStyle/>
          <a:p>
            <a:fld id="{1336C48C-F87C-4E4B-81EF-5027B17D1F61}" type="slidenum">
              <a:rPr lang="nl-NL" noProof="1" smtClean="0"/>
              <a:pPr/>
              <a:t>‹nr.›</a:t>
            </a:fld>
            <a:endParaRPr lang="nl-NL" noProof="1"/>
          </a:p>
        </p:txBody>
      </p:sp>
      <p:sp>
        <p:nvSpPr>
          <p:cNvPr id="19" name="Partnerlogo 1 (JU-Free)">
            <a:extLst>
              <a:ext uri="{FF2B5EF4-FFF2-40B4-BE49-F238E27FC236}">
                <a16:creationId xmlns:a16="http://schemas.microsoft.com/office/drawing/2014/main" id="{07658420-60E1-4CED-B3E5-2F31572E3A04}"/>
              </a:ext>
            </a:extLst>
          </p:cNvPr>
          <p:cNvSpPr>
            <a:spLocks noGrp="1" noChangeAspect="1"/>
          </p:cNvSpPr>
          <p:nvPr>
            <p:ph type="pic" sz="quarter" idx="15" hasCustomPrompt="1"/>
          </p:nvPr>
        </p:nvSpPr>
        <p:spPr bwMode="ltGray">
          <a:xfrm>
            <a:off x="243118" y="6515646"/>
            <a:ext cx="270000" cy="270000"/>
          </a:xfrm>
        </p:spPr>
        <p:txBody>
          <a:bodyPr/>
          <a:lstStyle>
            <a:lvl1pPr marL="0" indent="0" algn="ctr">
              <a:buNone/>
              <a:defRPr sz="500"/>
            </a:lvl1pPr>
          </a:lstStyle>
          <a:p>
            <a:r>
              <a:rPr lang="nl-NL"/>
              <a:t>[Logo]</a:t>
            </a:r>
            <a:endParaRPr lang="nl-NL" dirty="0"/>
          </a:p>
        </p:txBody>
      </p:sp>
      <p:sp>
        <p:nvSpPr>
          <p:cNvPr id="20" name="Partnerlogo 2 (JU-Free)">
            <a:extLst>
              <a:ext uri="{FF2B5EF4-FFF2-40B4-BE49-F238E27FC236}">
                <a16:creationId xmlns:a16="http://schemas.microsoft.com/office/drawing/2014/main" id="{7022D9AC-1F88-4A23-9258-AC997CA75827}"/>
              </a:ext>
            </a:extLst>
          </p:cNvPr>
          <p:cNvSpPr>
            <a:spLocks noGrp="1" noChangeAspect="1"/>
          </p:cNvSpPr>
          <p:nvPr>
            <p:ph type="pic" sz="quarter" idx="16" hasCustomPrompt="1"/>
          </p:nvPr>
        </p:nvSpPr>
        <p:spPr bwMode="ltGray">
          <a:xfrm>
            <a:off x="621236" y="6515640"/>
            <a:ext cx="270000" cy="270000"/>
          </a:xfrm>
        </p:spPr>
        <p:txBody>
          <a:bodyPr/>
          <a:lstStyle>
            <a:lvl1pPr marL="0" indent="0" algn="ctr">
              <a:buNone/>
              <a:defRPr sz="500"/>
            </a:lvl1pPr>
          </a:lstStyle>
          <a:p>
            <a:r>
              <a:rPr lang="nl-NL"/>
              <a:t>[Logo]</a:t>
            </a:r>
            <a:endParaRPr lang="nl-NL" dirty="0"/>
          </a:p>
        </p:txBody>
      </p:sp>
      <p:sp>
        <p:nvSpPr>
          <p:cNvPr id="21" name="Partnerlogo 3 (JU-Free)">
            <a:extLst>
              <a:ext uri="{FF2B5EF4-FFF2-40B4-BE49-F238E27FC236}">
                <a16:creationId xmlns:a16="http://schemas.microsoft.com/office/drawing/2014/main" id="{5163AD20-1B6B-4630-9488-4A95872D0BDF}"/>
              </a:ext>
            </a:extLst>
          </p:cNvPr>
          <p:cNvSpPr>
            <a:spLocks noGrp="1" noChangeAspect="1"/>
          </p:cNvSpPr>
          <p:nvPr>
            <p:ph type="pic" sz="quarter" idx="17" hasCustomPrompt="1"/>
          </p:nvPr>
        </p:nvSpPr>
        <p:spPr bwMode="ltGray">
          <a:xfrm>
            <a:off x="999354"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20929637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Instructie voor de gebruiker 1">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White">
          <a:xfrm>
            <a:off x="1317968" y="2777167"/>
            <a:ext cx="9587984" cy="1311708"/>
          </a:xfrm>
        </p:spPr>
        <p:txBody>
          <a:bodyPr anchor="t" anchorCtr="0"/>
          <a:lstStyle>
            <a:lvl1pPr algn="ctr">
              <a:defRPr sz="5000">
                <a:solidFill>
                  <a:schemeClr val="bg1"/>
                </a:solidFill>
              </a:defRPr>
            </a:lvl1pPr>
          </a:lstStyle>
          <a:p>
            <a:r>
              <a:rPr lang="nl-NL" noProof="1"/>
              <a:t>[Titel]</a:t>
            </a:r>
          </a:p>
        </p:txBody>
      </p:sp>
    </p:spTree>
    <p:extLst>
      <p:ext uri="{BB962C8B-B14F-4D97-AF65-F5344CB8AC3E}">
        <p14:creationId xmlns:p14="http://schemas.microsoft.com/office/powerpoint/2010/main" val="5145976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nstructie voor de gebruiker 2">
    <p:bg>
      <p:bgPr>
        <a:solidFill>
          <a:srgbClr val="F08D17"/>
        </a:solidFill>
        <a:effectLst/>
      </p:bgPr>
    </p:bg>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White">
          <a:xfrm>
            <a:off x="2124592" y="1675711"/>
            <a:ext cx="9587984" cy="1311708"/>
          </a:xfrm>
        </p:spPr>
        <p:txBody>
          <a:bodyPr anchor="b" anchorCtr="0"/>
          <a:lstStyle>
            <a:lvl1pPr>
              <a:defRPr sz="4500">
                <a:solidFill>
                  <a:schemeClr val="bg1"/>
                </a:solidFill>
              </a:defRPr>
            </a:lvl1pPr>
          </a:lstStyle>
          <a:p>
            <a:r>
              <a:rPr lang="nl-NL" noProof="1"/>
              <a:t>[Titel]</a:t>
            </a:r>
          </a:p>
        </p:txBody>
      </p:sp>
      <p:sp>
        <p:nvSpPr>
          <p:cNvPr id="9" name="***Frame text 2">
            <a:extLst>
              <a:ext uri="{FF2B5EF4-FFF2-40B4-BE49-F238E27FC236}">
                <a16:creationId xmlns:a16="http://schemas.microsoft.com/office/drawing/2014/main" id="{86372B68-BECD-4D36-B442-04A0A68F1DE5}"/>
              </a:ext>
            </a:extLst>
          </p:cNvPr>
          <p:cNvSpPr>
            <a:spLocks noGrp="1" noSelect="1"/>
          </p:cNvSpPr>
          <p:nvPr>
            <p:ph type="body" sz="quarter" idx="13" hasCustomPrompt="1"/>
          </p:nvPr>
        </p:nvSpPr>
        <p:spPr bwMode="grayWhite">
          <a:xfrm>
            <a:off x="2118201" y="3545802"/>
            <a:ext cx="9587984" cy="2439073"/>
          </a:xfrm>
        </p:spPr>
        <p:txBody>
          <a:bodyPr/>
          <a:lstStyle>
            <a:lvl1pPr marL="198000" indent="-198000">
              <a:lnSpc>
                <a:spcPct val="123000"/>
              </a:lnSpc>
              <a:spcAft>
                <a:spcPts val="0"/>
              </a:spcAft>
              <a:buClr>
                <a:schemeClr val="bg1"/>
              </a:buClr>
              <a:buFont typeface="Arial" panose="020B0604020202020204" pitchFamily="34" charset="0"/>
              <a:buChar char="•"/>
              <a:defRPr sz="1500">
                <a:solidFill>
                  <a:schemeClr val="bg1"/>
                </a:solidFill>
              </a:defRPr>
            </a:lvl1pPr>
            <a:lvl2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2pPr>
            <a:lvl3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3pPr>
            <a:lvl4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4pPr>
            <a:lvl5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5pPr>
            <a:lvl6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6pPr>
            <a:lvl7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7pPr>
            <a:lvl8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8pPr>
            <a:lvl9pPr marL="0" marR="0" indent="0" algn="l" fontAlgn="auto">
              <a:lnSpc>
                <a:spcPct val="123000"/>
              </a:lnSpc>
              <a:spcBef>
                <a:spcPts val="0"/>
              </a:spcBef>
              <a:spcAft>
                <a:spcPts val="0"/>
              </a:spcAft>
              <a:defRPr kumimoji="0" sz="1700" b="0" i="0" u="none" baseline="0">
                <a:solidFill>
                  <a:schemeClr val="bg1">
                    <a:lumMod val="100000"/>
                  </a:schemeClr>
                </a:solidFill>
                <a:latin typeface="Montserrat" panose="00000500000000000000" pitchFamily="2" charset="0"/>
              </a:defRPr>
            </a:lvl9pPr>
          </a:lstStyle>
          <a:p>
            <a:pPr lvl="0"/>
            <a:r>
              <a:rPr lang="nl-NL" noProof="0" dirty="0"/>
              <a:t>[Tekst]</a:t>
            </a:r>
          </a:p>
        </p:txBody>
      </p:sp>
    </p:spTree>
    <p:extLst>
      <p:ext uri="{BB962C8B-B14F-4D97-AF65-F5344CB8AC3E}">
        <p14:creationId xmlns:p14="http://schemas.microsoft.com/office/powerpoint/2010/main" val="33264495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08EE49D-2B85-49D1-B3CE-23559613303E}" type="datetimeFigureOut">
              <a:rPr lang="nl-NL" smtClean="0"/>
              <a:pPr/>
              <a:t>13-10-2026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8665535-512B-4070-AE34-33D92DB442F0}" type="slidenum">
              <a:rPr lang="nl-NL" smtClean="0"/>
              <a:pPr/>
              <a:t>‹nr.›</a:t>
            </a:fld>
            <a:endParaRPr lang="nl-NL"/>
          </a:p>
        </p:txBody>
      </p:sp>
    </p:spTree>
    <p:extLst>
      <p:ext uri="{BB962C8B-B14F-4D97-AF65-F5344CB8AC3E}">
        <p14:creationId xmlns:p14="http://schemas.microsoft.com/office/powerpoint/2010/main" val="2251866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Beeld+tekst blauw">
    <p:spTree>
      <p:nvGrpSpPr>
        <p:cNvPr id="1" name=""/>
        <p:cNvGrpSpPr/>
        <p:nvPr/>
      </p:nvGrpSpPr>
      <p:grpSpPr>
        <a:xfrm>
          <a:off x="0" y="0"/>
          <a:ext cx="0" cy="0"/>
          <a:chOff x="0" y="0"/>
          <a:chExt cx="0" cy="0"/>
        </a:xfrm>
      </p:grpSpPr>
      <p:sp>
        <p:nvSpPr>
          <p:cNvPr id="10" name="Rectangle 10"/>
          <p:cNvSpPr/>
          <p:nvPr userDrawn="1"/>
        </p:nvSpPr>
        <p:spPr>
          <a:xfrm>
            <a:off x="0" y="0"/>
            <a:ext cx="12201535" cy="6858000"/>
          </a:xfrm>
          <a:prstGeom prst="rect">
            <a:avLst/>
          </a:prstGeom>
          <a:solidFill>
            <a:srgbClr val="26384B"/>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1" name="Picture 10" descr="logo_pijl_diap.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2" name="Picture Placeholder 5"/>
          <p:cNvSpPr>
            <a:spLocks noGrp="1"/>
          </p:cNvSpPr>
          <p:nvPr>
            <p:ph type="pic" idx="17"/>
          </p:nvPr>
        </p:nvSpPr>
        <p:spPr>
          <a:xfrm>
            <a:off x="0" y="0"/>
            <a:ext cx="4071415" cy="6858000"/>
          </a:xfrm>
          <a:prstGeom prst="rect">
            <a:avLst/>
          </a:prstGeom>
          <a:ln>
            <a:noFill/>
          </a:ln>
        </p:spPr>
        <p:txBody>
          <a:bodyPr lIns="91439" rIns="91439"/>
          <a:lstStyle/>
          <a:p>
            <a:endParaRPr/>
          </a:p>
        </p:txBody>
      </p:sp>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chemeClr val="bg1"/>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
            <a:extLst>
              <a:ext uri="{FF2B5EF4-FFF2-40B4-BE49-F238E27FC236}">
                <a16:creationId xmlns:a16="http://schemas.microsoft.com/office/drawing/2014/main" id="{FF8292C1-3F26-4B4D-94FA-9FA30E0534C1}"/>
              </a:ext>
            </a:extLst>
          </p:cNvPr>
          <p:cNvSpPr>
            <a:spLocks noGrp="1"/>
          </p:cNvSpPr>
          <p:nvPr>
            <p:ph type="title" hasCustomPrompt="1"/>
          </p:nvPr>
        </p:nvSpPr>
        <p:spPr>
          <a:xfrm>
            <a:off x="4626170" y="1207877"/>
            <a:ext cx="7013956" cy="4320479"/>
          </a:xfrm>
          <a:prstGeom prst="rect">
            <a:avLst/>
          </a:prstGeom>
        </p:spPr>
        <p:txBody>
          <a:bodyPr anchor="ctr" anchorCtr="0"/>
          <a:lstStyle>
            <a:lvl1pPr algn="l">
              <a:defRPr sz="3600" b="1" i="0">
                <a:solidFill>
                  <a:srgbClr val="F08D17"/>
                </a:solidFill>
                <a:latin typeface="Montserrat" pitchFamily="2" charset="77"/>
              </a:defRPr>
            </a:lvl1pPr>
          </a:lstStyle>
          <a:p>
            <a:r>
              <a:rPr lang="nl-NL" dirty="0"/>
              <a:t>Titeltekst</a:t>
            </a:r>
          </a:p>
        </p:txBody>
      </p:sp>
    </p:spTree>
    <p:extLst>
      <p:ext uri="{BB962C8B-B14F-4D97-AF65-F5344CB8AC3E}">
        <p14:creationId xmlns:p14="http://schemas.microsoft.com/office/powerpoint/2010/main" val="302653952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Pagina 3x cirkelbeeld">
    <p:spTree>
      <p:nvGrpSpPr>
        <p:cNvPr id="1" name=""/>
        <p:cNvGrpSpPr/>
        <p:nvPr/>
      </p:nvGrpSpPr>
      <p:grpSpPr>
        <a:xfrm>
          <a:off x="0" y="0"/>
          <a:ext cx="0" cy="0"/>
          <a:chOff x="0" y="0"/>
          <a:chExt cx="0" cy="0"/>
        </a:xfrm>
      </p:grpSpPr>
      <p:sp>
        <p:nvSpPr>
          <p:cNvPr id="12" name="Rectangle 7"/>
          <p:cNvSpPr/>
          <p:nvPr userDrawn="1"/>
        </p:nvSpPr>
        <p:spPr>
          <a:xfrm>
            <a:off x="1" y="0"/>
            <a:ext cx="4080951" cy="6858000"/>
          </a:xfrm>
          <a:prstGeom prst="rect">
            <a:avLst/>
          </a:prstGeom>
          <a:solidFill>
            <a:srgbClr val="F08D1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3" name="Picture 12"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4"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15" name="Tijdelijke aanduiding voor afbeelding 16">
            <a:extLst>
              <a:ext uri="{FF2B5EF4-FFF2-40B4-BE49-F238E27FC236}">
                <a16:creationId xmlns:a16="http://schemas.microsoft.com/office/drawing/2014/main" id="{EA6BEEBD-7F85-9943-8C89-C6748BC4ABD6}"/>
              </a:ext>
            </a:extLst>
          </p:cNvPr>
          <p:cNvSpPr>
            <a:spLocks noGrp="1"/>
          </p:cNvSpPr>
          <p:nvPr>
            <p:ph type="pic" idx="27"/>
          </p:nvPr>
        </p:nvSpPr>
        <p:spPr>
          <a:xfrm>
            <a:off x="4700947" y="2157677"/>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solidFill>
              <a:srgbClr val="26384B"/>
            </a:solidFill>
          </a:ln>
        </p:spPr>
      </p:sp>
      <p:sp>
        <p:nvSpPr>
          <p:cNvPr id="20" name="Tijdelijke aanduiding voor afbeelding 16">
            <a:extLst>
              <a:ext uri="{FF2B5EF4-FFF2-40B4-BE49-F238E27FC236}">
                <a16:creationId xmlns:a16="http://schemas.microsoft.com/office/drawing/2014/main" id="{2A43A8A0-BBD9-CA4F-BABC-2CD531CA6A93}"/>
              </a:ext>
            </a:extLst>
          </p:cNvPr>
          <p:cNvSpPr>
            <a:spLocks noGrp="1"/>
          </p:cNvSpPr>
          <p:nvPr>
            <p:ph type="pic" idx="28"/>
          </p:nvPr>
        </p:nvSpPr>
        <p:spPr>
          <a:xfrm>
            <a:off x="7220349" y="2157677"/>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solidFill>
              <a:srgbClr val="26384B"/>
            </a:solidFill>
          </a:ln>
        </p:spPr>
      </p:sp>
      <p:sp>
        <p:nvSpPr>
          <p:cNvPr id="21" name="Tijdelijke aanduiding voor afbeelding 16">
            <a:extLst>
              <a:ext uri="{FF2B5EF4-FFF2-40B4-BE49-F238E27FC236}">
                <a16:creationId xmlns:a16="http://schemas.microsoft.com/office/drawing/2014/main" id="{9550B5A9-2097-FC42-AE89-D0B01AA81016}"/>
              </a:ext>
            </a:extLst>
          </p:cNvPr>
          <p:cNvSpPr>
            <a:spLocks noGrp="1"/>
          </p:cNvSpPr>
          <p:nvPr>
            <p:ph type="pic" idx="29"/>
          </p:nvPr>
        </p:nvSpPr>
        <p:spPr>
          <a:xfrm>
            <a:off x="9818211" y="2157677"/>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solidFill>
              <a:srgbClr val="26384B"/>
            </a:solidFill>
          </a:ln>
        </p:spPr>
      </p:sp>
      <p:sp>
        <p:nvSpPr>
          <p:cNvPr id="22" name="Titel 11 (JU-Free)">
            <a:extLst>
              <a:ext uri="{FF2B5EF4-FFF2-40B4-BE49-F238E27FC236}">
                <a16:creationId xmlns:a16="http://schemas.microsoft.com/office/drawing/2014/main" id="{47114354-3054-8A4D-9065-845A93B75B10}"/>
              </a:ext>
            </a:extLst>
          </p:cNvPr>
          <p:cNvSpPr>
            <a:spLocks noGrp="1"/>
          </p:cNvSpPr>
          <p:nvPr>
            <p:ph type="body" sz="quarter" idx="31" hasCustomPrompt="1"/>
          </p:nvPr>
        </p:nvSpPr>
        <p:spPr bwMode="ltGray">
          <a:xfrm>
            <a:off x="4285693" y="4192897"/>
            <a:ext cx="2563929" cy="787317"/>
          </a:xfrm>
          <a:prstGeom prst="rect">
            <a:avLst/>
          </a:prstGeom>
        </p:spPr>
        <p:txBody>
          <a:bodyPr anchor="t" anchorCtr="0"/>
          <a:lstStyle>
            <a:lvl1pPr marL="0" indent="0" algn="ctr">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23" name="Titel 11 (JU-Free)">
            <a:extLst>
              <a:ext uri="{FF2B5EF4-FFF2-40B4-BE49-F238E27FC236}">
                <a16:creationId xmlns:a16="http://schemas.microsoft.com/office/drawing/2014/main" id="{5193A7E3-6046-FA4F-936C-B8226EFA175E}"/>
              </a:ext>
            </a:extLst>
          </p:cNvPr>
          <p:cNvSpPr>
            <a:spLocks noGrp="1"/>
          </p:cNvSpPr>
          <p:nvPr>
            <p:ph type="body" sz="quarter" idx="32" hasCustomPrompt="1"/>
          </p:nvPr>
        </p:nvSpPr>
        <p:spPr bwMode="ltGray">
          <a:xfrm>
            <a:off x="6843298" y="4192897"/>
            <a:ext cx="2563929" cy="787317"/>
          </a:xfrm>
          <a:prstGeom prst="rect">
            <a:avLst/>
          </a:prstGeom>
        </p:spPr>
        <p:txBody>
          <a:bodyPr anchor="t" anchorCtr="0"/>
          <a:lstStyle>
            <a:lvl1pPr marL="0" indent="0" algn="ctr">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24" name="Titel 11 (JU-Free)">
            <a:extLst>
              <a:ext uri="{FF2B5EF4-FFF2-40B4-BE49-F238E27FC236}">
                <a16:creationId xmlns:a16="http://schemas.microsoft.com/office/drawing/2014/main" id="{475AD9D8-3845-FF4F-9CBD-C34840E51F6A}"/>
              </a:ext>
            </a:extLst>
          </p:cNvPr>
          <p:cNvSpPr>
            <a:spLocks noGrp="1"/>
          </p:cNvSpPr>
          <p:nvPr>
            <p:ph type="body" sz="quarter" idx="33" hasCustomPrompt="1"/>
          </p:nvPr>
        </p:nvSpPr>
        <p:spPr bwMode="ltGray">
          <a:xfrm>
            <a:off x="9409878" y="4192897"/>
            <a:ext cx="2563929" cy="787317"/>
          </a:xfrm>
          <a:prstGeom prst="rect">
            <a:avLst/>
          </a:prstGeom>
        </p:spPr>
        <p:txBody>
          <a:bodyPr anchor="t" anchorCtr="0"/>
          <a:lstStyle>
            <a:lvl1pPr marL="0" indent="0" algn="ctr">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17" name="Titel 1">
            <a:extLst>
              <a:ext uri="{FF2B5EF4-FFF2-40B4-BE49-F238E27FC236}">
                <a16:creationId xmlns:a16="http://schemas.microsoft.com/office/drawing/2014/main" id="{15B8DEBD-5FCA-8548-81E4-602EB0AF84F5}"/>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FAF8F1"/>
                </a:solidFill>
                <a:latin typeface="Montserrat" pitchFamily="2" charset="77"/>
              </a:defRPr>
            </a:lvl1pPr>
          </a:lstStyle>
          <a:p>
            <a:r>
              <a:rPr lang="nl-NL" dirty="0"/>
              <a:t>Titeltekst</a:t>
            </a:r>
          </a:p>
        </p:txBody>
      </p:sp>
    </p:spTree>
    <p:extLst>
      <p:ext uri="{BB962C8B-B14F-4D97-AF65-F5344CB8AC3E}">
        <p14:creationId xmlns:p14="http://schemas.microsoft.com/office/powerpoint/2010/main" val="2299858845"/>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omepage">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11206724" y="6356350"/>
            <a:ext cx="785043" cy="501650"/>
          </a:xfrm>
          <a:prstGeom prst="rect">
            <a:avLst/>
          </a:prstGeom>
        </p:spPr>
        <p:txBody>
          <a:bodyPr/>
          <a:lstStyle>
            <a:lvl1pPr algn="r">
              <a:defRPr>
                <a:solidFill>
                  <a:srgbClr val="FAF8F1"/>
                </a:solidFill>
              </a:defRPr>
            </a:lvl1pPr>
          </a:lstStyle>
          <a:p>
            <a:pPr defTabSz="914400" hangingPunct="0"/>
            <a:fld id="{2C5570BF-70B1-BC4B-9AC0-179DDF6E36CB}" type="slidenum">
              <a:rPr lang="en-US" sz="1400" kern="0" smtClean="0">
                <a:latin typeface="Calibri"/>
                <a:cs typeface="Calibri"/>
                <a:sym typeface="Calibri"/>
              </a:rPr>
              <a:pPr defTabSz="914400" hangingPunct="0"/>
              <a:t>‹nr.›</a:t>
            </a:fld>
            <a:endParaRPr lang="en-US" sz="1400" kern="0" dirty="0">
              <a:latin typeface="Calibri"/>
              <a:cs typeface="Calibri"/>
              <a:sym typeface="Calibri"/>
            </a:endParaRPr>
          </a:p>
        </p:txBody>
      </p:sp>
      <p:sp>
        <p:nvSpPr>
          <p:cNvPr id="14" name="Titel 11 (JU-Free)">
            <a:extLst>
              <a:ext uri="{FF2B5EF4-FFF2-40B4-BE49-F238E27FC236}">
                <a16:creationId xmlns:a16="http://schemas.microsoft.com/office/drawing/2014/main" id="{935B549A-99A9-D748-B7D0-8F4C3BD19735}"/>
              </a:ext>
            </a:extLst>
          </p:cNvPr>
          <p:cNvSpPr>
            <a:spLocks noGrp="1"/>
          </p:cNvSpPr>
          <p:nvPr>
            <p:ph type="body" sz="quarter" idx="18" hasCustomPrompt="1"/>
          </p:nvPr>
        </p:nvSpPr>
        <p:spPr bwMode="ltGray">
          <a:xfrm>
            <a:off x="1050184" y="2276769"/>
            <a:ext cx="7577093" cy="1323135"/>
          </a:xfrm>
          <a:prstGeom prst="rect">
            <a:avLst/>
          </a:prstGeom>
        </p:spPr>
        <p:txBody>
          <a:bodyPr/>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[ondertitel]</a:t>
            </a:r>
          </a:p>
        </p:txBody>
      </p:sp>
      <p:sp>
        <p:nvSpPr>
          <p:cNvPr id="15" name="Titel 11 (JU-Free)">
            <a:extLst>
              <a:ext uri="{FF2B5EF4-FFF2-40B4-BE49-F238E27FC236}">
                <a16:creationId xmlns:a16="http://schemas.microsoft.com/office/drawing/2014/main" id="{95D0E024-A4EF-064F-9EBC-10B2CAFF8560}"/>
              </a:ext>
            </a:extLst>
          </p:cNvPr>
          <p:cNvSpPr>
            <a:spLocks noGrp="1"/>
          </p:cNvSpPr>
          <p:nvPr>
            <p:ph type="body" sz="quarter" idx="19" hasCustomPrompt="1"/>
          </p:nvPr>
        </p:nvSpPr>
        <p:spPr bwMode="ltGray">
          <a:xfrm>
            <a:off x="1050184" y="5843608"/>
            <a:ext cx="7577093" cy="827220"/>
          </a:xfrm>
          <a:prstGeom prst="rect">
            <a:avLst/>
          </a:prstGeom>
        </p:spPr>
        <p:txBody>
          <a:bodyPr/>
          <a:lstStyle>
            <a:lvl1pPr marL="0" indent="0" algn="l">
              <a:buFontTx/>
              <a:buNone/>
              <a:defRPr sz="1400" b="0" i="0">
                <a:solidFill>
                  <a:srgbClr val="FAF8F1"/>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[Hier naam en datum plaatsen]</a:t>
            </a:r>
          </a:p>
        </p:txBody>
      </p:sp>
      <p:sp>
        <p:nvSpPr>
          <p:cNvPr id="6" name="Titel 11 (JU-Free)">
            <a:extLst>
              <a:ext uri="{FF2B5EF4-FFF2-40B4-BE49-F238E27FC236}">
                <a16:creationId xmlns:a16="http://schemas.microsoft.com/office/drawing/2014/main" id="{63CD7282-0B20-5F46-9F00-A525808F6080}"/>
              </a:ext>
            </a:extLst>
          </p:cNvPr>
          <p:cNvSpPr>
            <a:spLocks noGrp="1"/>
          </p:cNvSpPr>
          <p:nvPr>
            <p:ph type="body" sz="quarter" idx="31" hasCustomPrompt="1"/>
          </p:nvPr>
        </p:nvSpPr>
        <p:spPr bwMode="ltGray">
          <a:xfrm>
            <a:off x="1050184" y="1325865"/>
            <a:ext cx="7577093" cy="836565"/>
          </a:xfrm>
          <a:prstGeom prst="rect">
            <a:avLst/>
          </a:prstGeom>
        </p:spPr>
        <p:txBody>
          <a:bodyPr anchor="t" anchorCtr="0"/>
          <a:lstStyle>
            <a:lvl1pPr marL="0" indent="0" algn="l">
              <a:buFontTx/>
              <a:buNone/>
              <a:defRPr sz="3600" b="1"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Tree>
    <p:extLst>
      <p:ext uri="{BB962C8B-B14F-4D97-AF65-F5344CB8AC3E}">
        <p14:creationId xmlns:p14="http://schemas.microsoft.com/office/powerpoint/2010/main" val="199533463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omepage">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11206724" y="6356350"/>
            <a:ext cx="785043" cy="501650"/>
          </a:xfrm>
          <a:prstGeom prst="rect">
            <a:avLst/>
          </a:prstGeom>
        </p:spPr>
        <p:txBody>
          <a:bodyPr/>
          <a:lstStyle>
            <a:lvl1pPr algn="r">
              <a:defRPr>
                <a:solidFill>
                  <a:srgbClr val="FAF8F1"/>
                </a:solidFill>
              </a:defRPr>
            </a:lvl1pPr>
          </a:lstStyle>
          <a:p>
            <a:fld id="{2C5570BF-70B1-BC4B-9AC0-179DDF6E36CB}" type="slidenum">
              <a:rPr lang="en-US" smtClean="0"/>
              <a:pPr/>
              <a:t>‹nr.›</a:t>
            </a:fld>
            <a:endParaRPr lang="en-US" dirty="0"/>
          </a:p>
        </p:txBody>
      </p:sp>
      <p:sp>
        <p:nvSpPr>
          <p:cNvPr id="14" name="Titel 11 (JU-Free)">
            <a:extLst>
              <a:ext uri="{FF2B5EF4-FFF2-40B4-BE49-F238E27FC236}">
                <a16:creationId xmlns:a16="http://schemas.microsoft.com/office/drawing/2014/main" id="{935B549A-99A9-D748-B7D0-8F4C3BD19735}"/>
              </a:ext>
            </a:extLst>
          </p:cNvPr>
          <p:cNvSpPr>
            <a:spLocks noGrp="1"/>
          </p:cNvSpPr>
          <p:nvPr>
            <p:ph type="body" sz="quarter" idx="18" hasCustomPrompt="1"/>
          </p:nvPr>
        </p:nvSpPr>
        <p:spPr bwMode="ltGray">
          <a:xfrm>
            <a:off x="1050184" y="2276769"/>
            <a:ext cx="7577093" cy="1323135"/>
          </a:xfrm>
          <a:prstGeom prst="rect">
            <a:avLst/>
          </a:prstGeom>
        </p:spPr>
        <p:txBody>
          <a:bodyPr/>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[ondertitel]</a:t>
            </a:r>
          </a:p>
        </p:txBody>
      </p:sp>
      <p:sp>
        <p:nvSpPr>
          <p:cNvPr id="15" name="Titel 11 (JU-Free)">
            <a:extLst>
              <a:ext uri="{FF2B5EF4-FFF2-40B4-BE49-F238E27FC236}">
                <a16:creationId xmlns:a16="http://schemas.microsoft.com/office/drawing/2014/main" id="{95D0E024-A4EF-064F-9EBC-10B2CAFF8560}"/>
              </a:ext>
            </a:extLst>
          </p:cNvPr>
          <p:cNvSpPr>
            <a:spLocks noGrp="1"/>
          </p:cNvSpPr>
          <p:nvPr>
            <p:ph type="body" sz="quarter" idx="19" hasCustomPrompt="1"/>
          </p:nvPr>
        </p:nvSpPr>
        <p:spPr bwMode="ltGray">
          <a:xfrm>
            <a:off x="1050184" y="5843608"/>
            <a:ext cx="7577093" cy="827220"/>
          </a:xfrm>
          <a:prstGeom prst="rect">
            <a:avLst/>
          </a:prstGeom>
        </p:spPr>
        <p:txBody>
          <a:bodyPr/>
          <a:lstStyle>
            <a:lvl1pPr marL="0" indent="0" algn="l">
              <a:buFontTx/>
              <a:buNone/>
              <a:defRPr sz="1400" b="0" i="0">
                <a:solidFill>
                  <a:srgbClr val="FAF8F1"/>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[Hier naam en datum plaatsen]</a:t>
            </a:r>
          </a:p>
        </p:txBody>
      </p:sp>
      <p:sp>
        <p:nvSpPr>
          <p:cNvPr id="6" name="Titel 11 (JU-Free)">
            <a:extLst>
              <a:ext uri="{FF2B5EF4-FFF2-40B4-BE49-F238E27FC236}">
                <a16:creationId xmlns:a16="http://schemas.microsoft.com/office/drawing/2014/main" id="{3BD91128-59B4-494D-899C-A386BA677D9E}"/>
              </a:ext>
            </a:extLst>
          </p:cNvPr>
          <p:cNvSpPr>
            <a:spLocks noGrp="1"/>
          </p:cNvSpPr>
          <p:nvPr>
            <p:ph type="body" sz="quarter" idx="31" hasCustomPrompt="1"/>
          </p:nvPr>
        </p:nvSpPr>
        <p:spPr bwMode="ltGray">
          <a:xfrm>
            <a:off x="1050184" y="1335211"/>
            <a:ext cx="7577093" cy="827219"/>
          </a:xfrm>
          <a:prstGeom prst="rect">
            <a:avLst/>
          </a:prstGeom>
        </p:spPr>
        <p:txBody>
          <a:bodyPr anchor="t" anchorCtr="0"/>
          <a:lstStyle>
            <a:lvl1pPr marL="0" indent="0" algn="l">
              <a:buFontTx/>
              <a:buNone/>
              <a:defRPr sz="3600" b="1"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Tree>
    <p:extLst>
      <p:ext uri="{BB962C8B-B14F-4D97-AF65-F5344CB8AC3E}">
        <p14:creationId xmlns:p14="http://schemas.microsoft.com/office/powerpoint/2010/main" val="153657117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titelpagina blauw">
    <p:spTree>
      <p:nvGrpSpPr>
        <p:cNvPr id="1" name=""/>
        <p:cNvGrpSpPr/>
        <p:nvPr/>
      </p:nvGrpSpPr>
      <p:grpSpPr>
        <a:xfrm>
          <a:off x="0" y="0"/>
          <a:ext cx="0" cy="0"/>
          <a:chOff x="0" y="0"/>
          <a:chExt cx="0" cy="0"/>
        </a:xfrm>
      </p:grpSpPr>
      <p:pic>
        <p:nvPicPr>
          <p:cNvPr id="8" name="Picture 13" descr="logo_pijl_oranje_fc.eps">
            <a:extLst>
              <a:ext uri="{FF2B5EF4-FFF2-40B4-BE49-F238E27FC236}">
                <a16:creationId xmlns:a16="http://schemas.microsoft.com/office/drawing/2014/main" id="{4C170D7F-8938-A240-80F8-F42CE7604C2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p>
        </p:txBody>
      </p:sp>
      <p:sp>
        <p:nvSpPr>
          <p:cNvPr id="7" name="Titel 1">
            <a:extLst>
              <a:ext uri="{FF2B5EF4-FFF2-40B4-BE49-F238E27FC236}">
                <a16:creationId xmlns:a16="http://schemas.microsoft.com/office/drawing/2014/main" id="{C327D880-BB20-9B4A-AC6D-802D36F1E691}"/>
              </a:ext>
            </a:extLst>
          </p:cNvPr>
          <p:cNvSpPr>
            <a:spLocks noGrp="1"/>
          </p:cNvSpPr>
          <p:nvPr>
            <p:ph type="title" hasCustomPrompt="1"/>
          </p:nvPr>
        </p:nvSpPr>
        <p:spPr>
          <a:xfrm>
            <a:off x="1" y="1207877"/>
            <a:ext cx="12191999" cy="4320479"/>
          </a:xfrm>
          <a:prstGeom prst="rect">
            <a:avLst/>
          </a:prstGeom>
        </p:spPr>
        <p:txBody>
          <a:bodyPr anchor="ctr" anchorCtr="0"/>
          <a:lstStyle>
            <a:lvl1pPr>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79831659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elpagina oranje">
    <p:spTree>
      <p:nvGrpSpPr>
        <p:cNvPr id="1" name=""/>
        <p:cNvGrpSpPr/>
        <p:nvPr/>
      </p:nvGrpSpPr>
      <p:grpSpPr>
        <a:xfrm>
          <a:off x="0" y="0"/>
          <a:ext cx="0" cy="0"/>
          <a:chOff x="0" y="0"/>
          <a:chExt cx="0" cy="0"/>
        </a:xfrm>
      </p:grpSpPr>
      <p:sp>
        <p:nvSpPr>
          <p:cNvPr id="13" name="Rectangle 10"/>
          <p:cNvSpPr/>
          <p:nvPr userDrawn="1"/>
        </p:nvSpPr>
        <p:spPr>
          <a:xfrm>
            <a:off x="0" y="0"/>
            <a:ext cx="12192000" cy="6858000"/>
          </a:xfrm>
          <a:prstGeom prst="rect">
            <a:avLst/>
          </a:prstGeom>
          <a:solidFill>
            <a:srgbClr val="F08D17"/>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4" name="Picture 13" descr="logo_pijl_diap.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955" y="216001"/>
            <a:ext cx="346554" cy="346193"/>
          </a:xfrm>
          <a:prstGeom prst="rect">
            <a:avLst/>
          </a:prstGeom>
        </p:spPr>
      </p:pic>
      <p:sp>
        <p:nvSpPr>
          <p:cNvPr id="15"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2" name="Titel 1">
            <a:extLst>
              <a:ext uri="{FF2B5EF4-FFF2-40B4-BE49-F238E27FC236}">
                <a16:creationId xmlns:a16="http://schemas.microsoft.com/office/drawing/2014/main" id="{70D35F1F-BBBC-8147-B491-B2212F788E79}"/>
              </a:ext>
            </a:extLst>
          </p:cNvPr>
          <p:cNvSpPr>
            <a:spLocks noGrp="1"/>
          </p:cNvSpPr>
          <p:nvPr>
            <p:ph type="title" hasCustomPrompt="1"/>
          </p:nvPr>
        </p:nvSpPr>
        <p:spPr>
          <a:xfrm>
            <a:off x="1" y="1207877"/>
            <a:ext cx="12191999" cy="4320479"/>
          </a:xfrm>
          <a:prstGeom prst="rect">
            <a:avLst/>
          </a:prstGeom>
        </p:spPr>
        <p:txBody>
          <a:bodyPr anchor="ctr" anchorCtr="0"/>
          <a:lstStyle>
            <a:lvl1pPr>
              <a:defRPr sz="3600" b="1" i="0">
                <a:latin typeface="Montserrat" pitchFamily="2" charset="77"/>
              </a:defRPr>
            </a:lvl1pPr>
          </a:lstStyle>
          <a:p>
            <a:r>
              <a:rPr lang="nl-NL" dirty="0"/>
              <a:t>Titeltekst</a:t>
            </a:r>
          </a:p>
        </p:txBody>
      </p:sp>
    </p:spTree>
    <p:extLst>
      <p:ext uri="{BB962C8B-B14F-4D97-AF65-F5344CB8AC3E}">
        <p14:creationId xmlns:p14="http://schemas.microsoft.com/office/powerpoint/2010/main" val="283207718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elpagina blauw">
    <p:spTree>
      <p:nvGrpSpPr>
        <p:cNvPr id="1" name=""/>
        <p:cNvGrpSpPr/>
        <p:nvPr/>
      </p:nvGrpSpPr>
      <p:grpSpPr>
        <a:xfrm>
          <a:off x="0" y="0"/>
          <a:ext cx="0" cy="0"/>
          <a:chOff x="0" y="0"/>
          <a:chExt cx="0" cy="0"/>
        </a:xfrm>
      </p:grpSpPr>
      <p:sp>
        <p:nvSpPr>
          <p:cNvPr id="6" name="Rectangle 10">
            <a:extLst>
              <a:ext uri="{FF2B5EF4-FFF2-40B4-BE49-F238E27FC236}">
                <a16:creationId xmlns:a16="http://schemas.microsoft.com/office/drawing/2014/main" id="{1088F022-000B-6D4C-AFB6-18C97BF48097}"/>
              </a:ext>
            </a:extLst>
          </p:cNvPr>
          <p:cNvSpPr/>
          <p:nvPr userDrawn="1"/>
        </p:nvSpPr>
        <p:spPr>
          <a:xfrm>
            <a:off x="0" y="0"/>
            <a:ext cx="12192000" cy="6858000"/>
          </a:xfrm>
          <a:prstGeom prst="rect">
            <a:avLst/>
          </a:prstGeom>
          <a:solidFill>
            <a:srgbClr val="C2D2C7"/>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8" name="Picture 13" descr="logo_pijl_oranje_fc.eps">
            <a:extLst>
              <a:ext uri="{FF2B5EF4-FFF2-40B4-BE49-F238E27FC236}">
                <a16:creationId xmlns:a16="http://schemas.microsoft.com/office/drawing/2014/main" id="{4C170D7F-8938-A240-80F8-F42CE7604C2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p>
        </p:txBody>
      </p:sp>
      <p:sp>
        <p:nvSpPr>
          <p:cNvPr id="7" name="Titel 1">
            <a:extLst>
              <a:ext uri="{FF2B5EF4-FFF2-40B4-BE49-F238E27FC236}">
                <a16:creationId xmlns:a16="http://schemas.microsoft.com/office/drawing/2014/main" id="{C327D880-BB20-9B4A-AC6D-802D36F1E691}"/>
              </a:ext>
            </a:extLst>
          </p:cNvPr>
          <p:cNvSpPr>
            <a:spLocks noGrp="1"/>
          </p:cNvSpPr>
          <p:nvPr>
            <p:ph type="title" hasCustomPrompt="1"/>
          </p:nvPr>
        </p:nvSpPr>
        <p:spPr>
          <a:xfrm>
            <a:off x="1" y="1207877"/>
            <a:ext cx="12191999" cy="4320479"/>
          </a:xfrm>
          <a:prstGeom prst="rect">
            <a:avLst/>
          </a:prstGeom>
        </p:spPr>
        <p:txBody>
          <a:bodyPr anchor="ctr" anchorCtr="0"/>
          <a:lstStyle>
            <a:lvl1pPr>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114047029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elpagina blauw">
    <p:spTree>
      <p:nvGrpSpPr>
        <p:cNvPr id="1" name=""/>
        <p:cNvGrpSpPr/>
        <p:nvPr/>
      </p:nvGrpSpPr>
      <p:grpSpPr>
        <a:xfrm>
          <a:off x="0" y="0"/>
          <a:ext cx="0" cy="0"/>
          <a:chOff x="0" y="0"/>
          <a:chExt cx="0" cy="0"/>
        </a:xfrm>
      </p:grpSpPr>
      <p:sp>
        <p:nvSpPr>
          <p:cNvPr id="10" name="Rectangle 10"/>
          <p:cNvSpPr/>
          <p:nvPr userDrawn="1"/>
        </p:nvSpPr>
        <p:spPr>
          <a:xfrm>
            <a:off x="0" y="0"/>
            <a:ext cx="12192000" cy="6858000"/>
          </a:xfrm>
          <a:prstGeom prst="rect">
            <a:avLst/>
          </a:prstGeom>
          <a:solidFill>
            <a:srgbClr val="26384B"/>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1" name="Picture 10" descr="logo_pijl_diap.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chemeClr val="bg1"/>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
            <a:extLst>
              <a:ext uri="{FF2B5EF4-FFF2-40B4-BE49-F238E27FC236}">
                <a16:creationId xmlns:a16="http://schemas.microsoft.com/office/drawing/2014/main" id="{C327D880-BB20-9B4A-AC6D-802D36F1E691}"/>
              </a:ext>
            </a:extLst>
          </p:cNvPr>
          <p:cNvSpPr>
            <a:spLocks noGrp="1"/>
          </p:cNvSpPr>
          <p:nvPr>
            <p:ph type="title" hasCustomPrompt="1"/>
          </p:nvPr>
        </p:nvSpPr>
        <p:spPr>
          <a:xfrm>
            <a:off x="1" y="1207877"/>
            <a:ext cx="12191999" cy="4320479"/>
          </a:xfrm>
          <a:prstGeom prst="rect">
            <a:avLst/>
          </a:prstGeom>
        </p:spPr>
        <p:txBody>
          <a:bodyPr anchor="ctr" anchorCtr="0"/>
          <a:lstStyle>
            <a:lvl1pPr>
              <a:defRPr sz="3600" b="1" i="0">
                <a:solidFill>
                  <a:srgbClr val="F08D17"/>
                </a:solidFill>
                <a:latin typeface="Montserrat" pitchFamily="2" charset="77"/>
              </a:defRPr>
            </a:lvl1pPr>
          </a:lstStyle>
          <a:p>
            <a:r>
              <a:rPr lang="nl-NL" dirty="0"/>
              <a:t>Titeltekst</a:t>
            </a:r>
          </a:p>
        </p:txBody>
      </p:sp>
    </p:spTree>
    <p:extLst>
      <p:ext uri="{BB962C8B-B14F-4D97-AF65-F5344CB8AC3E}">
        <p14:creationId xmlns:p14="http://schemas.microsoft.com/office/powerpoint/2010/main" val="994315833"/>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eeld+tekst wit">
    <p:spTree>
      <p:nvGrpSpPr>
        <p:cNvPr id="1" name=""/>
        <p:cNvGrpSpPr/>
        <p:nvPr/>
      </p:nvGrpSpPr>
      <p:grpSpPr>
        <a:xfrm>
          <a:off x="0" y="0"/>
          <a:ext cx="0" cy="0"/>
          <a:chOff x="0" y="0"/>
          <a:chExt cx="0" cy="0"/>
        </a:xfrm>
      </p:grpSpPr>
      <p:sp>
        <p:nvSpPr>
          <p:cNvPr id="9" name="Picture Placeholder 5"/>
          <p:cNvSpPr>
            <a:spLocks noGrp="1"/>
          </p:cNvSpPr>
          <p:nvPr>
            <p:ph type="pic" idx="17"/>
          </p:nvPr>
        </p:nvSpPr>
        <p:spPr>
          <a:xfrm>
            <a:off x="0" y="0"/>
            <a:ext cx="4071415" cy="6858000"/>
          </a:xfrm>
          <a:prstGeom prst="rect">
            <a:avLst/>
          </a:prstGeom>
          <a:ln>
            <a:noFill/>
          </a:ln>
        </p:spPr>
        <p:txBody>
          <a:bodyPr lIns="91439" rIns="91439"/>
          <a:lstStyle/>
          <a:p>
            <a:endParaRPr/>
          </a:p>
        </p:txBody>
      </p:sp>
      <p:pic>
        <p:nvPicPr>
          <p:cNvPr id="10" name="Picture 9"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1"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
            <a:extLst>
              <a:ext uri="{FF2B5EF4-FFF2-40B4-BE49-F238E27FC236}">
                <a16:creationId xmlns:a16="http://schemas.microsoft.com/office/drawing/2014/main" id="{021E8227-A4DA-F246-BA30-C11C27D72F01}"/>
              </a:ext>
            </a:extLst>
          </p:cNvPr>
          <p:cNvSpPr>
            <a:spLocks noGrp="1"/>
          </p:cNvSpPr>
          <p:nvPr>
            <p:ph type="title" hasCustomPrompt="1"/>
          </p:nvPr>
        </p:nvSpPr>
        <p:spPr>
          <a:xfrm>
            <a:off x="4626170" y="1207877"/>
            <a:ext cx="7013956" cy="4320479"/>
          </a:xfrm>
          <a:prstGeom prst="rect">
            <a:avLst/>
          </a:prstGeom>
        </p:spPr>
        <p:txBody>
          <a:bodyPr anchor="ctr" anchorCtr="0"/>
          <a:lstStyle>
            <a:lvl1pPr algn="l">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2656495131"/>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eeld+tekst oranje">
    <p:spTree>
      <p:nvGrpSpPr>
        <p:cNvPr id="1" name=""/>
        <p:cNvGrpSpPr/>
        <p:nvPr/>
      </p:nvGrpSpPr>
      <p:grpSpPr>
        <a:xfrm>
          <a:off x="0" y="0"/>
          <a:ext cx="0" cy="0"/>
          <a:chOff x="0" y="0"/>
          <a:chExt cx="0" cy="0"/>
        </a:xfrm>
      </p:grpSpPr>
      <p:sp>
        <p:nvSpPr>
          <p:cNvPr id="55" name="Rectangle 10"/>
          <p:cNvSpPr/>
          <p:nvPr/>
        </p:nvSpPr>
        <p:spPr>
          <a:xfrm>
            <a:off x="0" y="0"/>
            <a:ext cx="12201535" cy="6858000"/>
          </a:xfrm>
          <a:prstGeom prst="rect">
            <a:avLst/>
          </a:prstGeom>
          <a:solidFill>
            <a:srgbClr val="F08D17"/>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0" name="Picture 9" descr="logo_pijl_diap.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9" name="Picture Placeholder 5"/>
          <p:cNvSpPr>
            <a:spLocks noGrp="1"/>
          </p:cNvSpPr>
          <p:nvPr>
            <p:ph type="pic" idx="17"/>
          </p:nvPr>
        </p:nvSpPr>
        <p:spPr>
          <a:xfrm>
            <a:off x="0" y="0"/>
            <a:ext cx="4071415" cy="6858000"/>
          </a:xfrm>
          <a:prstGeom prst="rect">
            <a:avLst/>
          </a:prstGeom>
          <a:ln>
            <a:noFill/>
          </a:ln>
        </p:spPr>
        <p:txBody>
          <a:bodyPr lIns="91439" rIns="91439"/>
          <a:lstStyle/>
          <a:p>
            <a:endParaRPr/>
          </a:p>
        </p:txBody>
      </p:sp>
      <p:sp>
        <p:nvSpPr>
          <p:cNvPr id="21"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
            <a:extLst>
              <a:ext uri="{FF2B5EF4-FFF2-40B4-BE49-F238E27FC236}">
                <a16:creationId xmlns:a16="http://schemas.microsoft.com/office/drawing/2014/main" id="{6CC4E779-A5D6-D543-BB91-D02F3D06D5C9}"/>
              </a:ext>
            </a:extLst>
          </p:cNvPr>
          <p:cNvSpPr>
            <a:spLocks noGrp="1"/>
          </p:cNvSpPr>
          <p:nvPr>
            <p:ph type="title" hasCustomPrompt="1"/>
          </p:nvPr>
        </p:nvSpPr>
        <p:spPr>
          <a:xfrm>
            <a:off x="4626170" y="1207877"/>
            <a:ext cx="7013956" cy="4320479"/>
          </a:xfrm>
          <a:prstGeom prst="rect">
            <a:avLst/>
          </a:prstGeom>
        </p:spPr>
        <p:txBody>
          <a:bodyPr anchor="ctr" anchorCtr="0"/>
          <a:lstStyle>
            <a:lvl1pPr algn="l">
              <a:defRPr sz="3600" b="1" i="0">
                <a:solidFill>
                  <a:srgbClr val="FAF8F1"/>
                </a:solidFill>
                <a:latin typeface="Montserrat" pitchFamily="2" charset="77"/>
              </a:defRPr>
            </a:lvl1pPr>
          </a:lstStyle>
          <a:p>
            <a:r>
              <a:rPr lang="nl-NL" dirty="0"/>
              <a:t>Titeltekst</a:t>
            </a:r>
          </a:p>
        </p:txBody>
      </p:sp>
    </p:spTree>
    <p:extLst>
      <p:ext uri="{BB962C8B-B14F-4D97-AF65-F5344CB8AC3E}">
        <p14:creationId xmlns:p14="http://schemas.microsoft.com/office/powerpoint/2010/main" val="630089991"/>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eeld+tekst groen">
    <p:spTree>
      <p:nvGrpSpPr>
        <p:cNvPr id="1" name=""/>
        <p:cNvGrpSpPr/>
        <p:nvPr/>
      </p:nvGrpSpPr>
      <p:grpSpPr>
        <a:xfrm>
          <a:off x="0" y="0"/>
          <a:ext cx="0" cy="0"/>
          <a:chOff x="0" y="0"/>
          <a:chExt cx="0" cy="0"/>
        </a:xfrm>
      </p:grpSpPr>
      <p:sp>
        <p:nvSpPr>
          <p:cNvPr id="17" name="Rectangle 10"/>
          <p:cNvSpPr/>
          <p:nvPr userDrawn="1"/>
        </p:nvSpPr>
        <p:spPr>
          <a:xfrm>
            <a:off x="5166" y="0"/>
            <a:ext cx="12192000" cy="6858000"/>
          </a:xfrm>
          <a:prstGeom prst="rect">
            <a:avLst/>
          </a:prstGeom>
          <a:solidFill>
            <a:srgbClr val="C2D2C7"/>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sp>
        <p:nvSpPr>
          <p:cNvPr id="13" name="Picture Placeholder 5"/>
          <p:cNvSpPr>
            <a:spLocks noGrp="1"/>
          </p:cNvSpPr>
          <p:nvPr>
            <p:ph type="pic" idx="17"/>
          </p:nvPr>
        </p:nvSpPr>
        <p:spPr>
          <a:xfrm>
            <a:off x="0" y="0"/>
            <a:ext cx="4071415" cy="6858000"/>
          </a:xfrm>
          <a:prstGeom prst="rect">
            <a:avLst/>
          </a:prstGeom>
          <a:ln>
            <a:noFill/>
          </a:ln>
        </p:spPr>
        <p:txBody>
          <a:bodyPr lIns="91439" rIns="91439"/>
          <a:lstStyle/>
          <a:p>
            <a:endParaRPr/>
          </a:p>
        </p:txBody>
      </p:sp>
      <p:pic>
        <p:nvPicPr>
          <p:cNvPr id="14" name="Picture 13"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6"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
            <a:extLst>
              <a:ext uri="{FF2B5EF4-FFF2-40B4-BE49-F238E27FC236}">
                <a16:creationId xmlns:a16="http://schemas.microsoft.com/office/drawing/2014/main" id="{1840CB50-07C3-F549-857F-F54FF1A92CE6}"/>
              </a:ext>
            </a:extLst>
          </p:cNvPr>
          <p:cNvSpPr>
            <a:spLocks noGrp="1"/>
          </p:cNvSpPr>
          <p:nvPr>
            <p:ph type="title" hasCustomPrompt="1"/>
          </p:nvPr>
        </p:nvSpPr>
        <p:spPr>
          <a:xfrm>
            <a:off x="4626170" y="1207877"/>
            <a:ext cx="7013956" cy="4320479"/>
          </a:xfrm>
          <a:prstGeom prst="rect">
            <a:avLst/>
          </a:prstGeom>
        </p:spPr>
        <p:txBody>
          <a:bodyPr anchor="ctr" anchorCtr="0"/>
          <a:lstStyle>
            <a:lvl1pPr algn="l">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342961925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eeld+tekst blauw">
    <p:spTree>
      <p:nvGrpSpPr>
        <p:cNvPr id="1" name=""/>
        <p:cNvGrpSpPr/>
        <p:nvPr/>
      </p:nvGrpSpPr>
      <p:grpSpPr>
        <a:xfrm>
          <a:off x="0" y="0"/>
          <a:ext cx="0" cy="0"/>
          <a:chOff x="0" y="0"/>
          <a:chExt cx="0" cy="0"/>
        </a:xfrm>
      </p:grpSpPr>
      <p:sp>
        <p:nvSpPr>
          <p:cNvPr id="10" name="Rectangle 10"/>
          <p:cNvSpPr/>
          <p:nvPr userDrawn="1"/>
        </p:nvSpPr>
        <p:spPr>
          <a:xfrm>
            <a:off x="0" y="0"/>
            <a:ext cx="12201535" cy="6858000"/>
          </a:xfrm>
          <a:prstGeom prst="rect">
            <a:avLst/>
          </a:prstGeom>
          <a:solidFill>
            <a:srgbClr val="26384B"/>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1" name="Picture 10" descr="logo_pijl_diap.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2" name="Picture Placeholder 5"/>
          <p:cNvSpPr>
            <a:spLocks noGrp="1"/>
          </p:cNvSpPr>
          <p:nvPr>
            <p:ph type="pic" idx="17"/>
          </p:nvPr>
        </p:nvSpPr>
        <p:spPr>
          <a:xfrm>
            <a:off x="0" y="0"/>
            <a:ext cx="4071415" cy="6858000"/>
          </a:xfrm>
          <a:prstGeom prst="rect">
            <a:avLst/>
          </a:prstGeom>
          <a:ln>
            <a:noFill/>
          </a:ln>
        </p:spPr>
        <p:txBody>
          <a:bodyPr lIns="91439" rIns="91439"/>
          <a:lstStyle/>
          <a:p>
            <a:endParaRPr/>
          </a:p>
        </p:txBody>
      </p:sp>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chemeClr val="bg1"/>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
            <a:extLst>
              <a:ext uri="{FF2B5EF4-FFF2-40B4-BE49-F238E27FC236}">
                <a16:creationId xmlns:a16="http://schemas.microsoft.com/office/drawing/2014/main" id="{FF8292C1-3F26-4B4D-94FA-9FA30E0534C1}"/>
              </a:ext>
            </a:extLst>
          </p:cNvPr>
          <p:cNvSpPr>
            <a:spLocks noGrp="1"/>
          </p:cNvSpPr>
          <p:nvPr>
            <p:ph type="title" hasCustomPrompt="1"/>
          </p:nvPr>
        </p:nvSpPr>
        <p:spPr>
          <a:xfrm>
            <a:off x="4626170" y="1207877"/>
            <a:ext cx="7013956" cy="4320479"/>
          </a:xfrm>
          <a:prstGeom prst="rect">
            <a:avLst/>
          </a:prstGeom>
        </p:spPr>
        <p:txBody>
          <a:bodyPr anchor="ctr" anchorCtr="0"/>
          <a:lstStyle>
            <a:lvl1pPr algn="l">
              <a:defRPr sz="3600" b="1" i="0">
                <a:solidFill>
                  <a:srgbClr val="F08D17"/>
                </a:solidFill>
                <a:latin typeface="Montserrat" pitchFamily="2" charset="77"/>
              </a:defRPr>
            </a:lvl1pPr>
          </a:lstStyle>
          <a:p>
            <a:r>
              <a:rPr lang="nl-NL" dirty="0"/>
              <a:t>Titeltekst</a:t>
            </a:r>
          </a:p>
        </p:txBody>
      </p:sp>
    </p:spTree>
    <p:extLst>
      <p:ext uri="{BB962C8B-B14F-4D97-AF65-F5344CB8AC3E}">
        <p14:creationId xmlns:p14="http://schemas.microsoft.com/office/powerpoint/2010/main" val="1821287362"/>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Beeld+tekst creme">
    <p:spTree>
      <p:nvGrpSpPr>
        <p:cNvPr id="1" name=""/>
        <p:cNvGrpSpPr/>
        <p:nvPr/>
      </p:nvGrpSpPr>
      <p:grpSpPr>
        <a:xfrm>
          <a:off x="0" y="0"/>
          <a:ext cx="0" cy="0"/>
          <a:chOff x="0" y="0"/>
          <a:chExt cx="0" cy="0"/>
        </a:xfrm>
      </p:grpSpPr>
      <p:sp>
        <p:nvSpPr>
          <p:cNvPr id="10" name="Rectangle 10"/>
          <p:cNvSpPr/>
          <p:nvPr userDrawn="1"/>
        </p:nvSpPr>
        <p:spPr>
          <a:xfrm>
            <a:off x="0" y="0"/>
            <a:ext cx="12201535" cy="6858000"/>
          </a:xfrm>
          <a:prstGeom prst="rect">
            <a:avLst/>
          </a:prstGeom>
          <a:solidFill>
            <a:srgbClr val="FCFAF4"/>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dirty="0">
              <a:solidFill>
                <a:srgbClr val="FCFAF4"/>
              </a:solidFill>
              <a:highlight>
                <a:srgbClr val="F08D17"/>
              </a:highlight>
            </a:endParaRPr>
          </a:p>
        </p:txBody>
      </p:sp>
      <p:sp>
        <p:nvSpPr>
          <p:cNvPr id="12" name="Picture Placeholder 5"/>
          <p:cNvSpPr>
            <a:spLocks noGrp="1"/>
          </p:cNvSpPr>
          <p:nvPr>
            <p:ph type="pic" idx="17"/>
          </p:nvPr>
        </p:nvSpPr>
        <p:spPr>
          <a:xfrm>
            <a:off x="0" y="0"/>
            <a:ext cx="4071415" cy="6858000"/>
          </a:xfrm>
          <a:prstGeom prst="rect">
            <a:avLst/>
          </a:prstGeom>
          <a:ln>
            <a:noFill/>
          </a:ln>
        </p:spPr>
        <p:txBody>
          <a:bodyPr lIns="91439" rIns="91439"/>
          <a:lstStyle/>
          <a:p>
            <a:endParaRPr/>
          </a:p>
        </p:txBody>
      </p:sp>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solidFill>
                <a:srgbClr val="26384B"/>
              </a:solidFill>
            </a:endParaRPr>
          </a:p>
        </p:txBody>
      </p:sp>
      <p:sp>
        <p:nvSpPr>
          <p:cNvPr id="7" name="Titel 1">
            <a:extLst>
              <a:ext uri="{FF2B5EF4-FFF2-40B4-BE49-F238E27FC236}">
                <a16:creationId xmlns:a16="http://schemas.microsoft.com/office/drawing/2014/main" id="{FF8292C1-3F26-4B4D-94FA-9FA30E0534C1}"/>
              </a:ext>
            </a:extLst>
          </p:cNvPr>
          <p:cNvSpPr>
            <a:spLocks noGrp="1"/>
          </p:cNvSpPr>
          <p:nvPr>
            <p:ph type="title" hasCustomPrompt="1"/>
          </p:nvPr>
        </p:nvSpPr>
        <p:spPr>
          <a:xfrm>
            <a:off x="4626170" y="1207877"/>
            <a:ext cx="7013956" cy="4320479"/>
          </a:xfrm>
          <a:prstGeom prst="rect">
            <a:avLst/>
          </a:prstGeom>
        </p:spPr>
        <p:txBody>
          <a:bodyPr anchor="ctr" anchorCtr="0"/>
          <a:lstStyle>
            <a:lvl1pPr algn="l">
              <a:defRPr sz="3600" b="1" i="0">
                <a:solidFill>
                  <a:srgbClr val="26384B"/>
                </a:solidFill>
                <a:latin typeface="Montserrat" pitchFamily="2" charset="77"/>
              </a:defRPr>
            </a:lvl1pPr>
          </a:lstStyle>
          <a:p>
            <a:r>
              <a:rPr lang="nl-NL" dirty="0"/>
              <a:t>Titeltekst</a:t>
            </a:r>
          </a:p>
        </p:txBody>
      </p:sp>
      <p:pic>
        <p:nvPicPr>
          <p:cNvPr id="8" name="Picture 13" descr="logo_pijl_oranje_fc.eps">
            <a:extLst>
              <a:ext uri="{FF2B5EF4-FFF2-40B4-BE49-F238E27FC236}">
                <a16:creationId xmlns:a16="http://schemas.microsoft.com/office/drawing/2014/main" id="{C6BB6E48-8F48-444F-8DA2-A1B6A602D84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Tree>
    <p:extLst>
      <p:ext uri="{BB962C8B-B14F-4D97-AF65-F5344CB8AC3E}">
        <p14:creationId xmlns:p14="http://schemas.microsoft.com/office/powerpoint/2010/main" val="417965391"/>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_titelpagina creme">
    <p:spTree>
      <p:nvGrpSpPr>
        <p:cNvPr id="1" name=""/>
        <p:cNvGrpSpPr/>
        <p:nvPr/>
      </p:nvGrpSpPr>
      <p:grpSpPr>
        <a:xfrm>
          <a:off x="0" y="0"/>
          <a:ext cx="0" cy="0"/>
          <a:chOff x="0" y="0"/>
          <a:chExt cx="0" cy="0"/>
        </a:xfrm>
      </p:grpSpPr>
      <p:sp>
        <p:nvSpPr>
          <p:cNvPr id="10" name="Rectangle 10"/>
          <p:cNvSpPr/>
          <p:nvPr userDrawn="1"/>
        </p:nvSpPr>
        <p:spPr>
          <a:xfrm>
            <a:off x="0" y="0"/>
            <a:ext cx="12192000" cy="6858000"/>
          </a:xfrm>
          <a:prstGeom prst="rect">
            <a:avLst/>
          </a:prstGeom>
          <a:solidFill>
            <a:srgbClr val="FAF8F1"/>
          </a:solidFill>
          <a:ln w="3175">
            <a:solidFill>
              <a:schemeClr val="accent1"/>
            </a:solid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1" name="Picture 10" descr="logo_pijl_diap.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chemeClr val="bg1"/>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
            <a:extLst>
              <a:ext uri="{FF2B5EF4-FFF2-40B4-BE49-F238E27FC236}">
                <a16:creationId xmlns:a16="http://schemas.microsoft.com/office/drawing/2014/main" id="{C327D880-BB20-9B4A-AC6D-802D36F1E691}"/>
              </a:ext>
            </a:extLst>
          </p:cNvPr>
          <p:cNvSpPr>
            <a:spLocks noGrp="1"/>
          </p:cNvSpPr>
          <p:nvPr>
            <p:ph type="title" hasCustomPrompt="1"/>
          </p:nvPr>
        </p:nvSpPr>
        <p:spPr>
          <a:xfrm>
            <a:off x="1" y="1207877"/>
            <a:ext cx="12191999" cy="4320479"/>
          </a:xfrm>
          <a:prstGeom prst="rect">
            <a:avLst/>
          </a:prstGeom>
        </p:spPr>
        <p:txBody>
          <a:bodyPr anchor="ctr" anchorCtr="0"/>
          <a:lstStyle>
            <a:lvl1pPr>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3574510990"/>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Beeldpagina">
    <p:spTree>
      <p:nvGrpSpPr>
        <p:cNvPr id="1" name=""/>
        <p:cNvGrpSpPr/>
        <p:nvPr/>
      </p:nvGrpSpPr>
      <p:grpSpPr>
        <a:xfrm>
          <a:off x="0" y="0"/>
          <a:ext cx="0" cy="0"/>
          <a:chOff x="0" y="0"/>
          <a:chExt cx="0" cy="0"/>
        </a:xfrm>
      </p:grpSpPr>
      <p:sp>
        <p:nvSpPr>
          <p:cNvPr id="67" name="Picture Placeholder 5"/>
          <p:cNvSpPr>
            <a:spLocks noGrp="1"/>
          </p:cNvSpPr>
          <p:nvPr>
            <p:ph type="pic" idx="13"/>
          </p:nvPr>
        </p:nvSpPr>
        <p:spPr>
          <a:xfrm>
            <a:off x="-10962" y="0"/>
            <a:ext cx="12214936" cy="6858000"/>
          </a:xfrm>
          <a:prstGeom prst="rect">
            <a:avLst/>
          </a:prstGeom>
          <a:ln>
            <a:noFill/>
          </a:ln>
        </p:spPr>
        <p:txBody>
          <a:bodyPr lIns="91439" rIns="91439"/>
          <a:lstStyle/>
          <a:p>
            <a:endParaRPr/>
          </a:p>
        </p:txBody>
      </p:sp>
      <p:pic>
        <p:nvPicPr>
          <p:cNvPr id="5" name="Picture 4" descr="logo_pijl_diap.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65288" y="292101"/>
            <a:ext cx="346554" cy="346193"/>
          </a:xfrm>
          <a:prstGeom prst="rect">
            <a:avLst/>
          </a:prstGeom>
        </p:spPr>
      </p:pic>
      <p:sp>
        <p:nvSpPr>
          <p:cNvPr id="6"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chemeClr val="bg1"/>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8" name="Text Placeholder 13">
            <a:extLst>
              <a:ext uri="{FF2B5EF4-FFF2-40B4-BE49-F238E27FC236}">
                <a16:creationId xmlns:a16="http://schemas.microsoft.com/office/drawing/2014/main" id="{ABEDF147-6C70-6445-A9E2-033BF71A0D02}"/>
              </a:ext>
            </a:extLst>
          </p:cNvPr>
          <p:cNvSpPr>
            <a:spLocks noGrp="1"/>
          </p:cNvSpPr>
          <p:nvPr>
            <p:ph type="body" sz="quarter" idx="11" hasCustomPrompt="1"/>
          </p:nvPr>
        </p:nvSpPr>
        <p:spPr>
          <a:xfrm>
            <a:off x="689769" y="1196753"/>
            <a:ext cx="4973733" cy="4320479"/>
          </a:xfrm>
          <a:prstGeom prst="rect">
            <a:avLst/>
          </a:prstGeom>
        </p:spPr>
        <p:txBody>
          <a:bodyPr vert="horz" anchor="ctr" anchorCtr="0"/>
          <a:lstStyle>
            <a:lvl1pPr algn="l">
              <a:buNone/>
              <a:defRPr sz="3600" b="1" i="0" baseline="0">
                <a:solidFill>
                  <a:srgbClr val="FAF8F1"/>
                </a:solidFill>
                <a:latin typeface="Montserrat" pitchFamily="2" charset="77"/>
                <a:cs typeface="Montserrat" pitchFamily="2" charset="77"/>
              </a:defRPr>
            </a:lvl1pPr>
            <a:lvl2pPr>
              <a:defRPr>
                <a:latin typeface="Arial Black"/>
                <a:cs typeface="Arial Black"/>
              </a:defRPr>
            </a:lvl2pPr>
            <a:lvl3pPr>
              <a:defRPr>
                <a:latin typeface="Arial Black"/>
                <a:cs typeface="Arial Black"/>
              </a:defRPr>
            </a:lvl3pPr>
            <a:lvl4pPr>
              <a:defRPr>
                <a:latin typeface="Arial Black"/>
                <a:cs typeface="Arial Black"/>
              </a:defRPr>
            </a:lvl4pPr>
            <a:lvl5pPr>
              <a:defRPr>
                <a:latin typeface="Arial Black"/>
                <a:cs typeface="Arial Black"/>
              </a:defRPr>
            </a:lvl5pPr>
          </a:lstStyle>
          <a:p>
            <a:pPr lvl="0"/>
            <a:r>
              <a:rPr lang="nl-NL" dirty="0"/>
              <a:t>Titeltekst</a:t>
            </a:r>
          </a:p>
        </p:txBody>
      </p:sp>
    </p:spTree>
    <p:extLst>
      <p:ext uri="{BB962C8B-B14F-4D97-AF65-F5344CB8AC3E}">
        <p14:creationId xmlns:p14="http://schemas.microsoft.com/office/powerpoint/2010/main" val="697811460"/>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ekstpagina oranje">
    <p:spTree>
      <p:nvGrpSpPr>
        <p:cNvPr id="1" name=""/>
        <p:cNvGrpSpPr/>
        <p:nvPr/>
      </p:nvGrpSpPr>
      <p:grpSpPr>
        <a:xfrm>
          <a:off x="0" y="0"/>
          <a:ext cx="0" cy="0"/>
          <a:chOff x="0" y="0"/>
          <a:chExt cx="0" cy="0"/>
        </a:xfrm>
      </p:grpSpPr>
      <p:sp>
        <p:nvSpPr>
          <p:cNvPr id="78" name="Rectangle 7"/>
          <p:cNvSpPr/>
          <p:nvPr userDrawn="1"/>
        </p:nvSpPr>
        <p:spPr>
          <a:xfrm>
            <a:off x="1" y="0"/>
            <a:ext cx="4080951" cy="6858000"/>
          </a:xfrm>
          <a:prstGeom prst="rect">
            <a:avLst/>
          </a:prstGeom>
          <a:solidFill>
            <a:srgbClr val="F08D1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1" name="Picture 10"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2"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14" name="Hoofdtekst - niveau één…"/>
          <p:cNvSpPr txBox="1">
            <a:spLocks noGrp="1"/>
          </p:cNvSpPr>
          <p:nvPr>
            <p:ph type="body" sz="half" idx="1" hasCustomPrompt="1"/>
          </p:nvPr>
        </p:nvSpPr>
        <p:spPr>
          <a:xfrm>
            <a:off x="4570411" y="1219200"/>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18" name="Hoofdtekst - niveau één…">
            <a:extLst>
              <a:ext uri="{FF2B5EF4-FFF2-40B4-BE49-F238E27FC236}">
                <a16:creationId xmlns:a16="http://schemas.microsoft.com/office/drawing/2014/main" id="{F24E87D2-38B2-284E-95C3-331F6D99E4BA}"/>
              </a:ext>
            </a:extLst>
          </p:cNvPr>
          <p:cNvSpPr txBox="1">
            <a:spLocks noGrp="1"/>
          </p:cNvSpPr>
          <p:nvPr>
            <p:ph type="body" sz="half" idx="16" hasCustomPrompt="1"/>
          </p:nvPr>
        </p:nvSpPr>
        <p:spPr>
          <a:xfrm>
            <a:off x="8410916" y="1219200"/>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19" name="Hoofdtekst - niveau één…">
            <a:extLst>
              <a:ext uri="{FF2B5EF4-FFF2-40B4-BE49-F238E27FC236}">
                <a16:creationId xmlns:a16="http://schemas.microsoft.com/office/drawing/2014/main" id="{9D41FDA5-D1FC-4146-9E05-9E8E27E59A8E}"/>
              </a:ext>
            </a:extLst>
          </p:cNvPr>
          <p:cNvSpPr txBox="1">
            <a:spLocks noGrp="1"/>
          </p:cNvSpPr>
          <p:nvPr>
            <p:ph type="body" sz="half" idx="17" hasCustomPrompt="1"/>
          </p:nvPr>
        </p:nvSpPr>
        <p:spPr>
          <a:xfrm>
            <a:off x="4570411" y="3803374"/>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20" name="Hoofdtekst - niveau één…">
            <a:extLst>
              <a:ext uri="{FF2B5EF4-FFF2-40B4-BE49-F238E27FC236}">
                <a16:creationId xmlns:a16="http://schemas.microsoft.com/office/drawing/2014/main" id="{2B8ADA67-9224-3643-BDE9-FE5498823CB7}"/>
              </a:ext>
            </a:extLst>
          </p:cNvPr>
          <p:cNvSpPr txBox="1">
            <a:spLocks noGrp="1"/>
          </p:cNvSpPr>
          <p:nvPr>
            <p:ph type="body" sz="half" idx="18" hasCustomPrompt="1"/>
          </p:nvPr>
        </p:nvSpPr>
        <p:spPr>
          <a:xfrm>
            <a:off x="8410916" y="3803374"/>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13" name="Titel 1">
            <a:extLst>
              <a:ext uri="{FF2B5EF4-FFF2-40B4-BE49-F238E27FC236}">
                <a16:creationId xmlns:a16="http://schemas.microsoft.com/office/drawing/2014/main" id="{E12BDA86-A27B-774D-B086-05582841AEED}"/>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FAF8F1"/>
                </a:solidFill>
                <a:latin typeface="Montserrat" pitchFamily="2" charset="77"/>
              </a:defRPr>
            </a:lvl1pPr>
          </a:lstStyle>
          <a:p>
            <a:r>
              <a:rPr lang="nl-NL" dirty="0"/>
              <a:t>Titeltekst</a:t>
            </a:r>
          </a:p>
        </p:txBody>
      </p:sp>
    </p:spTree>
    <p:extLst>
      <p:ext uri="{BB962C8B-B14F-4D97-AF65-F5344CB8AC3E}">
        <p14:creationId xmlns:p14="http://schemas.microsoft.com/office/powerpoint/2010/main" val="3672814390"/>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kstpagina groen">
    <p:spTree>
      <p:nvGrpSpPr>
        <p:cNvPr id="1" name=""/>
        <p:cNvGrpSpPr/>
        <p:nvPr/>
      </p:nvGrpSpPr>
      <p:grpSpPr>
        <a:xfrm>
          <a:off x="0" y="0"/>
          <a:ext cx="0" cy="0"/>
          <a:chOff x="0" y="0"/>
          <a:chExt cx="0" cy="0"/>
        </a:xfrm>
      </p:grpSpPr>
      <p:sp>
        <p:nvSpPr>
          <p:cNvPr id="11" name="Rectangle 7"/>
          <p:cNvSpPr/>
          <p:nvPr userDrawn="1"/>
        </p:nvSpPr>
        <p:spPr>
          <a:xfrm>
            <a:off x="1" y="0"/>
            <a:ext cx="4080951" cy="6858000"/>
          </a:xfrm>
          <a:prstGeom prst="rect">
            <a:avLst/>
          </a:prstGeom>
          <a:solidFill>
            <a:srgbClr val="C2D2C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2" name="Picture 11"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14" name="Hoofdtekst - niveau één…">
            <a:extLst>
              <a:ext uri="{FF2B5EF4-FFF2-40B4-BE49-F238E27FC236}">
                <a16:creationId xmlns:a16="http://schemas.microsoft.com/office/drawing/2014/main" id="{13DE4E7F-4116-974C-8B61-09B2CCD43C19}"/>
              </a:ext>
            </a:extLst>
          </p:cNvPr>
          <p:cNvSpPr txBox="1">
            <a:spLocks noGrp="1"/>
          </p:cNvSpPr>
          <p:nvPr>
            <p:ph type="body" sz="half" idx="1" hasCustomPrompt="1"/>
          </p:nvPr>
        </p:nvSpPr>
        <p:spPr>
          <a:xfrm>
            <a:off x="4570411" y="1219200"/>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20" name="Hoofdtekst - niveau één…">
            <a:extLst>
              <a:ext uri="{FF2B5EF4-FFF2-40B4-BE49-F238E27FC236}">
                <a16:creationId xmlns:a16="http://schemas.microsoft.com/office/drawing/2014/main" id="{390A54D8-213A-1148-A1CF-C081B08D96AA}"/>
              </a:ext>
            </a:extLst>
          </p:cNvPr>
          <p:cNvSpPr txBox="1">
            <a:spLocks noGrp="1"/>
          </p:cNvSpPr>
          <p:nvPr>
            <p:ph type="body" sz="half" idx="16" hasCustomPrompt="1"/>
          </p:nvPr>
        </p:nvSpPr>
        <p:spPr>
          <a:xfrm>
            <a:off x="8410916" y="1219200"/>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21" name="Hoofdtekst - niveau één…">
            <a:extLst>
              <a:ext uri="{FF2B5EF4-FFF2-40B4-BE49-F238E27FC236}">
                <a16:creationId xmlns:a16="http://schemas.microsoft.com/office/drawing/2014/main" id="{3153F854-4114-6C41-88ED-C4730B89F318}"/>
              </a:ext>
            </a:extLst>
          </p:cNvPr>
          <p:cNvSpPr txBox="1">
            <a:spLocks noGrp="1"/>
          </p:cNvSpPr>
          <p:nvPr>
            <p:ph type="body" sz="half" idx="17" hasCustomPrompt="1"/>
          </p:nvPr>
        </p:nvSpPr>
        <p:spPr>
          <a:xfrm>
            <a:off x="4570411" y="3803374"/>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22" name="Hoofdtekst - niveau één…">
            <a:extLst>
              <a:ext uri="{FF2B5EF4-FFF2-40B4-BE49-F238E27FC236}">
                <a16:creationId xmlns:a16="http://schemas.microsoft.com/office/drawing/2014/main" id="{377CB53F-141F-F740-84D4-AC342DF143B2}"/>
              </a:ext>
            </a:extLst>
          </p:cNvPr>
          <p:cNvSpPr txBox="1">
            <a:spLocks noGrp="1"/>
          </p:cNvSpPr>
          <p:nvPr>
            <p:ph type="body" sz="half" idx="18" hasCustomPrompt="1"/>
          </p:nvPr>
        </p:nvSpPr>
        <p:spPr>
          <a:xfrm>
            <a:off x="8410916" y="3803374"/>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15" name="Titel 1">
            <a:extLst>
              <a:ext uri="{FF2B5EF4-FFF2-40B4-BE49-F238E27FC236}">
                <a16:creationId xmlns:a16="http://schemas.microsoft.com/office/drawing/2014/main" id="{FC1DA8AA-3B3D-EB4E-AADE-2F89ED7E307E}"/>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77678104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ekstpagina blauw">
    <p:spTree>
      <p:nvGrpSpPr>
        <p:cNvPr id="1" name=""/>
        <p:cNvGrpSpPr/>
        <p:nvPr/>
      </p:nvGrpSpPr>
      <p:grpSpPr>
        <a:xfrm>
          <a:off x="0" y="0"/>
          <a:ext cx="0" cy="0"/>
          <a:chOff x="0" y="0"/>
          <a:chExt cx="0" cy="0"/>
        </a:xfrm>
      </p:grpSpPr>
      <p:sp>
        <p:nvSpPr>
          <p:cNvPr id="11" name="Rectangle 7"/>
          <p:cNvSpPr/>
          <p:nvPr userDrawn="1"/>
        </p:nvSpPr>
        <p:spPr>
          <a:xfrm>
            <a:off x="1" y="0"/>
            <a:ext cx="4080951" cy="6858000"/>
          </a:xfrm>
          <a:prstGeom prst="rect">
            <a:avLst/>
          </a:prstGeom>
          <a:solidFill>
            <a:srgbClr val="26384B"/>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2" name="Picture 11"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14" name="Hoofdtekst - niveau één…">
            <a:extLst>
              <a:ext uri="{FF2B5EF4-FFF2-40B4-BE49-F238E27FC236}">
                <a16:creationId xmlns:a16="http://schemas.microsoft.com/office/drawing/2014/main" id="{18AB5CB3-7F6F-ED46-AE6D-718DC6E4D81F}"/>
              </a:ext>
            </a:extLst>
          </p:cNvPr>
          <p:cNvSpPr txBox="1">
            <a:spLocks noGrp="1"/>
          </p:cNvSpPr>
          <p:nvPr>
            <p:ph type="body" sz="half" idx="1" hasCustomPrompt="1"/>
          </p:nvPr>
        </p:nvSpPr>
        <p:spPr>
          <a:xfrm>
            <a:off x="4570411" y="1219200"/>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20" name="Hoofdtekst - niveau één…">
            <a:extLst>
              <a:ext uri="{FF2B5EF4-FFF2-40B4-BE49-F238E27FC236}">
                <a16:creationId xmlns:a16="http://schemas.microsoft.com/office/drawing/2014/main" id="{DC3591C8-4DAC-DA42-A657-583113EE865C}"/>
              </a:ext>
            </a:extLst>
          </p:cNvPr>
          <p:cNvSpPr txBox="1">
            <a:spLocks noGrp="1"/>
          </p:cNvSpPr>
          <p:nvPr>
            <p:ph type="body" sz="half" idx="16" hasCustomPrompt="1"/>
          </p:nvPr>
        </p:nvSpPr>
        <p:spPr>
          <a:xfrm>
            <a:off x="8410916" y="1219200"/>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21" name="Hoofdtekst - niveau één…">
            <a:extLst>
              <a:ext uri="{FF2B5EF4-FFF2-40B4-BE49-F238E27FC236}">
                <a16:creationId xmlns:a16="http://schemas.microsoft.com/office/drawing/2014/main" id="{197801E7-63B5-5E45-AEB8-AD13CC444D72}"/>
              </a:ext>
            </a:extLst>
          </p:cNvPr>
          <p:cNvSpPr txBox="1">
            <a:spLocks noGrp="1"/>
          </p:cNvSpPr>
          <p:nvPr>
            <p:ph type="body" sz="half" idx="17" hasCustomPrompt="1"/>
          </p:nvPr>
        </p:nvSpPr>
        <p:spPr>
          <a:xfrm>
            <a:off x="4570411" y="3803374"/>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22" name="Hoofdtekst - niveau één…">
            <a:extLst>
              <a:ext uri="{FF2B5EF4-FFF2-40B4-BE49-F238E27FC236}">
                <a16:creationId xmlns:a16="http://schemas.microsoft.com/office/drawing/2014/main" id="{40546A78-0350-4843-952F-4EDD2774CD88}"/>
              </a:ext>
            </a:extLst>
          </p:cNvPr>
          <p:cNvSpPr txBox="1">
            <a:spLocks noGrp="1"/>
          </p:cNvSpPr>
          <p:nvPr>
            <p:ph type="body" sz="half" idx="18" hasCustomPrompt="1"/>
          </p:nvPr>
        </p:nvSpPr>
        <p:spPr>
          <a:xfrm>
            <a:off x="8410916" y="3803374"/>
            <a:ext cx="3601026" cy="2033886"/>
          </a:xfrm>
          <a:prstGeom prst="rect">
            <a:avLst/>
          </a:prstGeom>
        </p:spPr>
        <p:txBody>
          <a:bodyPr/>
          <a:lstStyle>
            <a:lvl1pPr marL="182562" indent="-182562">
              <a:lnSpc>
                <a:spcPct val="150000"/>
              </a:lnSpc>
              <a:spcBef>
                <a:spcPts val="400"/>
              </a:spcBef>
              <a:buClr>
                <a:srgbClr val="26384B"/>
              </a:buClr>
              <a:buSzPct val="100000"/>
              <a:buFont typeface="Arial" panose="020B0604020202020204" pitchFamily="34" charset="0"/>
              <a:buChar char="●"/>
              <a:defRPr sz="2000" b="0" i="0" baseline="0">
                <a:solidFill>
                  <a:srgbClr val="26384B"/>
                </a:solidFill>
                <a:latin typeface="Montserrat" pitchFamily="2" charset="77"/>
                <a:cs typeface="Montserrat" pitchFamily="2" charset="77"/>
              </a:defRPr>
            </a:lvl1pPr>
            <a:lvl2pPr marL="382588" indent="-200025">
              <a:spcBef>
                <a:spcPts val="400"/>
              </a:spcBef>
              <a:buClr>
                <a:srgbClr val="26384B"/>
              </a:buClr>
              <a:buFont typeface="Arial"/>
              <a:defRPr sz="1400" b="0" i="0">
                <a:solidFill>
                  <a:schemeClr val="tx1"/>
                </a:solidFill>
                <a:latin typeface="Montserrat-Regular"/>
                <a:cs typeface="Montserrat-Regular"/>
              </a:defRPr>
            </a:lvl2pPr>
            <a:lvl3pPr marL="567002" indent="-212990">
              <a:spcBef>
                <a:spcPts val="400"/>
              </a:spcBef>
              <a:buClr>
                <a:srgbClr val="C2D2C7"/>
              </a:buClr>
              <a:buFont typeface="Arial"/>
              <a:defRPr sz="1400" b="0" i="0">
                <a:solidFill>
                  <a:schemeClr val="tx1"/>
                </a:solidFill>
                <a:latin typeface="Montserrat-Regular"/>
                <a:cs typeface="Montserrat-Regular"/>
              </a:defRPr>
            </a:lvl3pPr>
            <a:lvl4pPr marL="749565" indent="-212990">
              <a:spcBef>
                <a:spcPts val="400"/>
              </a:spcBef>
              <a:buClr>
                <a:srgbClr val="FAF8F1"/>
              </a:buClr>
              <a:buFont typeface="Arial"/>
              <a:defRPr sz="1400" b="0" i="0">
                <a:solidFill>
                  <a:schemeClr val="tx1"/>
                </a:solidFill>
                <a:latin typeface="Montserrat-Regular"/>
                <a:cs typeface="Montserrat-Regular"/>
              </a:defRPr>
            </a:lvl4pPr>
            <a:lvl5pPr marL="932127" indent="-212990">
              <a:spcBef>
                <a:spcPts val="400"/>
              </a:spcBef>
              <a:buClr>
                <a:srgbClr val="22404B"/>
              </a:buClr>
              <a:buFont typeface="Arial"/>
              <a:defRPr sz="1400" b="0" i="0">
                <a:solidFill>
                  <a:schemeClr val="tx1"/>
                </a:solidFill>
                <a:latin typeface="Montserrat-Regular"/>
                <a:cs typeface="Montserrat-Regular"/>
              </a:defRPr>
            </a:lvl5pPr>
          </a:lstStyle>
          <a:p>
            <a:r>
              <a:rPr dirty="0"/>
              <a:t>Hoofdtekst – niveau </a:t>
            </a:r>
          </a:p>
        </p:txBody>
      </p:sp>
      <p:sp>
        <p:nvSpPr>
          <p:cNvPr id="15" name="Titel 1">
            <a:extLst>
              <a:ext uri="{FF2B5EF4-FFF2-40B4-BE49-F238E27FC236}">
                <a16:creationId xmlns:a16="http://schemas.microsoft.com/office/drawing/2014/main" id="{109D65AA-4DC7-D242-A209-F9C051068C1B}"/>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F08D17"/>
                </a:solidFill>
                <a:latin typeface="Montserrat" pitchFamily="2" charset="77"/>
              </a:defRPr>
            </a:lvl1pPr>
          </a:lstStyle>
          <a:p>
            <a:r>
              <a:rPr lang="nl-NL" dirty="0"/>
              <a:t>Titeltekst</a:t>
            </a:r>
          </a:p>
        </p:txBody>
      </p:sp>
    </p:spTree>
    <p:extLst>
      <p:ext uri="{BB962C8B-B14F-4D97-AF65-F5344CB8AC3E}">
        <p14:creationId xmlns:p14="http://schemas.microsoft.com/office/powerpoint/2010/main" val="2559282581"/>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Tekstpagina oranje">
    <p:spTree>
      <p:nvGrpSpPr>
        <p:cNvPr id="1" name=""/>
        <p:cNvGrpSpPr/>
        <p:nvPr/>
      </p:nvGrpSpPr>
      <p:grpSpPr>
        <a:xfrm>
          <a:off x="0" y="0"/>
          <a:ext cx="0" cy="0"/>
          <a:chOff x="0" y="0"/>
          <a:chExt cx="0" cy="0"/>
        </a:xfrm>
      </p:grpSpPr>
      <p:sp>
        <p:nvSpPr>
          <p:cNvPr id="78" name="Rectangle 7"/>
          <p:cNvSpPr/>
          <p:nvPr/>
        </p:nvSpPr>
        <p:spPr>
          <a:xfrm>
            <a:off x="1" y="0"/>
            <a:ext cx="4080951" cy="6858000"/>
          </a:xfrm>
          <a:prstGeom prst="rect">
            <a:avLst/>
          </a:prstGeom>
          <a:solidFill>
            <a:srgbClr val="F08D1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1" name="Picture 10"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2"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7" name="Titel 11 (JU-Free)">
            <a:extLst>
              <a:ext uri="{FF2B5EF4-FFF2-40B4-BE49-F238E27FC236}">
                <a16:creationId xmlns:a16="http://schemas.microsoft.com/office/drawing/2014/main" id="{F5510DFE-9539-E049-8EF8-F16DD7E87862}"/>
              </a:ext>
            </a:extLst>
          </p:cNvPr>
          <p:cNvSpPr>
            <a:spLocks noGrp="1"/>
          </p:cNvSpPr>
          <p:nvPr>
            <p:ph type="body" sz="quarter" idx="18" hasCustomPrompt="1"/>
          </p:nvPr>
        </p:nvSpPr>
        <p:spPr bwMode="ltGray">
          <a:xfrm>
            <a:off x="4575994" y="1196753"/>
            <a:ext cx="7064131" cy="4320479"/>
          </a:xfrm>
          <a:prstGeom prst="rect">
            <a:avLst/>
          </a:prstGeom>
        </p:spPr>
        <p:txBody>
          <a:bodyPr anchor="ctr" anchorCtr="0"/>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8" name="Titel 1">
            <a:extLst>
              <a:ext uri="{FF2B5EF4-FFF2-40B4-BE49-F238E27FC236}">
                <a16:creationId xmlns:a16="http://schemas.microsoft.com/office/drawing/2014/main" id="{86963CCC-B2FA-B24D-8A24-5664766EC4BC}"/>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FAF8F1"/>
                </a:solidFill>
                <a:latin typeface="Montserrat" pitchFamily="2" charset="77"/>
              </a:defRPr>
            </a:lvl1pPr>
          </a:lstStyle>
          <a:p>
            <a:r>
              <a:rPr lang="nl-NL" dirty="0"/>
              <a:t>Titeltekst</a:t>
            </a:r>
          </a:p>
        </p:txBody>
      </p:sp>
    </p:spTree>
    <p:extLst>
      <p:ext uri="{BB962C8B-B14F-4D97-AF65-F5344CB8AC3E}">
        <p14:creationId xmlns:p14="http://schemas.microsoft.com/office/powerpoint/2010/main" val="1609925973"/>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Tekstpagina groen">
    <p:spTree>
      <p:nvGrpSpPr>
        <p:cNvPr id="1" name=""/>
        <p:cNvGrpSpPr/>
        <p:nvPr/>
      </p:nvGrpSpPr>
      <p:grpSpPr>
        <a:xfrm>
          <a:off x="0" y="0"/>
          <a:ext cx="0" cy="0"/>
          <a:chOff x="0" y="0"/>
          <a:chExt cx="0" cy="0"/>
        </a:xfrm>
      </p:grpSpPr>
      <p:sp>
        <p:nvSpPr>
          <p:cNvPr id="11" name="Rectangle 7"/>
          <p:cNvSpPr/>
          <p:nvPr userDrawn="1"/>
        </p:nvSpPr>
        <p:spPr>
          <a:xfrm>
            <a:off x="1" y="0"/>
            <a:ext cx="4080951" cy="6858000"/>
          </a:xfrm>
          <a:prstGeom prst="rect">
            <a:avLst/>
          </a:prstGeom>
          <a:solidFill>
            <a:srgbClr val="C2D2C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2" name="Picture 11"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8" name="Titel 11 (JU-Free)">
            <a:extLst>
              <a:ext uri="{FF2B5EF4-FFF2-40B4-BE49-F238E27FC236}">
                <a16:creationId xmlns:a16="http://schemas.microsoft.com/office/drawing/2014/main" id="{B068B3D2-7F24-5041-83D9-CBD8C9B676E1}"/>
              </a:ext>
            </a:extLst>
          </p:cNvPr>
          <p:cNvSpPr>
            <a:spLocks noGrp="1"/>
          </p:cNvSpPr>
          <p:nvPr>
            <p:ph type="body" sz="quarter" idx="18" hasCustomPrompt="1"/>
          </p:nvPr>
        </p:nvSpPr>
        <p:spPr bwMode="ltGray">
          <a:xfrm>
            <a:off x="4575994" y="1196753"/>
            <a:ext cx="7064131" cy="4320479"/>
          </a:xfrm>
          <a:prstGeom prst="rect">
            <a:avLst/>
          </a:prstGeom>
        </p:spPr>
        <p:txBody>
          <a:bodyPr anchor="ctr" anchorCtr="0"/>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9" name="Titel 1">
            <a:extLst>
              <a:ext uri="{FF2B5EF4-FFF2-40B4-BE49-F238E27FC236}">
                <a16:creationId xmlns:a16="http://schemas.microsoft.com/office/drawing/2014/main" id="{4E6B3EB5-6F9D-1C4B-874A-E43C9D7652FF}"/>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70653756"/>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Tekstpagina blauw">
    <p:spTree>
      <p:nvGrpSpPr>
        <p:cNvPr id="1" name=""/>
        <p:cNvGrpSpPr/>
        <p:nvPr/>
      </p:nvGrpSpPr>
      <p:grpSpPr>
        <a:xfrm>
          <a:off x="0" y="0"/>
          <a:ext cx="0" cy="0"/>
          <a:chOff x="0" y="0"/>
          <a:chExt cx="0" cy="0"/>
        </a:xfrm>
      </p:grpSpPr>
      <p:sp>
        <p:nvSpPr>
          <p:cNvPr id="11" name="Rectangle 7"/>
          <p:cNvSpPr/>
          <p:nvPr userDrawn="1"/>
        </p:nvSpPr>
        <p:spPr>
          <a:xfrm>
            <a:off x="1" y="0"/>
            <a:ext cx="4080951" cy="6858000"/>
          </a:xfrm>
          <a:prstGeom prst="rect">
            <a:avLst/>
          </a:prstGeom>
          <a:solidFill>
            <a:srgbClr val="26384B"/>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2" name="Picture 11"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8" name="Titel 11 (JU-Free)">
            <a:extLst>
              <a:ext uri="{FF2B5EF4-FFF2-40B4-BE49-F238E27FC236}">
                <a16:creationId xmlns:a16="http://schemas.microsoft.com/office/drawing/2014/main" id="{0467934A-A55C-F641-B385-6964A87188B4}"/>
              </a:ext>
            </a:extLst>
          </p:cNvPr>
          <p:cNvSpPr>
            <a:spLocks noGrp="1"/>
          </p:cNvSpPr>
          <p:nvPr>
            <p:ph type="body" sz="quarter" idx="18" hasCustomPrompt="1"/>
          </p:nvPr>
        </p:nvSpPr>
        <p:spPr bwMode="ltGray">
          <a:xfrm>
            <a:off x="4575994" y="1196753"/>
            <a:ext cx="7064131" cy="4320479"/>
          </a:xfrm>
          <a:prstGeom prst="rect">
            <a:avLst/>
          </a:prstGeom>
        </p:spPr>
        <p:txBody>
          <a:bodyPr anchor="ctr" anchorCtr="0"/>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9" name="Titel 1">
            <a:extLst>
              <a:ext uri="{FF2B5EF4-FFF2-40B4-BE49-F238E27FC236}">
                <a16:creationId xmlns:a16="http://schemas.microsoft.com/office/drawing/2014/main" id="{8A3C7E28-924A-8E49-BDFE-19662DA55C34}"/>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F08D17"/>
                </a:solidFill>
                <a:latin typeface="Montserrat" pitchFamily="2" charset="77"/>
              </a:defRPr>
            </a:lvl1pPr>
          </a:lstStyle>
          <a:p>
            <a:r>
              <a:rPr lang="nl-NL" dirty="0"/>
              <a:t>Titeltekst</a:t>
            </a:r>
          </a:p>
        </p:txBody>
      </p:sp>
    </p:spTree>
    <p:extLst>
      <p:ext uri="{BB962C8B-B14F-4D97-AF65-F5344CB8AC3E}">
        <p14:creationId xmlns:p14="http://schemas.microsoft.com/office/powerpoint/2010/main" val="2362459613"/>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Tekstpagina blauw">
    <p:spTree>
      <p:nvGrpSpPr>
        <p:cNvPr id="1" name=""/>
        <p:cNvGrpSpPr/>
        <p:nvPr/>
      </p:nvGrpSpPr>
      <p:grpSpPr>
        <a:xfrm>
          <a:off x="0" y="0"/>
          <a:ext cx="0" cy="0"/>
          <a:chOff x="0" y="0"/>
          <a:chExt cx="0" cy="0"/>
        </a:xfrm>
      </p:grpSpPr>
      <p:sp>
        <p:nvSpPr>
          <p:cNvPr id="11" name="Rectangle 7"/>
          <p:cNvSpPr/>
          <p:nvPr userDrawn="1"/>
        </p:nvSpPr>
        <p:spPr>
          <a:xfrm>
            <a:off x="1" y="0"/>
            <a:ext cx="4080951" cy="6858000"/>
          </a:xfrm>
          <a:prstGeom prst="rect">
            <a:avLst/>
          </a:prstGeom>
          <a:solidFill>
            <a:srgbClr val="FCFAF4"/>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2" name="Picture 11"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3"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8" name="Titel 11 (JU-Free)">
            <a:extLst>
              <a:ext uri="{FF2B5EF4-FFF2-40B4-BE49-F238E27FC236}">
                <a16:creationId xmlns:a16="http://schemas.microsoft.com/office/drawing/2014/main" id="{0467934A-A55C-F641-B385-6964A87188B4}"/>
              </a:ext>
            </a:extLst>
          </p:cNvPr>
          <p:cNvSpPr>
            <a:spLocks noGrp="1"/>
          </p:cNvSpPr>
          <p:nvPr>
            <p:ph type="body" sz="quarter" idx="18" hasCustomPrompt="1"/>
          </p:nvPr>
        </p:nvSpPr>
        <p:spPr bwMode="ltGray">
          <a:xfrm>
            <a:off x="4575994" y="1196753"/>
            <a:ext cx="7064131" cy="4320479"/>
          </a:xfrm>
          <a:prstGeom prst="rect">
            <a:avLst/>
          </a:prstGeom>
        </p:spPr>
        <p:txBody>
          <a:bodyPr anchor="ctr" anchorCtr="0"/>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9" name="Titel 1">
            <a:extLst>
              <a:ext uri="{FF2B5EF4-FFF2-40B4-BE49-F238E27FC236}">
                <a16:creationId xmlns:a16="http://schemas.microsoft.com/office/drawing/2014/main" id="{8A3C7E28-924A-8E49-BDFE-19662DA55C34}"/>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26384B"/>
                </a:solidFill>
                <a:latin typeface="Montserrat" pitchFamily="2" charset="77"/>
              </a:defRPr>
            </a:lvl1pPr>
          </a:lstStyle>
          <a:p>
            <a:r>
              <a:rPr lang="nl-NL" dirty="0"/>
              <a:t>Titeltekst</a:t>
            </a:r>
          </a:p>
        </p:txBody>
      </p:sp>
    </p:spTree>
    <p:extLst>
      <p:ext uri="{BB962C8B-B14F-4D97-AF65-F5344CB8AC3E}">
        <p14:creationId xmlns:p14="http://schemas.microsoft.com/office/powerpoint/2010/main" val="3541820370"/>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4 blokken">
    <p:spTree>
      <p:nvGrpSpPr>
        <p:cNvPr id="1" name=""/>
        <p:cNvGrpSpPr/>
        <p:nvPr/>
      </p:nvGrpSpPr>
      <p:grpSpPr>
        <a:xfrm>
          <a:off x="0" y="0"/>
          <a:ext cx="0" cy="0"/>
          <a:chOff x="0" y="0"/>
          <a:chExt cx="0" cy="0"/>
        </a:xfrm>
      </p:grpSpPr>
      <p:sp>
        <p:nvSpPr>
          <p:cNvPr id="12" name="Rectangle 7"/>
          <p:cNvSpPr/>
          <p:nvPr userDrawn="1"/>
        </p:nvSpPr>
        <p:spPr>
          <a:xfrm>
            <a:off x="6102357" y="0"/>
            <a:ext cx="6089644" cy="3429000"/>
          </a:xfrm>
          <a:prstGeom prst="rect">
            <a:avLst/>
          </a:prstGeom>
          <a:solidFill>
            <a:srgbClr val="26384B"/>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sp>
        <p:nvSpPr>
          <p:cNvPr id="13" name="Rectangle 7"/>
          <p:cNvSpPr/>
          <p:nvPr userDrawn="1"/>
        </p:nvSpPr>
        <p:spPr>
          <a:xfrm>
            <a:off x="0" y="3429000"/>
            <a:ext cx="6102357" cy="3429000"/>
          </a:xfrm>
          <a:prstGeom prst="rect">
            <a:avLst/>
          </a:prstGeom>
          <a:solidFill>
            <a:srgbClr val="F08D1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sp>
        <p:nvSpPr>
          <p:cNvPr id="14" name="Rectangle 7"/>
          <p:cNvSpPr/>
          <p:nvPr userDrawn="1"/>
        </p:nvSpPr>
        <p:spPr>
          <a:xfrm>
            <a:off x="6102356" y="3429000"/>
            <a:ext cx="6102357" cy="3429000"/>
          </a:xfrm>
          <a:prstGeom prst="rect">
            <a:avLst/>
          </a:prstGeom>
          <a:solidFill>
            <a:srgbClr val="C2D2C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sp>
        <p:nvSpPr>
          <p:cNvPr id="20" name="Titel 11 (JU-Free)">
            <a:extLst>
              <a:ext uri="{FF2B5EF4-FFF2-40B4-BE49-F238E27FC236}">
                <a16:creationId xmlns:a16="http://schemas.microsoft.com/office/drawing/2014/main" id="{00B90BBF-74BF-EF48-9FB9-FBD50EA0A3DB}"/>
              </a:ext>
            </a:extLst>
          </p:cNvPr>
          <p:cNvSpPr>
            <a:spLocks noGrp="1"/>
          </p:cNvSpPr>
          <p:nvPr>
            <p:ph type="body" sz="quarter" idx="31" hasCustomPrompt="1"/>
          </p:nvPr>
        </p:nvSpPr>
        <p:spPr bwMode="ltGray">
          <a:xfrm>
            <a:off x="13394" y="705706"/>
            <a:ext cx="6088962" cy="1656184"/>
          </a:xfrm>
          <a:prstGeom prst="rect">
            <a:avLst/>
          </a:prstGeom>
        </p:spPr>
        <p:txBody>
          <a:bodyPr anchor="ctr" anchorCtr="0"/>
          <a:lstStyle>
            <a:lvl1pPr marL="0" indent="0" algn="ctr">
              <a:buFontTx/>
              <a:buNone/>
              <a:defRPr sz="3600" b="1"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
        <p:nvSpPr>
          <p:cNvPr id="21" name="Titel 11 (JU-Free)">
            <a:extLst>
              <a:ext uri="{FF2B5EF4-FFF2-40B4-BE49-F238E27FC236}">
                <a16:creationId xmlns:a16="http://schemas.microsoft.com/office/drawing/2014/main" id="{77AB61B3-DD3F-144D-B343-061616B110AD}"/>
              </a:ext>
            </a:extLst>
          </p:cNvPr>
          <p:cNvSpPr>
            <a:spLocks noGrp="1"/>
          </p:cNvSpPr>
          <p:nvPr>
            <p:ph type="body" sz="quarter" idx="32" hasCustomPrompt="1"/>
          </p:nvPr>
        </p:nvSpPr>
        <p:spPr bwMode="ltGray">
          <a:xfrm>
            <a:off x="6092052" y="705706"/>
            <a:ext cx="6088962" cy="1656184"/>
          </a:xfrm>
          <a:prstGeom prst="rect">
            <a:avLst/>
          </a:prstGeom>
        </p:spPr>
        <p:txBody>
          <a:bodyPr anchor="ctr" anchorCtr="0"/>
          <a:lstStyle>
            <a:lvl1pPr marL="0" indent="0" algn="ctr">
              <a:buFontTx/>
              <a:buNone/>
              <a:defRPr sz="3600" b="1" i="0">
                <a:solidFill>
                  <a:srgbClr val="F08D17"/>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
        <p:nvSpPr>
          <p:cNvPr id="22" name="Titel 11 (JU-Free)">
            <a:extLst>
              <a:ext uri="{FF2B5EF4-FFF2-40B4-BE49-F238E27FC236}">
                <a16:creationId xmlns:a16="http://schemas.microsoft.com/office/drawing/2014/main" id="{BA51FDF8-E841-FD43-B1BB-0D99EB01155E}"/>
              </a:ext>
            </a:extLst>
          </p:cNvPr>
          <p:cNvSpPr>
            <a:spLocks noGrp="1"/>
          </p:cNvSpPr>
          <p:nvPr>
            <p:ph type="body" sz="quarter" idx="33" hasCustomPrompt="1"/>
          </p:nvPr>
        </p:nvSpPr>
        <p:spPr bwMode="ltGray">
          <a:xfrm>
            <a:off x="13394" y="4274530"/>
            <a:ext cx="6088962" cy="1656184"/>
          </a:xfrm>
          <a:prstGeom prst="rect">
            <a:avLst/>
          </a:prstGeom>
        </p:spPr>
        <p:txBody>
          <a:bodyPr anchor="ctr" anchorCtr="0"/>
          <a:lstStyle>
            <a:lvl1pPr marL="0" indent="0" algn="ctr">
              <a:buFontTx/>
              <a:buNone/>
              <a:defRPr sz="3600" b="1" i="0">
                <a:solidFill>
                  <a:srgbClr val="FAF8F1"/>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
        <p:nvSpPr>
          <p:cNvPr id="23" name="Titel 11 (JU-Free)">
            <a:extLst>
              <a:ext uri="{FF2B5EF4-FFF2-40B4-BE49-F238E27FC236}">
                <a16:creationId xmlns:a16="http://schemas.microsoft.com/office/drawing/2014/main" id="{5E7A9B50-8FF6-8D47-ACE5-356C7CEF959E}"/>
              </a:ext>
            </a:extLst>
          </p:cNvPr>
          <p:cNvSpPr>
            <a:spLocks noGrp="1"/>
          </p:cNvSpPr>
          <p:nvPr>
            <p:ph type="body" sz="quarter" idx="34" hasCustomPrompt="1"/>
          </p:nvPr>
        </p:nvSpPr>
        <p:spPr bwMode="ltGray">
          <a:xfrm>
            <a:off x="6100512" y="4274529"/>
            <a:ext cx="6088962" cy="1656184"/>
          </a:xfrm>
          <a:prstGeom prst="rect">
            <a:avLst/>
          </a:prstGeom>
        </p:spPr>
        <p:txBody>
          <a:bodyPr anchor="ctr" anchorCtr="0"/>
          <a:lstStyle>
            <a:lvl1pPr marL="0" indent="0" algn="ctr">
              <a:buFontTx/>
              <a:buNone/>
              <a:defRPr sz="3600" b="1"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Tree>
    <p:extLst>
      <p:ext uri="{BB962C8B-B14F-4D97-AF65-F5344CB8AC3E}">
        <p14:creationId xmlns:p14="http://schemas.microsoft.com/office/powerpoint/2010/main" val="1974005989"/>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3 blokken">
    <p:spTree>
      <p:nvGrpSpPr>
        <p:cNvPr id="1" name=""/>
        <p:cNvGrpSpPr/>
        <p:nvPr/>
      </p:nvGrpSpPr>
      <p:grpSpPr>
        <a:xfrm>
          <a:off x="0" y="0"/>
          <a:ext cx="0" cy="0"/>
          <a:chOff x="0" y="0"/>
          <a:chExt cx="0" cy="0"/>
        </a:xfrm>
      </p:grpSpPr>
      <p:sp>
        <p:nvSpPr>
          <p:cNvPr id="19" name="Rectangle 7"/>
          <p:cNvSpPr/>
          <p:nvPr userDrawn="1"/>
        </p:nvSpPr>
        <p:spPr>
          <a:xfrm>
            <a:off x="1533" y="0"/>
            <a:ext cx="4080951" cy="6858000"/>
          </a:xfrm>
          <a:prstGeom prst="rect">
            <a:avLst/>
          </a:prstGeom>
          <a:solidFill>
            <a:srgbClr val="F08D1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sp>
        <p:nvSpPr>
          <p:cNvPr id="20" name="Rectangle 7"/>
          <p:cNvSpPr/>
          <p:nvPr userDrawn="1"/>
        </p:nvSpPr>
        <p:spPr>
          <a:xfrm>
            <a:off x="4080952" y="0"/>
            <a:ext cx="4080951" cy="6858000"/>
          </a:xfrm>
          <a:prstGeom prst="rect">
            <a:avLst/>
          </a:prstGeom>
          <a:solidFill>
            <a:srgbClr val="C2D2C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sp>
        <p:nvSpPr>
          <p:cNvPr id="21" name="Rectangle 7"/>
          <p:cNvSpPr/>
          <p:nvPr userDrawn="1"/>
        </p:nvSpPr>
        <p:spPr>
          <a:xfrm>
            <a:off x="8161903" y="0"/>
            <a:ext cx="4080951" cy="6858000"/>
          </a:xfrm>
          <a:prstGeom prst="rect">
            <a:avLst/>
          </a:prstGeom>
          <a:solidFill>
            <a:srgbClr val="26384B"/>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sp>
        <p:nvSpPr>
          <p:cNvPr id="11" name="Titel 11 (JU-Free)">
            <a:extLst>
              <a:ext uri="{FF2B5EF4-FFF2-40B4-BE49-F238E27FC236}">
                <a16:creationId xmlns:a16="http://schemas.microsoft.com/office/drawing/2014/main" id="{218A66CE-38B8-2D49-91E7-581717E68C7C}"/>
              </a:ext>
            </a:extLst>
          </p:cNvPr>
          <p:cNvSpPr>
            <a:spLocks noGrp="1"/>
          </p:cNvSpPr>
          <p:nvPr>
            <p:ph type="body" sz="quarter" idx="33" hasCustomPrompt="1"/>
          </p:nvPr>
        </p:nvSpPr>
        <p:spPr bwMode="ltGray">
          <a:xfrm>
            <a:off x="13395" y="2492896"/>
            <a:ext cx="4063299" cy="1656184"/>
          </a:xfrm>
          <a:prstGeom prst="rect">
            <a:avLst/>
          </a:prstGeom>
        </p:spPr>
        <p:txBody>
          <a:bodyPr anchor="ctr" anchorCtr="0"/>
          <a:lstStyle>
            <a:lvl1pPr marL="0" indent="0" algn="ctr">
              <a:buFontTx/>
              <a:buNone/>
              <a:defRPr sz="3600" b="1" i="0">
                <a:solidFill>
                  <a:srgbClr val="FAF8F1"/>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
        <p:nvSpPr>
          <p:cNvPr id="12" name="Titel 11 (JU-Free)">
            <a:extLst>
              <a:ext uri="{FF2B5EF4-FFF2-40B4-BE49-F238E27FC236}">
                <a16:creationId xmlns:a16="http://schemas.microsoft.com/office/drawing/2014/main" id="{D22105B3-6620-0D46-AC0F-D63E99A6648D}"/>
              </a:ext>
            </a:extLst>
          </p:cNvPr>
          <p:cNvSpPr>
            <a:spLocks noGrp="1"/>
          </p:cNvSpPr>
          <p:nvPr>
            <p:ph type="body" sz="quarter" idx="34" hasCustomPrompt="1"/>
          </p:nvPr>
        </p:nvSpPr>
        <p:spPr bwMode="ltGray">
          <a:xfrm>
            <a:off x="8170729" y="2492896"/>
            <a:ext cx="4063299" cy="1656184"/>
          </a:xfrm>
          <a:prstGeom prst="rect">
            <a:avLst/>
          </a:prstGeom>
        </p:spPr>
        <p:txBody>
          <a:bodyPr anchor="ctr" anchorCtr="0"/>
          <a:lstStyle>
            <a:lvl1pPr marL="0" indent="0" algn="ctr">
              <a:buFontTx/>
              <a:buNone/>
              <a:defRPr sz="3600" b="1" i="0">
                <a:solidFill>
                  <a:srgbClr val="F08D17"/>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
        <p:nvSpPr>
          <p:cNvPr id="13" name="Titel 11 (JU-Free)">
            <a:extLst>
              <a:ext uri="{FF2B5EF4-FFF2-40B4-BE49-F238E27FC236}">
                <a16:creationId xmlns:a16="http://schemas.microsoft.com/office/drawing/2014/main" id="{DDDF1309-9C97-E447-A653-7575C206D27E}"/>
              </a:ext>
            </a:extLst>
          </p:cNvPr>
          <p:cNvSpPr>
            <a:spLocks noGrp="1"/>
          </p:cNvSpPr>
          <p:nvPr>
            <p:ph type="body" sz="quarter" idx="35" hasCustomPrompt="1"/>
          </p:nvPr>
        </p:nvSpPr>
        <p:spPr bwMode="ltGray">
          <a:xfrm>
            <a:off x="4082743" y="2492896"/>
            <a:ext cx="4063299" cy="1656184"/>
          </a:xfrm>
          <a:prstGeom prst="rect">
            <a:avLst/>
          </a:prstGeom>
        </p:spPr>
        <p:txBody>
          <a:bodyPr anchor="ctr" anchorCtr="0"/>
          <a:lstStyle>
            <a:lvl1pPr marL="0" indent="0" algn="ctr">
              <a:buFontTx/>
              <a:buNone/>
              <a:defRPr sz="3600" b="1"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Tree>
    <p:extLst>
      <p:ext uri="{BB962C8B-B14F-4D97-AF65-F5344CB8AC3E}">
        <p14:creationId xmlns:p14="http://schemas.microsoft.com/office/powerpoint/2010/main" val="1593235777"/>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Pagina 2x cirkelbeeld">
    <p:spTree>
      <p:nvGrpSpPr>
        <p:cNvPr id="1" name=""/>
        <p:cNvGrpSpPr/>
        <p:nvPr/>
      </p:nvGrpSpPr>
      <p:grpSpPr>
        <a:xfrm>
          <a:off x="0" y="0"/>
          <a:ext cx="0" cy="0"/>
          <a:chOff x="0" y="0"/>
          <a:chExt cx="0" cy="0"/>
        </a:xfrm>
      </p:grpSpPr>
      <p:sp>
        <p:nvSpPr>
          <p:cNvPr id="12" name="Rectangle 7"/>
          <p:cNvSpPr/>
          <p:nvPr userDrawn="1"/>
        </p:nvSpPr>
        <p:spPr>
          <a:xfrm>
            <a:off x="0" y="0"/>
            <a:ext cx="4080951" cy="6858000"/>
          </a:xfrm>
          <a:prstGeom prst="rect">
            <a:avLst/>
          </a:prstGeom>
          <a:solidFill>
            <a:srgbClr val="26384B"/>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3" name="Picture 12"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4"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16" name="Tijdelijke aanduiding voor afbeelding 16">
            <a:extLst>
              <a:ext uri="{FF2B5EF4-FFF2-40B4-BE49-F238E27FC236}">
                <a16:creationId xmlns:a16="http://schemas.microsoft.com/office/drawing/2014/main" id="{5BD17C53-415A-E745-8019-4F8D470CA344}"/>
              </a:ext>
            </a:extLst>
          </p:cNvPr>
          <p:cNvSpPr>
            <a:spLocks noGrp="1"/>
          </p:cNvSpPr>
          <p:nvPr>
            <p:ph type="pic" idx="28"/>
          </p:nvPr>
        </p:nvSpPr>
        <p:spPr>
          <a:xfrm>
            <a:off x="1266433" y="638293"/>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noFill/>
          </a:ln>
        </p:spPr>
      </p:sp>
      <p:sp>
        <p:nvSpPr>
          <p:cNvPr id="17" name="Tijdelijke aanduiding voor afbeelding 16">
            <a:extLst>
              <a:ext uri="{FF2B5EF4-FFF2-40B4-BE49-F238E27FC236}">
                <a16:creationId xmlns:a16="http://schemas.microsoft.com/office/drawing/2014/main" id="{7DAEBAB1-B24B-CA45-BE0E-AADBEE9FF75A}"/>
              </a:ext>
            </a:extLst>
          </p:cNvPr>
          <p:cNvSpPr>
            <a:spLocks noGrp="1"/>
          </p:cNvSpPr>
          <p:nvPr>
            <p:ph type="pic" idx="29"/>
          </p:nvPr>
        </p:nvSpPr>
        <p:spPr>
          <a:xfrm>
            <a:off x="1266433" y="3668876"/>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noFill/>
          </a:ln>
        </p:spPr>
      </p:sp>
      <p:sp>
        <p:nvSpPr>
          <p:cNvPr id="18" name="Titel 11 (JU-Free)">
            <a:extLst>
              <a:ext uri="{FF2B5EF4-FFF2-40B4-BE49-F238E27FC236}">
                <a16:creationId xmlns:a16="http://schemas.microsoft.com/office/drawing/2014/main" id="{A291AD88-EF84-0648-AEB5-35DC67DF57A3}"/>
              </a:ext>
            </a:extLst>
          </p:cNvPr>
          <p:cNvSpPr>
            <a:spLocks noGrp="1"/>
          </p:cNvSpPr>
          <p:nvPr>
            <p:ph type="body" sz="quarter" idx="18" hasCustomPrompt="1"/>
          </p:nvPr>
        </p:nvSpPr>
        <p:spPr bwMode="ltGray">
          <a:xfrm>
            <a:off x="4575994" y="1196753"/>
            <a:ext cx="7064131" cy="4320479"/>
          </a:xfrm>
          <a:prstGeom prst="rect">
            <a:avLst/>
          </a:prstGeom>
        </p:spPr>
        <p:txBody>
          <a:bodyPr anchor="ctr" anchorCtr="0"/>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19" name="Titel 11 (JU-Free)">
            <a:extLst>
              <a:ext uri="{FF2B5EF4-FFF2-40B4-BE49-F238E27FC236}">
                <a16:creationId xmlns:a16="http://schemas.microsoft.com/office/drawing/2014/main" id="{A5CECB4A-B0E5-2B46-A45A-3A8AEA16EAE7}"/>
              </a:ext>
            </a:extLst>
          </p:cNvPr>
          <p:cNvSpPr>
            <a:spLocks noGrp="1"/>
          </p:cNvSpPr>
          <p:nvPr>
            <p:ph type="body" sz="quarter" idx="30" hasCustomPrompt="1"/>
          </p:nvPr>
        </p:nvSpPr>
        <p:spPr bwMode="ltGray">
          <a:xfrm>
            <a:off x="0" y="2622607"/>
            <a:ext cx="4080951" cy="566519"/>
          </a:xfrm>
          <a:prstGeom prst="rect">
            <a:avLst/>
          </a:prstGeom>
        </p:spPr>
        <p:txBody>
          <a:bodyPr anchor="t" anchorCtr="0"/>
          <a:lstStyle>
            <a:lvl1pPr marL="0" indent="0" algn="ctr">
              <a:buFontTx/>
              <a:buNone/>
              <a:defRPr sz="2000" b="0" i="0">
                <a:solidFill>
                  <a:srgbClr val="FAF8F1"/>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20" name="Titel 11 (JU-Free)">
            <a:extLst>
              <a:ext uri="{FF2B5EF4-FFF2-40B4-BE49-F238E27FC236}">
                <a16:creationId xmlns:a16="http://schemas.microsoft.com/office/drawing/2014/main" id="{3EAAF99F-D18D-4D46-AE6E-034C17567104}"/>
              </a:ext>
            </a:extLst>
          </p:cNvPr>
          <p:cNvSpPr>
            <a:spLocks noGrp="1"/>
          </p:cNvSpPr>
          <p:nvPr>
            <p:ph type="body" sz="quarter" idx="31" hasCustomPrompt="1"/>
          </p:nvPr>
        </p:nvSpPr>
        <p:spPr bwMode="ltGray">
          <a:xfrm>
            <a:off x="0" y="5617213"/>
            <a:ext cx="4080951" cy="566519"/>
          </a:xfrm>
          <a:prstGeom prst="rect">
            <a:avLst/>
          </a:prstGeom>
        </p:spPr>
        <p:txBody>
          <a:bodyPr anchor="t" anchorCtr="0"/>
          <a:lstStyle>
            <a:lvl1pPr marL="0" indent="0" algn="ctr">
              <a:buFontTx/>
              <a:buNone/>
              <a:defRPr sz="2000" b="0" i="0">
                <a:solidFill>
                  <a:srgbClr val="FAF8F1"/>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Tree>
    <p:extLst>
      <p:ext uri="{BB962C8B-B14F-4D97-AF65-F5344CB8AC3E}">
        <p14:creationId xmlns:p14="http://schemas.microsoft.com/office/powerpoint/2010/main" val="4051163638"/>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Pagina 3x cirkelbeeld">
    <p:spTree>
      <p:nvGrpSpPr>
        <p:cNvPr id="1" name=""/>
        <p:cNvGrpSpPr/>
        <p:nvPr/>
      </p:nvGrpSpPr>
      <p:grpSpPr>
        <a:xfrm>
          <a:off x="0" y="0"/>
          <a:ext cx="0" cy="0"/>
          <a:chOff x="0" y="0"/>
          <a:chExt cx="0" cy="0"/>
        </a:xfrm>
      </p:grpSpPr>
      <p:sp>
        <p:nvSpPr>
          <p:cNvPr id="12" name="Rectangle 7"/>
          <p:cNvSpPr/>
          <p:nvPr userDrawn="1"/>
        </p:nvSpPr>
        <p:spPr>
          <a:xfrm>
            <a:off x="1" y="0"/>
            <a:ext cx="4080951" cy="6858000"/>
          </a:xfrm>
          <a:prstGeom prst="rect">
            <a:avLst/>
          </a:prstGeom>
          <a:solidFill>
            <a:srgbClr val="F08D17"/>
          </a:solidFill>
          <a:ln w="3175">
            <a:noFill/>
          </a:ln>
          <a:effectLst>
            <a:outerShdw blurRad="38100" dist="23000" dir="5400000" rotWithShape="0">
              <a:srgbClr val="000000">
                <a:alpha val="35000"/>
              </a:srgbClr>
            </a:outerShdw>
          </a:effectLst>
        </p:spPr>
        <p:txBody>
          <a:bodyPr lIns="45718" tIns="45718" rIns="45718" bIns="45718" anchor="ctr"/>
          <a:lstStyle/>
          <a:p>
            <a:endParaRPr sz="2100"/>
          </a:p>
        </p:txBody>
      </p:sp>
      <p:pic>
        <p:nvPicPr>
          <p:cNvPr id="13" name="Picture 12" descr="logo_pijl_oranje_fc.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40126" y="216001"/>
            <a:ext cx="346554" cy="346193"/>
          </a:xfrm>
          <a:prstGeom prst="rect">
            <a:avLst/>
          </a:prstGeom>
        </p:spPr>
      </p:pic>
      <p:sp>
        <p:nvSpPr>
          <p:cNvPr id="14" name="Slide Number Placeholder 5"/>
          <p:cNvSpPr>
            <a:spLocks noGrp="1"/>
          </p:cNvSpPr>
          <p:nvPr>
            <p:ph type="sldNum" sz="quarter" idx="12"/>
          </p:nvPr>
        </p:nvSpPr>
        <p:spPr>
          <a:xfrm>
            <a:off x="11206724" y="6356350"/>
            <a:ext cx="785043" cy="501650"/>
          </a:xfrm>
          <a:prstGeom prst="rect">
            <a:avLst/>
          </a:prstGeom>
        </p:spPr>
        <p:txBody>
          <a:bodyPr/>
          <a:lstStyle>
            <a:lvl1pPr algn="r">
              <a:defRPr b="0" i="0">
                <a:solidFill>
                  <a:srgbClr val="26384B"/>
                </a:solidFill>
                <a:latin typeface="Montserrat" pitchFamily="2" charset="77"/>
              </a:defRPr>
            </a:lvl1pPr>
          </a:lstStyle>
          <a:p>
            <a:fld id="{2C5570BF-70B1-BC4B-9AC0-179DDF6E36CB}" type="slidenum">
              <a:rPr lang="en-US" smtClean="0"/>
              <a:pPr/>
              <a:t>‹nr.›</a:t>
            </a:fld>
            <a:endParaRPr lang="en-US" dirty="0">
              <a:latin typeface="Montserrat" pitchFamily="2" charset="77"/>
            </a:endParaRPr>
          </a:p>
        </p:txBody>
      </p:sp>
      <p:sp>
        <p:nvSpPr>
          <p:cNvPr id="15" name="Tijdelijke aanduiding voor afbeelding 16">
            <a:extLst>
              <a:ext uri="{FF2B5EF4-FFF2-40B4-BE49-F238E27FC236}">
                <a16:creationId xmlns:a16="http://schemas.microsoft.com/office/drawing/2014/main" id="{EA6BEEBD-7F85-9943-8C89-C6748BC4ABD6}"/>
              </a:ext>
            </a:extLst>
          </p:cNvPr>
          <p:cNvSpPr>
            <a:spLocks noGrp="1"/>
          </p:cNvSpPr>
          <p:nvPr>
            <p:ph type="pic" idx="27"/>
          </p:nvPr>
        </p:nvSpPr>
        <p:spPr>
          <a:xfrm>
            <a:off x="4700947" y="2157677"/>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solidFill>
              <a:srgbClr val="26384B"/>
            </a:solidFill>
          </a:ln>
        </p:spPr>
      </p:sp>
      <p:sp>
        <p:nvSpPr>
          <p:cNvPr id="20" name="Tijdelijke aanduiding voor afbeelding 16">
            <a:extLst>
              <a:ext uri="{FF2B5EF4-FFF2-40B4-BE49-F238E27FC236}">
                <a16:creationId xmlns:a16="http://schemas.microsoft.com/office/drawing/2014/main" id="{2A43A8A0-BBD9-CA4F-BABC-2CD531CA6A93}"/>
              </a:ext>
            </a:extLst>
          </p:cNvPr>
          <p:cNvSpPr>
            <a:spLocks noGrp="1"/>
          </p:cNvSpPr>
          <p:nvPr>
            <p:ph type="pic" idx="28"/>
          </p:nvPr>
        </p:nvSpPr>
        <p:spPr>
          <a:xfrm>
            <a:off x="7220349" y="2157677"/>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solidFill>
              <a:srgbClr val="26384B"/>
            </a:solidFill>
          </a:ln>
        </p:spPr>
      </p:sp>
      <p:sp>
        <p:nvSpPr>
          <p:cNvPr id="21" name="Tijdelijke aanduiding voor afbeelding 16">
            <a:extLst>
              <a:ext uri="{FF2B5EF4-FFF2-40B4-BE49-F238E27FC236}">
                <a16:creationId xmlns:a16="http://schemas.microsoft.com/office/drawing/2014/main" id="{9550B5A9-2097-FC42-AE89-D0B01AA81016}"/>
              </a:ext>
            </a:extLst>
          </p:cNvPr>
          <p:cNvSpPr>
            <a:spLocks noGrp="1"/>
          </p:cNvSpPr>
          <p:nvPr>
            <p:ph type="pic" idx="29"/>
          </p:nvPr>
        </p:nvSpPr>
        <p:spPr>
          <a:xfrm>
            <a:off x="9818211" y="2157677"/>
            <a:ext cx="1753376" cy="1751847"/>
          </a:xfrm>
          <a:custGeom>
            <a:avLst/>
            <a:gdLst>
              <a:gd name="connsiteX0" fmla="*/ 699561 w 1399835"/>
              <a:gd name="connsiteY0" fmla="*/ 0 h 1400072"/>
              <a:gd name="connsiteX1" fmla="*/ 1194180 w 1399835"/>
              <a:gd name="connsiteY1" fmla="*/ 204941 h 1400072"/>
              <a:gd name="connsiteX2" fmla="*/ 1194180 w 1399835"/>
              <a:gd name="connsiteY2" fmla="*/ 1195131 h 1400072"/>
              <a:gd name="connsiteX3" fmla="*/ 204942 w 1399835"/>
              <a:gd name="connsiteY3" fmla="*/ 1195131 h 1400072"/>
              <a:gd name="connsiteX4" fmla="*/ 204942 w 1399835"/>
              <a:gd name="connsiteY4" fmla="*/ 204941 h 1400072"/>
              <a:gd name="connsiteX5" fmla="*/ 699561 w 1399835"/>
              <a:gd name="connsiteY5" fmla="*/ 0 h 140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9835" h="1400072">
                <a:moveTo>
                  <a:pt x="699561" y="0"/>
                </a:moveTo>
                <a:cubicBezTo>
                  <a:pt x="878557" y="0"/>
                  <a:pt x="1057553" y="68313"/>
                  <a:pt x="1194180" y="204941"/>
                </a:cubicBezTo>
                <a:cubicBezTo>
                  <a:pt x="1468387" y="478195"/>
                  <a:pt x="1468387" y="921877"/>
                  <a:pt x="1194180" y="1195131"/>
                </a:cubicBezTo>
                <a:cubicBezTo>
                  <a:pt x="920926" y="1468386"/>
                  <a:pt x="478196" y="1468386"/>
                  <a:pt x="204942" y="1195131"/>
                </a:cubicBezTo>
                <a:cubicBezTo>
                  <a:pt x="-68313" y="921877"/>
                  <a:pt x="-68313" y="478195"/>
                  <a:pt x="204942" y="204941"/>
                </a:cubicBezTo>
                <a:cubicBezTo>
                  <a:pt x="341569" y="68313"/>
                  <a:pt x="520565" y="0"/>
                  <a:pt x="699561" y="0"/>
                </a:cubicBezTo>
                <a:close/>
              </a:path>
            </a:pathLst>
          </a:custGeom>
          <a:ln w="57150">
            <a:solidFill>
              <a:srgbClr val="26384B"/>
            </a:solidFill>
          </a:ln>
        </p:spPr>
      </p:sp>
      <p:sp>
        <p:nvSpPr>
          <p:cNvPr id="22" name="Titel 11 (JU-Free)">
            <a:extLst>
              <a:ext uri="{FF2B5EF4-FFF2-40B4-BE49-F238E27FC236}">
                <a16:creationId xmlns:a16="http://schemas.microsoft.com/office/drawing/2014/main" id="{47114354-3054-8A4D-9065-845A93B75B10}"/>
              </a:ext>
            </a:extLst>
          </p:cNvPr>
          <p:cNvSpPr>
            <a:spLocks noGrp="1"/>
          </p:cNvSpPr>
          <p:nvPr>
            <p:ph type="body" sz="quarter" idx="31" hasCustomPrompt="1"/>
          </p:nvPr>
        </p:nvSpPr>
        <p:spPr bwMode="ltGray">
          <a:xfrm>
            <a:off x="4285693" y="4192897"/>
            <a:ext cx="2563929" cy="787317"/>
          </a:xfrm>
          <a:prstGeom prst="rect">
            <a:avLst/>
          </a:prstGeom>
        </p:spPr>
        <p:txBody>
          <a:bodyPr anchor="t" anchorCtr="0"/>
          <a:lstStyle>
            <a:lvl1pPr marL="0" indent="0" algn="ctr">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23" name="Titel 11 (JU-Free)">
            <a:extLst>
              <a:ext uri="{FF2B5EF4-FFF2-40B4-BE49-F238E27FC236}">
                <a16:creationId xmlns:a16="http://schemas.microsoft.com/office/drawing/2014/main" id="{5193A7E3-6046-FA4F-936C-B8226EFA175E}"/>
              </a:ext>
            </a:extLst>
          </p:cNvPr>
          <p:cNvSpPr>
            <a:spLocks noGrp="1"/>
          </p:cNvSpPr>
          <p:nvPr>
            <p:ph type="body" sz="quarter" idx="32" hasCustomPrompt="1"/>
          </p:nvPr>
        </p:nvSpPr>
        <p:spPr bwMode="ltGray">
          <a:xfrm>
            <a:off x="6843298" y="4192897"/>
            <a:ext cx="2563929" cy="787317"/>
          </a:xfrm>
          <a:prstGeom prst="rect">
            <a:avLst/>
          </a:prstGeom>
        </p:spPr>
        <p:txBody>
          <a:bodyPr anchor="t" anchorCtr="0"/>
          <a:lstStyle>
            <a:lvl1pPr marL="0" indent="0" algn="ctr">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24" name="Titel 11 (JU-Free)">
            <a:extLst>
              <a:ext uri="{FF2B5EF4-FFF2-40B4-BE49-F238E27FC236}">
                <a16:creationId xmlns:a16="http://schemas.microsoft.com/office/drawing/2014/main" id="{475AD9D8-3845-FF4F-9CBD-C34840E51F6A}"/>
              </a:ext>
            </a:extLst>
          </p:cNvPr>
          <p:cNvSpPr>
            <a:spLocks noGrp="1"/>
          </p:cNvSpPr>
          <p:nvPr>
            <p:ph type="body" sz="quarter" idx="33" hasCustomPrompt="1"/>
          </p:nvPr>
        </p:nvSpPr>
        <p:spPr bwMode="ltGray">
          <a:xfrm>
            <a:off x="9409878" y="4192897"/>
            <a:ext cx="2563929" cy="787317"/>
          </a:xfrm>
          <a:prstGeom prst="rect">
            <a:avLst/>
          </a:prstGeom>
        </p:spPr>
        <p:txBody>
          <a:bodyPr anchor="t" anchorCtr="0"/>
          <a:lstStyle>
            <a:lvl1pPr marL="0" indent="0" algn="ctr">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a:t>
            </a:r>
            <a:r>
              <a:rPr lang="nl-NL" noProof="0" dirty="0" err="1"/>
              <a:t>plattetekst</a:t>
            </a:r>
            <a:r>
              <a:rPr lang="nl-NL" noProof="0" dirty="0"/>
              <a:t>]</a:t>
            </a:r>
          </a:p>
        </p:txBody>
      </p:sp>
      <p:sp>
        <p:nvSpPr>
          <p:cNvPr id="17" name="Titel 1">
            <a:extLst>
              <a:ext uri="{FF2B5EF4-FFF2-40B4-BE49-F238E27FC236}">
                <a16:creationId xmlns:a16="http://schemas.microsoft.com/office/drawing/2014/main" id="{15B8DEBD-5FCA-8548-81E4-602EB0AF84F5}"/>
              </a:ext>
            </a:extLst>
          </p:cNvPr>
          <p:cNvSpPr>
            <a:spLocks noGrp="1"/>
          </p:cNvSpPr>
          <p:nvPr>
            <p:ph type="title" hasCustomPrompt="1"/>
          </p:nvPr>
        </p:nvSpPr>
        <p:spPr>
          <a:xfrm>
            <a:off x="548018" y="1207877"/>
            <a:ext cx="3241324" cy="4320479"/>
          </a:xfrm>
          <a:prstGeom prst="rect">
            <a:avLst/>
          </a:prstGeom>
        </p:spPr>
        <p:txBody>
          <a:bodyPr anchor="ctr" anchorCtr="0"/>
          <a:lstStyle>
            <a:lvl1pPr algn="l">
              <a:defRPr sz="3600" b="1" i="0">
                <a:solidFill>
                  <a:srgbClr val="FAF8F1"/>
                </a:solidFill>
                <a:latin typeface="Montserrat" pitchFamily="2" charset="77"/>
              </a:defRPr>
            </a:lvl1pPr>
          </a:lstStyle>
          <a:p>
            <a:r>
              <a:rPr lang="nl-NL" dirty="0"/>
              <a:t>Titeltekst</a:t>
            </a:r>
          </a:p>
        </p:txBody>
      </p:sp>
    </p:spTree>
    <p:extLst>
      <p:ext uri="{BB962C8B-B14F-4D97-AF65-F5344CB8AC3E}">
        <p14:creationId xmlns:p14="http://schemas.microsoft.com/office/powerpoint/2010/main" val="743076073"/>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en kader">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ltGray"/>
        <p:txBody>
          <a:bodyPr/>
          <a:lstStyle/>
          <a:p>
            <a:r>
              <a:rPr lang="nl-NL" noProof="1"/>
              <a:t>[Titel]</a:t>
            </a:r>
          </a:p>
        </p:txBody>
      </p:sp>
      <p:sp>
        <p:nvSpPr>
          <p:cNvPr id="3" name="Tijdelijke aanduiding voor inhoud 2"/>
          <p:cNvSpPr>
            <a:spLocks noGrp="1" noSelect="1"/>
          </p:cNvSpPr>
          <p:nvPr>
            <p:ph idx="1" hasCustomPrompt="1"/>
          </p:nvPr>
        </p:nvSpPr>
        <p:spPr bwMode="ltGray"/>
        <p:txBody>
          <a:bodyPr/>
          <a:lstStyle>
            <a:lvl1pPr>
              <a:defRPr sz="1998" baseline="0"/>
            </a:lvl1pPr>
          </a:lstStyle>
          <a:p>
            <a:pPr lvl="0"/>
            <a:r>
              <a:rPr lang="nl-NL" noProof="1"/>
              <a:t>[Typ tekst of klik op een pictogram om een object in te voegen]</a:t>
            </a:r>
          </a:p>
        </p:txBody>
      </p:sp>
      <p:sp>
        <p:nvSpPr>
          <p:cNvPr id="6" name="Tijdelijke aanduiding voor dianummer 5">
            <a:extLst>
              <a:ext uri="{FF2B5EF4-FFF2-40B4-BE49-F238E27FC236}">
                <a16:creationId xmlns:a16="http://schemas.microsoft.com/office/drawing/2014/main" id="{E9297A88-6860-4AF7-BC8A-C343A6FBC37D}"/>
              </a:ext>
            </a:extLst>
          </p:cNvPr>
          <p:cNvSpPr>
            <a:spLocks noGrp="1" noSelect="1"/>
          </p:cNvSpPr>
          <p:nvPr>
            <p:ph type="sldNum" sz="quarter" idx="12"/>
          </p:nvPr>
        </p:nvSpPr>
        <p:spPr bwMode="ltGray"/>
        <p:txBody>
          <a:bodyPr/>
          <a:lstStyle/>
          <a:p>
            <a:fld id="{1336C48C-F87C-4E4B-81EF-5027B17D1F61}" type="slidenum">
              <a:rPr lang="nl-NL" noProof="1" smtClean="0"/>
              <a:pPr/>
              <a:t>‹nr.›</a:t>
            </a:fld>
            <a:endParaRPr lang="nl-NL" noProof="1"/>
          </a:p>
        </p:txBody>
      </p:sp>
      <p:sp>
        <p:nvSpPr>
          <p:cNvPr id="9" name="Partnerlogo 1 (JU-Free)">
            <a:extLst>
              <a:ext uri="{FF2B5EF4-FFF2-40B4-BE49-F238E27FC236}">
                <a16:creationId xmlns:a16="http://schemas.microsoft.com/office/drawing/2014/main" id="{3E431F38-5976-4934-A64B-C7581D30C359}"/>
              </a:ext>
            </a:extLst>
          </p:cNvPr>
          <p:cNvSpPr>
            <a:spLocks noGrp="1" noChangeAspect="1"/>
          </p:cNvSpPr>
          <p:nvPr>
            <p:ph type="pic" sz="quarter" idx="14" hasCustomPrompt="1"/>
          </p:nvPr>
        </p:nvSpPr>
        <p:spPr bwMode="ltGray">
          <a:xfrm>
            <a:off x="243119" y="6515646"/>
            <a:ext cx="270000" cy="270000"/>
          </a:xfrm>
        </p:spPr>
        <p:txBody>
          <a:bodyPr/>
          <a:lstStyle>
            <a:lvl1pPr marL="0" indent="0" algn="ctr">
              <a:buNone/>
              <a:defRPr sz="500"/>
            </a:lvl1pPr>
          </a:lstStyle>
          <a:p>
            <a:r>
              <a:rPr lang="nl-NL"/>
              <a:t>[Logo]</a:t>
            </a:r>
            <a:endParaRPr lang="nl-NL" dirty="0"/>
          </a:p>
        </p:txBody>
      </p:sp>
      <p:sp>
        <p:nvSpPr>
          <p:cNvPr id="10" name="Partnerlogo 2 (JU-Free)">
            <a:extLst>
              <a:ext uri="{FF2B5EF4-FFF2-40B4-BE49-F238E27FC236}">
                <a16:creationId xmlns:a16="http://schemas.microsoft.com/office/drawing/2014/main" id="{79C28FC3-4AFA-4265-B5D4-D7C6FB5F9DD7}"/>
              </a:ext>
            </a:extLst>
          </p:cNvPr>
          <p:cNvSpPr>
            <a:spLocks noGrp="1" noChangeAspect="1"/>
          </p:cNvSpPr>
          <p:nvPr>
            <p:ph type="pic" sz="quarter" idx="15" hasCustomPrompt="1"/>
          </p:nvPr>
        </p:nvSpPr>
        <p:spPr bwMode="ltGray">
          <a:xfrm>
            <a:off x="621237" y="6515640"/>
            <a:ext cx="270000" cy="270000"/>
          </a:xfrm>
        </p:spPr>
        <p:txBody>
          <a:bodyPr/>
          <a:lstStyle>
            <a:lvl1pPr marL="0" indent="0" algn="ctr">
              <a:buNone/>
              <a:defRPr sz="500"/>
            </a:lvl1pPr>
          </a:lstStyle>
          <a:p>
            <a:r>
              <a:rPr lang="nl-NL"/>
              <a:t>[Logo]</a:t>
            </a:r>
            <a:endParaRPr lang="nl-NL" dirty="0"/>
          </a:p>
        </p:txBody>
      </p:sp>
      <p:sp>
        <p:nvSpPr>
          <p:cNvPr id="11" name="Partnerlogo 3 (JU-Free)">
            <a:extLst>
              <a:ext uri="{FF2B5EF4-FFF2-40B4-BE49-F238E27FC236}">
                <a16:creationId xmlns:a16="http://schemas.microsoft.com/office/drawing/2014/main" id="{E9471A83-67F5-47C9-949A-2C0C68E8DD9B}"/>
              </a:ext>
            </a:extLst>
          </p:cNvPr>
          <p:cNvSpPr>
            <a:spLocks noGrp="1" noChangeAspect="1"/>
          </p:cNvSpPr>
          <p:nvPr>
            <p:ph type="pic" sz="quarter" idx="16" hasCustomPrompt="1"/>
          </p:nvPr>
        </p:nvSpPr>
        <p:spPr bwMode="ltGray">
          <a:xfrm>
            <a:off x="999355" y="6515640"/>
            <a:ext cx="270000" cy="270000"/>
          </a:xfrm>
        </p:spPr>
        <p:txBody>
          <a:bodyPr/>
          <a:lstStyle>
            <a:lvl1pPr marL="0" indent="0" algn="ctr">
              <a:buNone/>
              <a:defRPr sz="500"/>
            </a:lvl1pPr>
          </a:lstStyle>
          <a:p>
            <a:r>
              <a:rPr lang="nl-NL"/>
              <a:t>[Logo]</a:t>
            </a:r>
            <a:endParaRPr lang="nl-NL" dirty="0"/>
          </a:p>
        </p:txBody>
      </p:sp>
    </p:spTree>
    <p:extLst>
      <p:ext uri="{BB962C8B-B14F-4D97-AF65-F5344CB8AC3E}">
        <p14:creationId xmlns:p14="http://schemas.microsoft.com/office/powerpoint/2010/main" val="34628864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atste pagina">
    <p:spTree>
      <p:nvGrpSpPr>
        <p:cNvPr id="1" name=""/>
        <p:cNvGrpSpPr/>
        <p:nvPr/>
      </p:nvGrpSpPr>
      <p:grpSpPr>
        <a:xfrm>
          <a:off x="0" y="0"/>
          <a:ext cx="0" cy="0"/>
          <a:chOff x="0" y="0"/>
          <a:chExt cx="0" cy="0"/>
        </a:xfrm>
      </p:grpSpPr>
      <p:sp>
        <p:nvSpPr>
          <p:cNvPr id="6" name="Titel 11 (JU-Free)">
            <a:extLst>
              <a:ext uri="{FF2B5EF4-FFF2-40B4-BE49-F238E27FC236}">
                <a16:creationId xmlns:a16="http://schemas.microsoft.com/office/drawing/2014/main" id="{454F2B0F-309A-9444-807C-B2ED94F6BB3E}"/>
              </a:ext>
            </a:extLst>
          </p:cNvPr>
          <p:cNvSpPr>
            <a:spLocks noGrp="1"/>
          </p:cNvSpPr>
          <p:nvPr>
            <p:ph type="body" sz="quarter" idx="18" hasCustomPrompt="1"/>
          </p:nvPr>
        </p:nvSpPr>
        <p:spPr bwMode="ltGray">
          <a:xfrm>
            <a:off x="1050184" y="2276769"/>
            <a:ext cx="7577093" cy="1323135"/>
          </a:xfrm>
          <a:prstGeom prst="rect">
            <a:avLst/>
          </a:prstGeom>
        </p:spPr>
        <p:txBody>
          <a:bodyPr/>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[ondertitel]</a:t>
            </a:r>
          </a:p>
        </p:txBody>
      </p:sp>
      <p:sp>
        <p:nvSpPr>
          <p:cNvPr id="5" name="Titel 11 (JU-Free)">
            <a:extLst>
              <a:ext uri="{FF2B5EF4-FFF2-40B4-BE49-F238E27FC236}">
                <a16:creationId xmlns:a16="http://schemas.microsoft.com/office/drawing/2014/main" id="{8894CBC9-5D4A-9C45-9E7E-08F5F4A664FF}"/>
              </a:ext>
            </a:extLst>
          </p:cNvPr>
          <p:cNvSpPr>
            <a:spLocks noGrp="1"/>
          </p:cNvSpPr>
          <p:nvPr>
            <p:ph type="body" sz="quarter" idx="31" hasCustomPrompt="1"/>
          </p:nvPr>
        </p:nvSpPr>
        <p:spPr bwMode="ltGray">
          <a:xfrm>
            <a:off x="1050184" y="1335211"/>
            <a:ext cx="7577093" cy="876717"/>
          </a:xfrm>
          <a:prstGeom prst="rect">
            <a:avLst/>
          </a:prstGeom>
        </p:spPr>
        <p:txBody>
          <a:bodyPr anchor="t" anchorCtr="0"/>
          <a:lstStyle>
            <a:lvl1pPr marL="0" indent="0" algn="l">
              <a:buFontTx/>
              <a:buNone/>
              <a:defRPr sz="3600" b="1"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Tree>
    <p:extLst>
      <p:ext uri="{BB962C8B-B14F-4D97-AF65-F5344CB8AC3E}">
        <p14:creationId xmlns:p14="http://schemas.microsoft.com/office/powerpoint/2010/main" val="2035126613"/>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aatste pagina">
    <p:spTree>
      <p:nvGrpSpPr>
        <p:cNvPr id="1" name=""/>
        <p:cNvGrpSpPr/>
        <p:nvPr/>
      </p:nvGrpSpPr>
      <p:grpSpPr>
        <a:xfrm>
          <a:off x="0" y="0"/>
          <a:ext cx="0" cy="0"/>
          <a:chOff x="0" y="0"/>
          <a:chExt cx="0" cy="0"/>
        </a:xfrm>
      </p:grpSpPr>
      <p:sp>
        <p:nvSpPr>
          <p:cNvPr id="6" name="Titel 11 (JU-Free)">
            <a:extLst>
              <a:ext uri="{FF2B5EF4-FFF2-40B4-BE49-F238E27FC236}">
                <a16:creationId xmlns:a16="http://schemas.microsoft.com/office/drawing/2014/main" id="{454F2B0F-309A-9444-807C-B2ED94F6BB3E}"/>
              </a:ext>
            </a:extLst>
          </p:cNvPr>
          <p:cNvSpPr>
            <a:spLocks noGrp="1"/>
          </p:cNvSpPr>
          <p:nvPr>
            <p:ph type="body" sz="quarter" idx="18" hasCustomPrompt="1"/>
          </p:nvPr>
        </p:nvSpPr>
        <p:spPr bwMode="ltGray">
          <a:xfrm>
            <a:off x="1050184" y="2276769"/>
            <a:ext cx="7577093" cy="1323135"/>
          </a:xfrm>
          <a:prstGeom prst="rect">
            <a:avLst/>
          </a:prstGeom>
        </p:spPr>
        <p:txBody>
          <a:bodyPr/>
          <a:lstStyle>
            <a:lvl1pPr marL="0" indent="0" algn="l">
              <a:buFontTx/>
              <a:buNone/>
              <a:defRPr sz="2000" b="0"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[ondertitel]</a:t>
            </a:r>
          </a:p>
        </p:txBody>
      </p:sp>
      <p:sp>
        <p:nvSpPr>
          <p:cNvPr id="5" name="Titel 11 (JU-Free)">
            <a:extLst>
              <a:ext uri="{FF2B5EF4-FFF2-40B4-BE49-F238E27FC236}">
                <a16:creationId xmlns:a16="http://schemas.microsoft.com/office/drawing/2014/main" id="{354DF5BF-164F-624C-A4C2-6C2FCFD00C83}"/>
              </a:ext>
            </a:extLst>
          </p:cNvPr>
          <p:cNvSpPr>
            <a:spLocks noGrp="1"/>
          </p:cNvSpPr>
          <p:nvPr>
            <p:ph type="body" sz="quarter" idx="31" hasCustomPrompt="1"/>
          </p:nvPr>
        </p:nvSpPr>
        <p:spPr bwMode="ltGray">
          <a:xfrm>
            <a:off x="1050184" y="1325865"/>
            <a:ext cx="7577093" cy="836565"/>
          </a:xfrm>
          <a:prstGeom prst="rect">
            <a:avLst/>
          </a:prstGeom>
        </p:spPr>
        <p:txBody>
          <a:bodyPr anchor="t" anchorCtr="0"/>
          <a:lstStyle>
            <a:lvl1pPr marL="0" indent="0" algn="l">
              <a:buFontTx/>
              <a:buNone/>
              <a:defRPr sz="3600" b="1" i="0">
                <a:solidFill>
                  <a:srgbClr val="26384B"/>
                </a:solidFill>
                <a:latin typeface="Montserrat" pitchFamily="2" charset="77"/>
              </a:defRPr>
            </a:lvl1pPr>
            <a:lvl2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2pPr>
            <a:lvl3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3pPr>
            <a:lvl4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4pPr>
            <a:lvl5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5pPr>
            <a:lvl6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6pPr>
            <a:lvl7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7pPr>
            <a:lvl8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8pPr>
            <a:lvl9pPr marL="0" marR="0" indent="0" algn="l" fontAlgn="auto">
              <a:lnSpc>
                <a:spcPct val="120000"/>
              </a:lnSpc>
              <a:spcBef>
                <a:spcPts val="0"/>
              </a:spcBef>
              <a:spcAft>
                <a:spcPts val="0"/>
              </a:spcAft>
              <a:defRPr kumimoji="0" sz="4000" b="1" i="0" u="none" baseline="0">
                <a:solidFill>
                  <a:schemeClr val="tx1">
                    <a:lumMod val="100000"/>
                  </a:schemeClr>
                </a:solidFill>
                <a:latin typeface="Montserrat" panose="00000500000000000000" pitchFamily="2" charset="0"/>
              </a:defRPr>
            </a:lvl9pPr>
          </a:lstStyle>
          <a:p>
            <a:pPr lvl="0"/>
            <a:r>
              <a:rPr lang="nl-NL" noProof="0" dirty="0"/>
              <a:t>[Titeltekst]</a:t>
            </a:r>
          </a:p>
        </p:txBody>
      </p:sp>
    </p:spTree>
    <p:extLst>
      <p:ext uri="{BB962C8B-B14F-4D97-AF65-F5344CB8AC3E}">
        <p14:creationId xmlns:p14="http://schemas.microsoft.com/office/powerpoint/2010/main" val="314740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image" Target="../media/image5.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image" Target="../media/image4.pn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3.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7F0"/>
        </a:solidFill>
        <a:effectLst/>
      </p:bgPr>
    </p:bg>
    <p:spTree>
      <p:nvGrpSpPr>
        <p:cNvPr id="1" name=""/>
        <p:cNvGrpSpPr/>
        <p:nvPr/>
      </p:nvGrpSpPr>
      <p:grpSpPr>
        <a:xfrm>
          <a:off x="0" y="0"/>
          <a:ext cx="0" cy="0"/>
          <a:chOff x="0" y="0"/>
          <a:chExt cx="0" cy="0"/>
        </a:xfrm>
      </p:grpSpPr>
      <p:sp>
        <p:nvSpPr>
          <p:cNvPr id="2" name="Tijdelijke aanduiding voor titel 1"/>
          <p:cNvSpPr>
            <a:spLocks noGrp="1" noSelect="1"/>
          </p:cNvSpPr>
          <p:nvPr>
            <p:ph type="title"/>
          </p:nvPr>
        </p:nvSpPr>
        <p:spPr bwMode="gray">
          <a:xfrm>
            <a:off x="1729079" y="1304764"/>
            <a:ext cx="9119895" cy="1567676"/>
          </a:xfrm>
          <a:prstGeom prst="rect">
            <a:avLst/>
          </a:prstGeom>
        </p:spPr>
        <p:txBody>
          <a:bodyPr vert="horz" lIns="0" tIns="0" rIns="0" bIns="0" rtlCol="0" anchor="b" anchorCtr="0">
            <a:noAutofit/>
          </a:bodyPr>
          <a:lstStyle/>
          <a:p>
            <a:r>
              <a:rPr lang="nl-NL" noProof="1"/>
              <a:t>[Titel]</a:t>
            </a:r>
          </a:p>
        </p:txBody>
      </p:sp>
      <p:sp>
        <p:nvSpPr>
          <p:cNvPr id="3" name="Frame text 2 (JU-Free)"/>
          <p:cNvSpPr>
            <a:spLocks noGrp="1"/>
          </p:cNvSpPr>
          <p:nvPr>
            <p:ph type="body" idx="1"/>
          </p:nvPr>
        </p:nvSpPr>
        <p:spPr bwMode="gray">
          <a:xfrm>
            <a:off x="1729080" y="3438000"/>
            <a:ext cx="9119895" cy="2532504"/>
          </a:xfrm>
          <a:prstGeom prst="rect">
            <a:avLst/>
          </a:prstGeom>
        </p:spPr>
        <p:txBody>
          <a:bodyPr vert="horz" lIns="0" tIns="0" rIns="0" bIns="0" rtlCol="0">
            <a:noAutofit/>
          </a:bodyPr>
          <a:lstStyle/>
          <a:p>
            <a:pPr lvl="0"/>
            <a:r>
              <a:rPr lang="nl-NL" noProof="1"/>
              <a:t>JU-LEVEL1=Opsomming 1e niveau</a:t>
            </a:r>
          </a:p>
          <a:p>
            <a:pPr lvl="1"/>
            <a:r>
              <a:rPr lang="nl-NL" noProof="1"/>
              <a:t>JU-LEVEL2=Opsomming 2e niveau</a:t>
            </a:r>
          </a:p>
          <a:p>
            <a:pPr lvl="2"/>
            <a:r>
              <a:rPr lang="nl-NL" noProof="1"/>
              <a:t>JU-LEVEL3=Opsomming 3e niveau</a:t>
            </a:r>
          </a:p>
          <a:p>
            <a:pPr lvl="3"/>
            <a:r>
              <a:rPr lang="nl-NL" noProof="1"/>
              <a:t>JU-LEVEL4=Kop</a:t>
            </a:r>
          </a:p>
          <a:p>
            <a:pPr lvl="4"/>
            <a:r>
              <a:rPr lang="nl-NL" noProof="1"/>
              <a:t>JU-LEVEL5=Basistekst</a:t>
            </a:r>
          </a:p>
          <a:p>
            <a:pPr lvl="5"/>
            <a:r>
              <a:rPr lang="nl-NL" noProof="1"/>
              <a:t>JU-LEVEL6=Zwevend 1e niveau</a:t>
            </a:r>
          </a:p>
          <a:p>
            <a:pPr lvl="6"/>
            <a:r>
              <a:rPr lang="nl-NL" noProof="1"/>
              <a:t>JU-LEVEL7=Zwevend 2e niveau</a:t>
            </a:r>
          </a:p>
          <a:p>
            <a:pPr lvl="7"/>
            <a:r>
              <a:rPr lang="nl-NL" noProof="1"/>
              <a:t>JU-LEVEL8=Zwevend 3e niveau</a:t>
            </a:r>
          </a:p>
          <a:p>
            <a:pPr lvl="8"/>
            <a:r>
              <a:rPr lang="nl-NL" noProof="1"/>
              <a:t>JU-LEVEL9=Negende niveau</a:t>
            </a:r>
          </a:p>
        </p:txBody>
      </p:sp>
      <p:sp>
        <p:nvSpPr>
          <p:cNvPr id="4" name="Tijdelijke aanduiding voor datum 3">
            <a:extLst>
              <a:ext uri="{C183D7F6-B498-43B3-948B-1728B52AA6E4}">
                <adec:decorative xmlns:adec="http://schemas.microsoft.com/office/drawing/2017/decorative" val="1"/>
              </a:ext>
            </a:extLst>
          </p:cNvPr>
          <p:cNvSpPr>
            <a:spLocks noGrp="1" noSelect="1"/>
          </p:cNvSpPr>
          <p:nvPr>
            <p:ph type="dt" sz="half" idx="2"/>
          </p:nvPr>
        </p:nvSpPr>
        <p:spPr bwMode="gray">
          <a:xfrm>
            <a:off x="4367808" y="6580801"/>
            <a:ext cx="1260222" cy="180000"/>
          </a:xfrm>
          <a:prstGeom prst="rect">
            <a:avLst/>
          </a:prstGeom>
        </p:spPr>
        <p:txBody>
          <a:bodyPr vert="horz" lIns="0" tIns="0" rIns="0" bIns="0" rtlCol="0" anchor="t">
            <a:noAutofit/>
          </a:bodyPr>
          <a:lstStyle>
            <a:lvl1pPr algn="l">
              <a:defRPr sz="1000">
                <a:solidFill>
                  <a:schemeClr val="tx1"/>
                </a:solidFill>
                <a:latin typeface="+mn-lt"/>
              </a:defRPr>
            </a:lvl1pPr>
          </a:lstStyle>
          <a:p>
            <a:endParaRPr lang="nl-NL" noProof="1"/>
          </a:p>
        </p:txBody>
      </p:sp>
      <p:sp>
        <p:nvSpPr>
          <p:cNvPr id="5" name="Tijdelijke aanduiding voor voettekst 4">
            <a:extLst>
              <a:ext uri="{C183D7F6-B498-43B3-948B-1728B52AA6E4}">
                <adec:decorative xmlns:adec="http://schemas.microsoft.com/office/drawing/2017/decorative" val="1"/>
              </a:ext>
            </a:extLst>
          </p:cNvPr>
          <p:cNvSpPr>
            <a:spLocks noGrp="1" noSelect="1"/>
          </p:cNvSpPr>
          <p:nvPr>
            <p:ph type="ftr" sz="quarter" idx="3"/>
          </p:nvPr>
        </p:nvSpPr>
        <p:spPr bwMode="gray">
          <a:xfrm>
            <a:off x="6420036" y="6580801"/>
            <a:ext cx="2808000" cy="180000"/>
          </a:xfrm>
          <a:prstGeom prst="rect">
            <a:avLst/>
          </a:prstGeom>
        </p:spPr>
        <p:txBody>
          <a:bodyPr vert="horz" lIns="0" tIns="0" rIns="0" bIns="0" rtlCol="0" anchor="t">
            <a:noAutofit/>
          </a:bodyPr>
          <a:lstStyle>
            <a:lvl1pPr algn="l">
              <a:defRPr sz="1000">
                <a:solidFill>
                  <a:schemeClr val="tx1"/>
                </a:solidFill>
                <a:latin typeface="+mn-lt"/>
              </a:defRPr>
            </a:lvl1pPr>
          </a:lstStyle>
          <a:p>
            <a:endParaRPr lang="nl-NL" noProof="1"/>
          </a:p>
        </p:txBody>
      </p:sp>
      <p:sp>
        <p:nvSpPr>
          <p:cNvPr id="6" name="Tijdelijke aanduiding voor dianummer 5"/>
          <p:cNvSpPr>
            <a:spLocks noGrp="1" noSelect="1"/>
          </p:cNvSpPr>
          <p:nvPr>
            <p:ph type="sldNum" sz="quarter" idx="4"/>
          </p:nvPr>
        </p:nvSpPr>
        <p:spPr bwMode="gray">
          <a:xfrm>
            <a:off x="5860800" y="6580801"/>
            <a:ext cx="468000" cy="180000"/>
          </a:xfrm>
          <a:prstGeom prst="rect">
            <a:avLst/>
          </a:prstGeom>
        </p:spPr>
        <p:txBody>
          <a:bodyPr vert="horz" lIns="0" tIns="0" rIns="0" bIns="0" rtlCol="0" anchor="t">
            <a:noAutofit/>
          </a:bodyPr>
          <a:lstStyle>
            <a:lvl1pPr algn="ctr">
              <a:defRPr sz="1000">
                <a:solidFill>
                  <a:schemeClr val="tx1"/>
                </a:solidFill>
                <a:latin typeface="+mn-lt"/>
              </a:defRPr>
            </a:lvl1pPr>
          </a:lstStyle>
          <a:p>
            <a:fld id="{1336C48C-F87C-4E4B-81EF-5027B17D1F61}" type="slidenum">
              <a:rPr lang="nl-NL" noProof="1" smtClean="0"/>
              <a:pPr/>
              <a:t>‹nr.›</a:t>
            </a:fld>
            <a:endParaRPr lang="nl-NL" noProof="1"/>
          </a:p>
        </p:txBody>
      </p:sp>
      <p:grpSp>
        <p:nvGrpSpPr>
          <p:cNvPr id="9" name="Groep 8">
            <a:extLst>
              <a:ext uri="{FF2B5EF4-FFF2-40B4-BE49-F238E27FC236}">
                <a16:creationId xmlns:a16="http://schemas.microsoft.com/office/drawing/2014/main" id="{3B91E0D8-93C3-4351-AB8E-BED5218C6A29}"/>
              </a:ext>
            </a:extLst>
          </p:cNvPr>
          <p:cNvGrpSpPr>
            <a:grpSpLocks noSelect="1"/>
          </p:cNvGrpSpPr>
          <p:nvPr userDrawn="1"/>
        </p:nvGrpSpPr>
        <p:grpSpPr bwMode="gray">
          <a:xfrm>
            <a:off x="10836275" y="6527800"/>
            <a:ext cx="1141413" cy="254000"/>
            <a:chOff x="10836275" y="6527800"/>
            <a:chExt cx="1141413" cy="254000"/>
          </a:xfrm>
        </p:grpSpPr>
        <p:sp>
          <p:nvSpPr>
            <p:cNvPr id="11" name="Freeform 8">
              <a:extLst>
                <a:ext uri="{FF2B5EF4-FFF2-40B4-BE49-F238E27FC236}">
                  <a16:creationId xmlns:a16="http://schemas.microsoft.com/office/drawing/2014/main" id="{F4523FAC-570A-4043-B4C7-13D67EDA0532}"/>
                </a:ext>
              </a:extLst>
            </p:cNvPr>
            <p:cNvSpPr>
              <a:spLocks noSelect="1"/>
            </p:cNvSpPr>
            <p:nvPr userDrawn="1"/>
          </p:nvSpPr>
          <p:spPr bwMode="gray">
            <a:xfrm>
              <a:off x="11652250" y="6527800"/>
              <a:ext cx="168275" cy="166688"/>
            </a:xfrm>
            <a:custGeom>
              <a:avLst/>
              <a:gdLst>
                <a:gd name="T0" fmla="*/ 129 w 177"/>
                <a:gd name="T1" fmla="*/ 52 h 176"/>
                <a:gd name="T2" fmla="*/ 129 w 177"/>
                <a:gd name="T3" fmla="*/ 53 h 176"/>
                <a:gd name="T4" fmla="*/ 129 w 177"/>
                <a:gd name="T5" fmla="*/ 123 h 176"/>
                <a:gd name="T6" fmla="*/ 123 w 177"/>
                <a:gd name="T7" fmla="*/ 129 h 176"/>
                <a:gd name="T8" fmla="*/ 117 w 177"/>
                <a:gd name="T9" fmla="*/ 123 h 176"/>
                <a:gd name="T10" fmla="*/ 117 w 177"/>
                <a:gd name="T11" fmla="*/ 68 h 176"/>
                <a:gd name="T12" fmla="*/ 58 w 177"/>
                <a:gd name="T13" fmla="*/ 127 h 176"/>
                <a:gd name="T14" fmla="*/ 54 w 177"/>
                <a:gd name="T15" fmla="*/ 129 h 176"/>
                <a:gd name="T16" fmla="*/ 49 w 177"/>
                <a:gd name="T17" fmla="*/ 127 h 176"/>
                <a:gd name="T18" fmla="*/ 49 w 177"/>
                <a:gd name="T19" fmla="*/ 119 h 176"/>
                <a:gd name="T20" fmla="*/ 109 w 177"/>
                <a:gd name="T21" fmla="*/ 59 h 176"/>
                <a:gd name="T22" fmla="*/ 54 w 177"/>
                <a:gd name="T23" fmla="*/ 59 h 176"/>
                <a:gd name="T24" fmla="*/ 48 w 177"/>
                <a:gd name="T25" fmla="*/ 53 h 176"/>
                <a:gd name="T26" fmla="*/ 54 w 177"/>
                <a:gd name="T27" fmla="*/ 48 h 176"/>
                <a:gd name="T28" fmla="*/ 123 w 177"/>
                <a:gd name="T29" fmla="*/ 48 h 176"/>
                <a:gd name="T30" fmla="*/ 123 w 177"/>
                <a:gd name="T31" fmla="*/ 48 h 176"/>
                <a:gd name="T32" fmla="*/ 127 w 177"/>
                <a:gd name="T33" fmla="*/ 49 h 176"/>
                <a:gd name="T34" fmla="*/ 129 w 177"/>
                <a:gd name="T35" fmla="*/ 52 h 176"/>
                <a:gd name="T36" fmla="*/ 177 w 177"/>
                <a:gd name="T37" fmla="*/ 88 h 176"/>
                <a:gd name="T38" fmla="*/ 88 w 177"/>
                <a:gd name="T39" fmla="*/ 176 h 176"/>
                <a:gd name="T40" fmla="*/ 0 w 177"/>
                <a:gd name="T41" fmla="*/ 88 h 176"/>
                <a:gd name="T42" fmla="*/ 88 w 177"/>
                <a:gd name="T43" fmla="*/ 0 h 176"/>
                <a:gd name="T44" fmla="*/ 177 w 177"/>
                <a:gd name="T45" fmla="*/ 88 h 176"/>
                <a:gd name="T46" fmla="*/ 165 w 177"/>
                <a:gd name="T47" fmla="*/ 88 h 176"/>
                <a:gd name="T48" fmla="*/ 88 w 177"/>
                <a:gd name="T49" fmla="*/ 12 h 176"/>
                <a:gd name="T50" fmla="*/ 12 w 177"/>
                <a:gd name="T51" fmla="*/ 88 h 176"/>
                <a:gd name="T52" fmla="*/ 88 w 177"/>
                <a:gd name="T53" fmla="*/ 164 h 176"/>
                <a:gd name="T54" fmla="*/ 165 w 177"/>
                <a:gd name="T55"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176">
                  <a:moveTo>
                    <a:pt x="129" y="52"/>
                  </a:moveTo>
                  <a:cubicBezTo>
                    <a:pt x="129" y="52"/>
                    <a:pt x="129" y="53"/>
                    <a:pt x="129" y="53"/>
                  </a:cubicBezTo>
                  <a:cubicBezTo>
                    <a:pt x="129" y="123"/>
                    <a:pt x="129" y="123"/>
                    <a:pt x="129" y="123"/>
                  </a:cubicBezTo>
                  <a:cubicBezTo>
                    <a:pt x="129" y="126"/>
                    <a:pt x="127" y="129"/>
                    <a:pt x="123" y="129"/>
                  </a:cubicBezTo>
                  <a:cubicBezTo>
                    <a:pt x="120" y="129"/>
                    <a:pt x="117" y="126"/>
                    <a:pt x="117" y="123"/>
                  </a:cubicBezTo>
                  <a:cubicBezTo>
                    <a:pt x="117" y="68"/>
                    <a:pt x="117" y="68"/>
                    <a:pt x="117" y="68"/>
                  </a:cubicBezTo>
                  <a:cubicBezTo>
                    <a:pt x="58" y="127"/>
                    <a:pt x="58" y="127"/>
                    <a:pt x="58" y="127"/>
                  </a:cubicBezTo>
                  <a:cubicBezTo>
                    <a:pt x="57" y="128"/>
                    <a:pt x="55" y="129"/>
                    <a:pt x="54" y="129"/>
                  </a:cubicBezTo>
                  <a:cubicBezTo>
                    <a:pt x="52" y="129"/>
                    <a:pt x="51" y="128"/>
                    <a:pt x="49" y="127"/>
                  </a:cubicBezTo>
                  <a:cubicBezTo>
                    <a:pt x="47" y="125"/>
                    <a:pt x="47" y="121"/>
                    <a:pt x="49" y="119"/>
                  </a:cubicBezTo>
                  <a:cubicBezTo>
                    <a:pt x="109" y="59"/>
                    <a:pt x="109" y="59"/>
                    <a:pt x="109" y="59"/>
                  </a:cubicBezTo>
                  <a:cubicBezTo>
                    <a:pt x="54" y="59"/>
                    <a:pt x="54" y="59"/>
                    <a:pt x="54" y="59"/>
                  </a:cubicBezTo>
                  <a:cubicBezTo>
                    <a:pt x="50" y="59"/>
                    <a:pt x="48" y="57"/>
                    <a:pt x="48" y="53"/>
                  </a:cubicBezTo>
                  <a:cubicBezTo>
                    <a:pt x="48" y="50"/>
                    <a:pt x="50" y="48"/>
                    <a:pt x="54" y="48"/>
                  </a:cubicBezTo>
                  <a:cubicBezTo>
                    <a:pt x="123" y="48"/>
                    <a:pt x="123" y="48"/>
                    <a:pt x="123" y="48"/>
                  </a:cubicBezTo>
                  <a:cubicBezTo>
                    <a:pt x="123" y="48"/>
                    <a:pt x="123" y="48"/>
                    <a:pt x="123" y="48"/>
                  </a:cubicBezTo>
                  <a:cubicBezTo>
                    <a:pt x="125" y="48"/>
                    <a:pt x="126" y="48"/>
                    <a:pt x="127" y="49"/>
                  </a:cubicBezTo>
                  <a:cubicBezTo>
                    <a:pt x="128" y="50"/>
                    <a:pt x="129" y="51"/>
                    <a:pt x="129" y="52"/>
                  </a:cubicBezTo>
                  <a:close/>
                  <a:moveTo>
                    <a:pt x="177" y="88"/>
                  </a:moveTo>
                  <a:cubicBezTo>
                    <a:pt x="177" y="137"/>
                    <a:pt x="137" y="176"/>
                    <a:pt x="88" y="176"/>
                  </a:cubicBezTo>
                  <a:cubicBezTo>
                    <a:pt x="40" y="176"/>
                    <a:pt x="0" y="137"/>
                    <a:pt x="0" y="88"/>
                  </a:cubicBezTo>
                  <a:cubicBezTo>
                    <a:pt x="0" y="40"/>
                    <a:pt x="40" y="0"/>
                    <a:pt x="88" y="0"/>
                  </a:cubicBezTo>
                  <a:cubicBezTo>
                    <a:pt x="137" y="0"/>
                    <a:pt x="177" y="40"/>
                    <a:pt x="177" y="88"/>
                  </a:cubicBezTo>
                  <a:close/>
                  <a:moveTo>
                    <a:pt x="165" y="88"/>
                  </a:moveTo>
                  <a:cubicBezTo>
                    <a:pt x="165" y="46"/>
                    <a:pt x="131" y="12"/>
                    <a:pt x="88" y="12"/>
                  </a:cubicBezTo>
                  <a:cubicBezTo>
                    <a:pt x="46" y="12"/>
                    <a:pt x="12" y="46"/>
                    <a:pt x="12" y="88"/>
                  </a:cubicBezTo>
                  <a:cubicBezTo>
                    <a:pt x="12" y="130"/>
                    <a:pt x="46" y="164"/>
                    <a:pt x="88" y="164"/>
                  </a:cubicBezTo>
                  <a:cubicBezTo>
                    <a:pt x="131" y="164"/>
                    <a:pt x="165" y="130"/>
                    <a:pt x="165" y="88"/>
                  </a:cubicBezTo>
                  <a:close/>
                </a:path>
              </a:pathLst>
            </a:custGeom>
            <a:solidFill>
              <a:srgbClr val="EE8C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 name="Freeform 9">
              <a:extLst>
                <a:ext uri="{FF2B5EF4-FFF2-40B4-BE49-F238E27FC236}">
                  <a16:creationId xmlns:a16="http://schemas.microsoft.com/office/drawing/2014/main" id="{9F633EFC-F693-4890-9503-B2193AF7D95F}"/>
                </a:ext>
              </a:extLst>
            </p:cNvPr>
            <p:cNvSpPr>
              <a:spLocks noSelect="1"/>
            </p:cNvSpPr>
            <p:nvPr userDrawn="1"/>
          </p:nvSpPr>
          <p:spPr bwMode="gray">
            <a:xfrm>
              <a:off x="10836275" y="6540500"/>
              <a:ext cx="1141413" cy="241300"/>
            </a:xfrm>
            <a:custGeom>
              <a:avLst/>
              <a:gdLst>
                <a:gd name="T0" fmla="*/ 97 w 1198"/>
                <a:gd name="T1" fmla="*/ 82 h 253"/>
                <a:gd name="T2" fmla="*/ 176 w 1198"/>
                <a:gd name="T3" fmla="*/ 117 h 253"/>
                <a:gd name="T4" fmla="*/ 211 w 1198"/>
                <a:gd name="T5" fmla="*/ 14 h 253"/>
                <a:gd name="T6" fmla="*/ 257 w 1198"/>
                <a:gd name="T7" fmla="*/ 6 h 253"/>
                <a:gd name="T8" fmla="*/ 316 w 1198"/>
                <a:gd name="T9" fmla="*/ 14 h 253"/>
                <a:gd name="T10" fmla="*/ 422 w 1198"/>
                <a:gd name="T11" fmla="*/ 54 h 253"/>
                <a:gd name="T12" fmla="*/ 422 w 1198"/>
                <a:gd name="T13" fmla="*/ 118 h 253"/>
                <a:gd name="T14" fmla="*/ 406 w 1198"/>
                <a:gd name="T15" fmla="*/ 51 h 253"/>
                <a:gd name="T16" fmla="*/ 552 w 1198"/>
                <a:gd name="T17" fmla="*/ 75 h 253"/>
                <a:gd name="T18" fmla="*/ 599 w 1198"/>
                <a:gd name="T19" fmla="*/ 122 h 253"/>
                <a:gd name="T20" fmla="*/ 648 w 1198"/>
                <a:gd name="T21" fmla="*/ 109 h 253"/>
                <a:gd name="T22" fmla="*/ 696 w 1198"/>
                <a:gd name="T23" fmla="*/ 127 h 253"/>
                <a:gd name="T24" fmla="*/ 808 w 1198"/>
                <a:gd name="T25" fmla="*/ 109 h 253"/>
                <a:gd name="T26" fmla="*/ 819 w 1198"/>
                <a:gd name="T27" fmla="*/ 121 h 253"/>
                <a:gd name="T28" fmla="*/ 1111 w 1198"/>
                <a:gd name="T29" fmla="*/ 36 h 253"/>
                <a:gd name="T30" fmla="*/ 1136 w 1198"/>
                <a:gd name="T31" fmla="*/ 121 h 253"/>
                <a:gd name="T32" fmla="*/ 50 w 1198"/>
                <a:gd name="T33" fmla="*/ 202 h 253"/>
                <a:gd name="T34" fmla="*/ 52 w 1198"/>
                <a:gd name="T35" fmla="*/ 234 h 253"/>
                <a:gd name="T36" fmla="*/ 68 w 1198"/>
                <a:gd name="T37" fmla="*/ 236 h 253"/>
                <a:gd name="T38" fmla="*/ 130 w 1198"/>
                <a:gd name="T39" fmla="*/ 197 h 253"/>
                <a:gd name="T40" fmla="*/ 141 w 1198"/>
                <a:gd name="T41" fmla="*/ 236 h 253"/>
                <a:gd name="T42" fmla="*/ 167 w 1198"/>
                <a:gd name="T43" fmla="*/ 236 h 253"/>
                <a:gd name="T44" fmla="*/ 215 w 1198"/>
                <a:gd name="T45" fmla="*/ 236 h 253"/>
                <a:gd name="T46" fmla="*/ 256 w 1198"/>
                <a:gd name="T47" fmla="*/ 218 h 253"/>
                <a:gd name="T48" fmla="*/ 233 w 1198"/>
                <a:gd name="T49" fmla="*/ 215 h 253"/>
                <a:gd name="T50" fmla="*/ 259 w 1198"/>
                <a:gd name="T51" fmla="*/ 236 h 253"/>
                <a:gd name="T52" fmla="*/ 272 w 1198"/>
                <a:gd name="T53" fmla="*/ 207 h 253"/>
                <a:gd name="T54" fmla="*/ 275 w 1198"/>
                <a:gd name="T55" fmla="*/ 218 h 253"/>
                <a:gd name="T56" fmla="*/ 334 w 1198"/>
                <a:gd name="T57" fmla="*/ 239 h 253"/>
                <a:gd name="T58" fmla="*/ 347 w 1198"/>
                <a:gd name="T59" fmla="*/ 216 h 253"/>
                <a:gd name="T60" fmla="*/ 396 w 1198"/>
                <a:gd name="T61" fmla="*/ 215 h 253"/>
                <a:gd name="T62" fmla="*/ 435 w 1198"/>
                <a:gd name="T63" fmla="*/ 200 h 253"/>
                <a:gd name="T64" fmla="*/ 434 w 1198"/>
                <a:gd name="T65" fmla="*/ 238 h 253"/>
                <a:gd name="T66" fmla="*/ 457 w 1198"/>
                <a:gd name="T67" fmla="*/ 206 h 253"/>
                <a:gd name="T68" fmla="*/ 481 w 1198"/>
                <a:gd name="T69" fmla="*/ 198 h 253"/>
                <a:gd name="T70" fmla="*/ 566 w 1198"/>
                <a:gd name="T71" fmla="*/ 206 h 253"/>
                <a:gd name="T72" fmla="*/ 559 w 1198"/>
                <a:gd name="T73" fmla="*/ 206 h 253"/>
                <a:gd name="T74" fmla="*/ 595 w 1198"/>
                <a:gd name="T75" fmla="*/ 202 h 253"/>
                <a:gd name="T76" fmla="*/ 673 w 1198"/>
                <a:gd name="T77" fmla="*/ 234 h 253"/>
                <a:gd name="T78" fmla="*/ 689 w 1198"/>
                <a:gd name="T79" fmla="*/ 207 h 253"/>
                <a:gd name="T80" fmla="*/ 721 w 1198"/>
                <a:gd name="T81" fmla="*/ 200 h 253"/>
                <a:gd name="T82" fmla="*/ 720 w 1198"/>
                <a:gd name="T83" fmla="*/ 238 h 253"/>
                <a:gd name="T84" fmla="*/ 754 w 1198"/>
                <a:gd name="T85" fmla="*/ 198 h 253"/>
                <a:gd name="T86" fmla="*/ 729 w 1198"/>
                <a:gd name="T87" fmla="*/ 232 h 253"/>
                <a:gd name="T88" fmla="*/ 790 w 1198"/>
                <a:gd name="T89" fmla="*/ 234 h 253"/>
                <a:gd name="T90" fmla="*/ 805 w 1198"/>
                <a:gd name="T91" fmla="*/ 207 h 253"/>
                <a:gd name="T92" fmla="*/ 879 w 1198"/>
                <a:gd name="T93" fmla="*/ 207 h 253"/>
                <a:gd name="T94" fmla="*/ 852 w 1198"/>
                <a:gd name="T95" fmla="*/ 199 h 253"/>
                <a:gd name="T96" fmla="*/ 868 w 1198"/>
                <a:gd name="T97" fmla="*/ 232 h 253"/>
                <a:gd name="T98" fmla="*/ 912 w 1198"/>
                <a:gd name="T99" fmla="*/ 203 h 253"/>
                <a:gd name="T100" fmla="*/ 949 w 1198"/>
                <a:gd name="T101" fmla="*/ 237 h 253"/>
                <a:gd name="T102" fmla="*/ 924 w 1198"/>
                <a:gd name="T103" fmla="*/ 216 h 253"/>
                <a:gd name="T104" fmla="*/ 1046 w 1198"/>
                <a:gd name="T105" fmla="*/ 218 h 253"/>
                <a:gd name="T106" fmla="*/ 1009 w 1198"/>
                <a:gd name="T107" fmla="*/ 207 h 253"/>
                <a:gd name="T108" fmla="*/ 1062 w 1198"/>
                <a:gd name="T109" fmla="*/ 200 h 253"/>
                <a:gd name="T110" fmla="*/ 1095 w 1198"/>
                <a:gd name="T111" fmla="*/ 215 h 253"/>
                <a:gd name="T112" fmla="*/ 1113 w 1198"/>
                <a:gd name="T113" fmla="*/ 189 h 253"/>
                <a:gd name="T114" fmla="*/ 1144 w 1198"/>
                <a:gd name="T115" fmla="*/ 198 h 253"/>
                <a:gd name="T116" fmla="*/ 1147 w 1198"/>
                <a:gd name="T117" fmla="*/ 182 h 253"/>
                <a:gd name="T118" fmla="*/ 1158 w 1198"/>
                <a:gd name="T119" fmla="*/ 2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8" h="253">
                  <a:moveTo>
                    <a:pt x="88" y="45"/>
                  </a:moveTo>
                  <a:cubicBezTo>
                    <a:pt x="54" y="121"/>
                    <a:pt x="54" y="121"/>
                    <a:pt x="54" y="121"/>
                  </a:cubicBezTo>
                  <a:cubicBezTo>
                    <a:pt x="52" y="125"/>
                    <a:pt x="49" y="127"/>
                    <a:pt x="45" y="127"/>
                  </a:cubicBezTo>
                  <a:cubicBezTo>
                    <a:pt x="41" y="127"/>
                    <a:pt x="38" y="125"/>
                    <a:pt x="36" y="121"/>
                  </a:cubicBezTo>
                  <a:cubicBezTo>
                    <a:pt x="2" y="45"/>
                    <a:pt x="2" y="45"/>
                    <a:pt x="2" y="45"/>
                  </a:cubicBezTo>
                  <a:cubicBezTo>
                    <a:pt x="0" y="41"/>
                    <a:pt x="3" y="37"/>
                    <a:pt x="7" y="37"/>
                  </a:cubicBezTo>
                  <a:cubicBezTo>
                    <a:pt x="8" y="37"/>
                    <a:pt x="8" y="37"/>
                    <a:pt x="8" y="37"/>
                  </a:cubicBezTo>
                  <a:cubicBezTo>
                    <a:pt x="10" y="37"/>
                    <a:pt x="12" y="38"/>
                    <a:pt x="13" y="40"/>
                  </a:cubicBezTo>
                  <a:cubicBezTo>
                    <a:pt x="45" y="114"/>
                    <a:pt x="45" y="114"/>
                    <a:pt x="45" y="114"/>
                  </a:cubicBezTo>
                  <a:cubicBezTo>
                    <a:pt x="78" y="40"/>
                    <a:pt x="78" y="40"/>
                    <a:pt x="78" y="40"/>
                  </a:cubicBezTo>
                  <a:cubicBezTo>
                    <a:pt x="79" y="38"/>
                    <a:pt x="81" y="37"/>
                    <a:pt x="83" y="37"/>
                  </a:cubicBezTo>
                  <a:cubicBezTo>
                    <a:pt x="87" y="37"/>
                    <a:pt x="90" y="41"/>
                    <a:pt x="88" y="45"/>
                  </a:cubicBezTo>
                  <a:close/>
                  <a:moveTo>
                    <a:pt x="103" y="106"/>
                  </a:moveTo>
                  <a:cubicBezTo>
                    <a:pt x="99" y="99"/>
                    <a:pt x="97" y="91"/>
                    <a:pt x="97" y="82"/>
                  </a:cubicBezTo>
                  <a:cubicBezTo>
                    <a:pt x="97" y="73"/>
                    <a:pt x="99" y="65"/>
                    <a:pt x="103" y="58"/>
                  </a:cubicBezTo>
                  <a:cubicBezTo>
                    <a:pt x="107" y="51"/>
                    <a:pt x="112" y="46"/>
                    <a:pt x="119" y="42"/>
                  </a:cubicBezTo>
                  <a:cubicBezTo>
                    <a:pt x="126" y="38"/>
                    <a:pt x="133" y="36"/>
                    <a:pt x="142" y="36"/>
                  </a:cubicBezTo>
                  <a:cubicBezTo>
                    <a:pt x="150" y="36"/>
                    <a:pt x="158" y="38"/>
                    <a:pt x="164" y="42"/>
                  </a:cubicBezTo>
                  <a:cubicBezTo>
                    <a:pt x="171" y="46"/>
                    <a:pt x="176" y="51"/>
                    <a:pt x="180" y="58"/>
                  </a:cubicBezTo>
                  <a:cubicBezTo>
                    <a:pt x="184" y="65"/>
                    <a:pt x="186" y="73"/>
                    <a:pt x="186" y="82"/>
                  </a:cubicBezTo>
                  <a:cubicBezTo>
                    <a:pt x="185" y="86"/>
                    <a:pt x="185" y="86"/>
                    <a:pt x="185" y="86"/>
                  </a:cubicBezTo>
                  <a:cubicBezTo>
                    <a:pt x="110" y="86"/>
                    <a:pt x="110" y="86"/>
                    <a:pt x="110" y="86"/>
                  </a:cubicBezTo>
                  <a:cubicBezTo>
                    <a:pt x="110" y="95"/>
                    <a:pt x="114" y="103"/>
                    <a:pt x="120" y="109"/>
                  </a:cubicBezTo>
                  <a:cubicBezTo>
                    <a:pt x="127" y="114"/>
                    <a:pt x="135" y="117"/>
                    <a:pt x="145" y="117"/>
                  </a:cubicBezTo>
                  <a:cubicBezTo>
                    <a:pt x="151" y="117"/>
                    <a:pt x="156" y="116"/>
                    <a:pt x="161" y="114"/>
                  </a:cubicBezTo>
                  <a:cubicBezTo>
                    <a:pt x="164" y="113"/>
                    <a:pt x="167" y="111"/>
                    <a:pt x="169" y="109"/>
                  </a:cubicBezTo>
                  <a:cubicBezTo>
                    <a:pt x="171" y="107"/>
                    <a:pt x="175" y="107"/>
                    <a:pt x="177" y="110"/>
                  </a:cubicBezTo>
                  <a:cubicBezTo>
                    <a:pt x="179" y="112"/>
                    <a:pt x="178" y="115"/>
                    <a:pt x="176" y="117"/>
                  </a:cubicBezTo>
                  <a:cubicBezTo>
                    <a:pt x="173" y="120"/>
                    <a:pt x="169" y="122"/>
                    <a:pt x="165" y="124"/>
                  </a:cubicBezTo>
                  <a:cubicBezTo>
                    <a:pt x="159" y="127"/>
                    <a:pt x="152" y="128"/>
                    <a:pt x="145" y="128"/>
                  </a:cubicBezTo>
                  <a:cubicBezTo>
                    <a:pt x="136" y="128"/>
                    <a:pt x="127" y="126"/>
                    <a:pt x="120" y="122"/>
                  </a:cubicBezTo>
                  <a:cubicBezTo>
                    <a:pt x="113" y="118"/>
                    <a:pt x="107" y="113"/>
                    <a:pt x="103" y="106"/>
                  </a:cubicBezTo>
                  <a:close/>
                  <a:moveTo>
                    <a:pt x="110" y="77"/>
                  </a:moveTo>
                  <a:cubicBezTo>
                    <a:pt x="174" y="77"/>
                    <a:pt x="174" y="77"/>
                    <a:pt x="174" y="77"/>
                  </a:cubicBezTo>
                  <a:cubicBezTo>
                    <a:pt x="173" y="68"/>
                    <a:pt x="170" y="60"/>
                    <a:pt x="164" y="55"/>
                  </a:cubicBezTo>
                  <a:cubicBezTo>
                    <a:pt x="158" y="49"/>
                    <a:pt x="150" y="47"/>
                    <a:pt x="142" y="47"/>
                  </a:cubicBezTo>
                  <a:cubicBezTo>
                    <a:pt x="133" y="47"/>
                    <a:pt x="126" y="49"/>
                    <a:pt x="120" y="55"/>
                  </a:cubicBezTo>
                  <a:cubicBezTo>
                    <a:pt x="114" y="60"/>
                    <a:pt x="110" y="68"/>
                    <a:pt x="110" y="77"/>
                  </a:cubicBezTo>
                  <a:close/>
                  <a:moveTo>
                    <a:pt x="217" y="0"/>
                  </a:moveTo>
                  <a:cubicBezTo>
                    <a:pt x="214" y="0"/>
                    <a:pt x="212" y="1"/>
                    <a:pt x="211" y="2"/>
                  </a:cubicBezTo>
                  <a:cubicBezTo>
                    <a:pt x="209" y="4"/>
                    <a:pt x="208" y="6"/>
                    <a:pt x="208" y="8"/>
                  </a:cubicBezTo>
                  <a:cubicBezTo>
                    <a:pt x="208" y="11"/>
                    <a:pt x="209" y="13"/>
                    <a:pt x="211" y="14"/>
                  </a:cubicBezTo>
                  <a:cubicBezTo>
                    <a:pt x="212" y="16"/>
                    <a:pt x="214" y="17"/>
                    <a:pt x="217" y="17"/>
                  </a:cubicBezTo>
                  <a:cubicBezTo>
                    <a:pt x="219" y="17"/>
                    <a:pt x="222" y="16"/>
                    <a:pt x="223" y="14"/>
                  </a:cubicBezTo>
                  <a:cubicBezTo>
                    <a:pt x="225" y="13"/>
                    <a:pt x="226" y="11"/>
                    <a:pt x="226" y="8"/>
                  </a:cubicBezTo>
                  <a:cubicBezTo>
                    <a:pt x="226" y="6"/>
                    <a:pt x="225" y="4"/>
                    <a:pt x="223" y="2"/>
                  </a:cubicBezTo>
                  <a:cubicBezTo>
                    <a:pt x="222" y="1"/>
                    <a:pt x="219" y="0"/>
                    <a:pt x="217" y="0"/>
                  </a:cubicBezTo>
                  <a:close/>
                  <a:moveTo>
                    <a:pt x="217" y="37"/>
                  </a:moveTo>
                  <a:cubicBezTo>
                    <a:pt x="213" y="37"/>
                    <a:pt x="211" y="40"/>
                    <a:pt x="211" y="43"/>
                  </a:cubicBezTo>
                  <a:cubicBezTo>
                    <a:pt x="211" y="121"/>
                    <a:pt x="211" y="121"/>
                    <a:pt x="211" y="121"/>
                  </a:cubicBezTo>
                  <a:cubicBezTo>
                    <a:pt x="211" y="124"/>
                    <a:pt x="213" y="127"/>
                    <a:pt x="217" y="127"/>
                  </a:cubicBezTo>
                  <a:cubicBezTo>
                    <a:pt x="220" y="127"/>
                    <a:pt x="223" y="124"/>
                    <a:pt x="223" y="121"/>
                  </a:cubicBezTo>
                  <a:cubicBezTo>
                    <a:pt x="223" y="43"/>
                    <a:pt x="223" y="43"/>
                    <a:pt x="223" y="43"/>
                  </a:cubicBezTo>
                  <a:cubicBezTo>
                    <a:pt x="223" y="40"/>
                    <a:pt x="220" y="37"/>
                    <a:pt x="217" y="37"/>
                  </a:cubicBezTo>
                  <a:close/>
                  <a:moveTo>
                    <a:pt x="263" y="0"/>
                  </a:moveTo>
                  <a:cubicBezTo>
                    <a:pt x="260" y="0"/>
                    <a:pt x="257" y="2"/>
                    <a:pt x="257" y="6"/>
                  </a:cubicBezTo>
                  <a:cubicBezTo>
                    <a:pt x="257" y="121"/>
                    <a:pt x="257" y="121"/>
                    <a:pt x="257" y="121"/>
                  </a:cubicBezTo>
                  <a:cubicBezTo>
                    <a:pt x="257" y="124"/>
                    <a:pt x="260" y="127"/>
                    <a:pt x="263" y="127"/>
                  </a:cubicBezTo>
                  <a:cubicBezTo>
                    <a:pt x="267" y="127"/>
                    <a:pt x="269" y="124"/>
                    <a:pt x="269" y="121"/>
                  </a:cubicBezTo>
                  <a:cubicBezTo>
                    <a:pt x="269" y="6"/>
                    <a:pt x="269" y="6"/>
                    <a:pt x="269" y="6"/>
                  </a:cubicBezTo>
                  <a:cubicBezTo>
                    <a:pt x="269" y="2"/>
                    <a:pt x="267" y="0"/>
                    <a:pt x="263" y="0"/>
                  </a:cubicBezTo>
                  <a:close/>
                  <a:moveTo>
                    <a:pt x="316" y="121"/>
                  </a:moveTo>
                  <a:cubicBezTo>
                    <a:pt x="316" y="43"/>
                    <a:pt x="316" y="43"/>
                    <a:pt x="316" y="43"/>
                  </a:cubicBezTo>
                  <a:cubicBezTo>
                    <a:pt x="316" y="40"/>
                    <a:pt x="313" y="37"/>
                    <a:pt x="310" y="37"/>
                  </a:cubicBezTo>
                  <a:cubicBezTo>
                    <a:pt x="306" y="37"/>
                    <a:pt x="304" y="40"/>
                    <a:pt x="304" y="43"/>
                  </a:cubicBezTo>
                  <a:cubicBezTo>
                    <a:pt x="304" y="121"/>
                    <a:pt x="304" y="121"/>
                    <a:pt x="304" y="121"/>
                  </a:cubicBezTo>
                  <a:cubicBezTo>
                    <a:pt x="304" y="124"/>
                    <a:pt x="306" y="127"/>
                    <a:pt x="310" y="127"/>
                  </a:cubicBezTo>
                  <a:cubicBezTo>
                    <a:pt x="313" y="127"/>
                    <a:pt x="316" y="124"/>
                    <a:pt x="316" y="121"/>
                  </a:cubicBezTo>
                  <a:close/>
                  <a:moveTo>
                    <a:pt x="310" y="17"/>
                  </a:moveTo>
                  <a:cubicBezTo>
                    <a:pt x="312" y="17"/>
                    <a:pt x="314" y="16"/>
                    <a:pt x="316" y="14"/>
                  </a:cubicBezTo>
                  <a:cubicBezTo>
                    <a:pt x="318" y="13"/>
                    <a:pt x="319" y="11"/>
                    <a:pt x="319" y="8"/>
                  </a:cubicBezTo>
                  <a:cubicBezTo>
                    <a:pt x="319" y="6"/>
                    <a:pt x="318" y="4"/>
                    <a:pt x="316" y="2"/>
                  </a:cubicBezTo>
                  <a:cubicBezTo>
                    <a:pt x="314" y="1"/>
                    <a:pt x="312" y="0"/>
                    <a:pt x="310" y="0"/>
                  </a:cubicBezTo>
                  <a:cubicBezTo>
                    <a:pt x="307" y="0"/>
                    <a:pt x="305" y="1"/>
                    <a:pt x="303" y="2"/>
                  </a:cubicBezTo>
                  <a:cubicBezTo>
                    <a:pt x="302" y="4"/>
                    <a:pt x="301" y="6"/>
                    <a:pt x="301" y="8"/>
                  </a:cubicBezTo>
                  <a:cubicBezTo>
                    <a:pt x="301" y="11"/>
                    <a:pt x="302" y="13"/>
                    <a:pt x="303" y="14"/>
                  </a:cubicBezTo>
                  <a:cubicBezTo>
                    <a:pt x="305" y="16"/>
                    <a:pt x="307" y="17"/>
                    <a:pt x="310" y="17"/>
                  </a:cubicBezTo>
                  <a:close/>
                  <a:moveTo>
                    <a:pt x="347" y="102"/>
                  </a:moveTo>
                  <a:cubicBezTo>
                    <a:pt x="343" y="96"/>
                    <a:pt x="341" y="88"/>
                    <a:pt x="341" y="80"/>
                  </a:cubicBezTo>
                  <a:cubicBezTo>
                    <a:pt x="341" y="71"/>
                    <a:pt x="343" y="64"/>
                    <a:pt x="347" y="57"/>
                  </a:cubicBezTo>
                  <a:cubicBezTo>
                    <a:pt x="351" y="50"/>
                    <a:pt x="356" y="45"/>
                    <a:pt x="363" y="42"/>
                  </a:cubicBezTo>
                  <a:cubicBezTo>
                    <a:pt x="370" y="38"/>
                    <a:pt x="378" y="36"/>
                    <a:pt x="386" y="36"/>
                  </a:cubicBezTo>
                  <a:cubicBezTo>
                    <a:pt x="394" y="36"/>
                    <a:pt x="401" y="38"/>
                    <a:pt x="407" y="41"/>
                  </a:cubicBezTo>
                  <a:cubicBezTo>
                    <a:pt x="414" y="44"/>
                    <a:pt x="419" y="48"/>
                    <a:pt x="422" y="54"/>
                  </a:cubicBezTo>
                  <a:cubicBezTo>
                    <a:pt x="422" y="43"/>
                    <a:pt x="422" y="43"/>
                    <a:pt x="422" y="43"/>
                  </a:cubicBezTo>
                  <a:cubicBezTo>
                    <a:pt x="422" y="39"/>
                    <a:pt x="425" y="37"/>
                    <a:pt x="428" y="37"/>
                  </a:cubicBezTo>
                  <a:cubicBezTo>
                    <a:pt x="431" y="37"/>
                    <a:pt x="434" y="39"/>
                    <a:pt x="434" y="43"/>
                  </a:cubicBezTo>
                  <a:cubicBezTo>
                    <a:pt x="434" y="116"/>
                    <a:pt x="434" y="116"/>
                    <a:pt x="434" y="116"/>
                  </a:cubicBezTo>
                  <a:cubicBezTo>
                    <a:pt x="434" y="131"/>
                    <a:pt x="430" y="143"/>
                    <a:pt x="423" y="150"/>
                  </a:cubicBezTo>
                  <a:cubicBezTo>
                    <a:pt x="415" y="158"/>
                    <a:pt x="404" y="161"/>
                    <a:pt x="389" y="161"/>
                  </a:cubicBezTo>
                  <a:cubicBezTo>
                    <a:pt x="380" y="161"/>
                    <a:pt x="372" y="160"/>
                    <a:pt x="365" y="158"/>
                  </a:cubicBezTo>
                  <a:cubicBezTo>
                    <a:pt x="359" y="156"/>
                    <a:pt x="355" y="154"/>
                    <a:pt x="351" y="151"/>
                  </a:cubicBezTo>
                  <a:cubicBezTo>
                    <a:pt x="348" y="149"/>
                    <a:pt x="348" y="146"/>
                    <a:pt x="349" y="143"/>
                  </a:cubicBezTo>
                  <a:cubicBezTo>
                    <a:pt x="351" y="141"/>
                    <a:pt x="354" y="140"/>
                    <a:pt x="357" y="142"/>
                  </a:cubicBezTo>
                  <a:cubicBezTo>
                    <a:pt x="360" y="144"/>
                    <a:pt x="364" y="146"/>
                    <a:pt x="369" y="147"/>
                  </a:cubicBezTo>
                  <a:cubicBezTo>
                    <a:pt x="375" y="149"/>
                    <a:pt x="381" y="151"/>
                    <a:pt x="388" y="151"/>
                  </a:cubicBezTo>
                  <a:cubicBezTo>
                    <a:pt x="400" y="151"/>
                    <a:pt x="408" y="148"/>
                    <a:pt x="414" y="143"/>
                  </a:cubicBezTo>
                  <a:cubicBezTo>
                    <a:pt x="419" y="137"/>
                    <a:pt x="422" y="129"/>
                    <a:pt x="422" y="118"/>
                  </a:cubicBezTo>
                  <a:cubicBezTo>
                    <a:pt x="422" y="106"/>
                    <a:pt x="422" y="106"/>
                    <a:pt x="422" y="106"/>
                  </a:cubicBezTo>
                  <a:cubicBezTo>
                    <a:pt x="418" y="112"/>
                    <a:pt x="413" y="116"/>
                    <a:pt x="407" y="119"/>
                  </a:cubicBezTo>
                  <a:cubicBezTo>
                    <a:pt x="401" y="122"/>
                    <a:pt x="394" y="124"/>
                    <a:pt x="386" y="124"/>
                  </a:cubicBezTo>
                  <a:cubicBezTo>
                    <a:pt x="378" y="124"/>
                    <a:pt x="370" y="122"/>
                    <a:pt x="363" y="118"/>
                  </a:cubicBezTo>
                  <a:cubicBezTo>
                    <a:pt x="356" y="114"/>
                    <a:pt x="351" y="109"/>
                    <a:pt x="347" y="102"/>
                  </a:cubicBezTo>
                  <a:close/>
                  <a:moveTo>
                    <a:pt x="353" y="80"/>
                  </a:moveTo>
                  <a:cubicBezTo>
                    <a:pt x="353" y="86"/>
                    <a:pt x="355" y="92"/>
                    <a:pt x="358" y="97"/>
                  </a:cubicBezTo>
                  <a:cubicBezTo>
                    <a:pt x="361" y="102"/>
                    <a:pt x="365" y="106"/>
                    <a:pt x="370" y="109"/>
                  </a:cubicBezTo>
                  <a:cubicBezTo>
                    <a:pt x="375" y="111"/>
                    <a:pt x="381" y="113"/>
                    <a:pt x="388" y="113"/>
                  </a:cubicBezTo>
                  <a:cubicBezTo>
                    <a:pt x="394" y="113"/>
                    <a:pt x="400" y="111"/>
                    <a:pt x="405" y="109"/>
                  </a:cubicBezTo>
                  <a:cubicBezTo>
                    <a:pt x="411" y="106"/>
                    <a:pt x="415" y="102"/>
                    <a:pt x="418" y="97"/>
                  </a:cubicBezTo>
                  <a:cubicBezTo>
                    <a:pt x="421" y="92"/>
                    <a:pt x="422" y="86"/>
                    <a:pt x="422" y="80"/>
                  </a:cubicBezTo>
                  <a:cubicBezTo>
                    <a:pt x="422" y="73"/>
                    <a:pt x="421" y="68"/>
                    <a:pt x="418" y="63"/>
                  </a:cubicBezTo>
                  <a:cubicBezTo>
                    <a:pt x="415" y="58"/>
                    <a:pt x="411" y="54"/>
                    <a:pt x="406" y="51"/>
                  </a:cubicBezTo>
                  <a:cubicBezTo>
                    <a:pt x="400" y="48"/>
                    <a:pt x="394" y="47"/>
                    <a:pt x="388" y="47"/>
                  </a:cubicBezTo>
                  <a:cubicBezTo>
                    <a:pt x="381" y="47"/>
                    <a:pt x="375" y="48"/>
                    <a:pt x="370" y="51"/>
                  </a:cubicBezTo>
                  <a:cubicBezTo>
                    <a:pt x="365" y="54"/>
                    <a:pt x="361" y="58"/>
                    <a:pt x="358" y="63"/>
                  </a:cubicBezTo>
                  <a:cubicBezTo>
                    <a:pt x="355" y="68"/>
                    <a:pt x="353" y="73"/>
                    <a:pt x="353" y="80"/>
                  </a:cubicBezTo>
                  <a:close/>
                  <a:moveTo>
                    <a:pt x="481" y="121"/>
                  </a:moveTo>
                  <a:cubicBezTo>
                    <a:pt x="481" y="80"/>
                    <a:pt x="481" y="80"/>
                    <a:pt x="481" y="80"/>
                  </a:cubicBezTo>
                  <a:cubicBezTo>
                    <a:pt x="481" y="70"/>
                    <a:pt x="484" y="62"/>
                    <a:pt x="489" y="56"/>
                  </a:cubicBezTo>
                  <a:cubicBezTo>
                    <a:pt x="495" y="50"/>
                    <a:pt x="503" y="47"/>
                    <a:pt x="512" y="47"/>
                  </a:cubicBezTo>
                  <a:cubicBezTo>
                    <a:pt x="521" y="47"/>
                    <a:pt x="528" y="50"/>
                    <a:pt x="533" y="54"/>
                  </a:cubicBezTo>
                  <a:cubicBezTo>
                    <a:pt x="537" y="59"/>
                    <a:pt x="540" y="67"/>
                    <a:pt x="540" y="76"/>
                  </a:cubicBezTo>
                  <a:cubicBezTo>
                    <a:pt x="540" y="121"/>
                    <a:pt x="540" y="121"/>
                    <a:pt x="540" y="121"/>
                  </a:cubicBezTo>
                  <a:cubicBezTo>
                    <a:pt x="540" y="124"/>
                    <a:pt x="542" y="127"/>
                    <a:pt x="546" y="127"/>
                  </a:cubicBezTo>
                  <a:cubicBezTo>
                    <a:pt x="549" y="127"/>
                    <a:pt x="552" y="124"/>
                    <a:pt x="552" y="121"/>
                  </a:cubicBezTo>
                  <a:cubicBezTo>
                    <a:pt x="552" y="75"/>
                    <a:pt x="552" y="75"/>
                    <a:pt x="552" y="75"/>
                  </a:cubicBezTo>
                  <a:cubicBezTo>
                    <a:pt x="552" y="62"/>
                    <a:pt x="549" y="53"/>
                    <a:pt x="542" y="46"/>
                  </a:cubicBezTo>
                  <a:cubicBezTo>
                    <a:pt x="535" y="39"/>
                    <a:pt x="526" y="36"/>
                    <a:pt x="515" y="36"/>
                  </a:cubicBezTo>
                  <a:cubicBezTo>
                    <a:pt x="507" y="36"/>
                    <a:pt x="500" y="38"/>
                    <a:pt x="495" y="40"/>
                  </a:cubicBezTo>
                  <a:cubicBezTo>
                    <a:pt x="489" y="43"/>
                    <a:pt x="484" y="47"/>
                    <a:pt x="481" y="53"/>
                  </a:cubicBezTo>
                  <a:cubicBezTo>
                    <a:pt x="481" y="6"/>
                    <a:pt x="481" y="6"/>
                    <a:pt x="481" y="6"/>
                  </a:cubicBezTo>
                  <a:cubicBezTo>
                    <a:pt x="481" y="2"/>
                    <a:pt x="478" y="0"/>
                    <a:pt x="475" y="0"/>
                  </a:cubicBezTo>
                  <a:cubicBezTo>
                    <a:pt x="471" y="0"/>
                    <a:pt x="468" y="2"/>
                    <a:pt x="468" y="6"/>
                  </a:cubicBezTo>
                  <a:cubicBezTo>
                    <a:pt x="468" y="121"/>
                    <a:pt x="468" y="121"/>
                    <a:pt x="468" y="121"/>
                  </a:cubicBezTo>
                  <a:cubicBezTo>
                    <a:pt x="468" y="124"/>
                    <a:pt x="471" y="127"/>
                    <a:pt x="475" y="127"/>
                  </a:cubicBezTo>
                  <a:cubicBezTo>
                    <a:pt x="478" y="127"/>
                    <a:pt x="481" y="124"/>
                    <a:pt x="481" y="121"/>
                  </a:cubicBezTo>
                  <a:close/>
                  <a:moveTo>
                    <a:pt x="656" y="117"/>
                  </a:moveTo>
                  <a:cubicBezTo>
                    <a:pt x="652" y="120"/>
                    <a:pt x="648" y="122"/>
                    <a:pt x="644" y="124"/>
                  </a:cubicBezTo>
                  <a:cubicBezTo>
                    <a:pt x="638" y="127"/>
                    <a:pt x="631" y="128"/>
                    <a:pt x="624" y="128"/>
                  </a:cubicBezTo>
                  <a:cubicBezTo>
                    <a:pt x="615" y="128"/>
                    <a:pt x="607" y="126"/>
                    <a:pt x="599" y="122"/>
                  </a:cubicBezTo>
                  <a:cubicBezTo>
                    <a:pt x="592" y="118"/>
                    <a:pt x="587" y="113"/>
                    <a:pt x="583" y="106"/>
                  </a:cubicBezTo>
                  <a:cubicBezTo>
                    <a:pt x="579" y="99"/>
                    <a:pt x="577" y="91"/>
                    <a:pt x="577" y="82"/>
                  </a:cubicBezTo>
                  <a:cubicBezTo>
                    <a:pt x="577" y="73"/>
                    <a:pt x="578" y="65"/>
                    <a:pt x="582" y="58"/>
                  </a:cubicBezTo>
                  <a:cubicBezTo>
                    <a:pt x="586" y="51"/>
                    <a:pt x="591" y="46"/>
                    <a:pt x="598" y="42"/>
                  </a:cubicBezTo>
                  <a:cubicBezTo>
                    <a:pt x="605" y="38"/>
                    <a:pt x="612" y="36"/>
                    <a:pt x="621" y="36"/>
                  </a:cubicBezTo>
                  <a:cubicBezTo>
                    <a:pt x="629" y="36"/>
                    <a:pt x="637" y="38"/>
                    <a:pt x="644" y="42"/>
                  </a:cubicBezTo>
                  <a:cubicBezTo>
                    <a:pt x="650" y="46"/>
                    <a:pt x="655" y="51"/>
                    <a:pt x="659" y="58"/>
                  </a:cubicBezTo>
                  <a:cubicBezTo>
                    <a:pt x="663" y="65"/>
                    <a:pt x="665" y="73"/>
                    <a:pt x="665" y="82"/>
                  </a:cubicBezTo>
                  <a:cubicBezTo>
                    <a:pt x="665" y="86"/>
                    <a:pt x="665" y="86"/>
                    <a:pt x="665" y="86"/>
                  </a:cubicBezTo>
                  <a:cubicBezTo>
                    <a:pt x="589" y="86"/>
                    <a:pt x="589" y="86"/>
                    <a:pt x="589" y="86"/>
                  </a:cubicBezTo>
                  <a:cubicBezTo>
                    <a:pt x="589" y="95"/>
                    <a:pt x="593" y="103"/>
                    <a:pt x="600" y="109"/>
                  </a:cubicBezTo>
                  <a:cubicBezTo>
                    <a:pt x="606" y="114"/>
                    <a:pt x="614" y="117"/>
                    <a:pt x="625" y="117"/>
                  </a:cubicBezTo>
                  <a:cubicBezTo>
                    <a:pt x="630" y="117"/>
                    <a:pt x="635" y="116"/>
                    <a:pt x="640" y="114"/>
                  </a:cubicBezTo>
                  <a:cubicBezTo>
                    <a:pt x="643" y="113"/>
                    <a:pt x="646" y="111"/>
                    <a:pt x="648" y="109"/>
                  </a:cubicBezTo>
                  <a:cubicBezTo>
                    <a:pt x="651" y="107"/>
                    <a:pt x="654" y="107"/>
                    <a:pt x="656" y="110"/>
                  </a:cubicBezTo>
                  <a:cubicBezTo>
                    <a:pt x="658" y="112"/>
                    <a:pt x="658" y="115"/>
                    <a:pt x="656" y="117"/>
                  </a:cubicBezTo>
                  <a:close/>
                  <a:moveTo>
                    <a:pt x="589" y="77"/>
                  </a:moveTo>
                  <a:cubicBezTo>
                    <a:pt x="653" y="77"/>
                    <a:pt x="653" y="77"/>
                    <a:pt x="653" y="77"/>
                  </a:cubicBezTo>
                  <a:cubicBezTo>
                    <a:pt x="652" y="68"/>
                    <a:pt x="649" y="60"/>
                    <a:pt x="643" y="55"/>
                  </a:cubicBezTo>
                  <a:cubicBezTo>
                    <a:pt x="637" y="49"/>
                    <a:pt x="630" y="47"/>
                    <a:pt x="621" y="47"/>
                  </a:cubicBezTo>
                  <a:cubicBezTo>
                    <a:pt x="612" y="47"/>
                    <a:pt x="605" y="49"/>
                    <a:pt x="599" y="55"/>
                  </a:cubicBezTo>
                  <a:cubicBezTo>
                    <a:pt x="593" y="60"/>
                    <a:pt x="590" y="68"/>
                    <a:pt x="589" y="77"/>
                  </a:cubicBezTo>
                  <a:close/>
                  <a:moveTo>
                    <a:pt x="702" y="121"/>
                  </a:moveTo>
                  <a:cubicBezTo>
                    <a:pt x="702" y="43"/>
                    <a:pt x="702" y="43"/>
                    <a:pt x="702" y="43"/>
                  </a:cubicBezTo>
                  <a:cubicBezTo>
                    <a:pt x="702" y="40"/>
                    <a:pt x="699" y="37"/>
                    <a:pt x="696" y="37"/>
                  </a:cubicBezTo>
                  <a:cubicBezTo>
                    <a:pt x="693" y="37"/>
                    <a:pt x="690" y="40"/>
                    <a:pt x="690" y="43"/>
                  </a:cubicBezTo>
                  <a:cubicBezTo>
                    <a:pt x="690" y="121"/>
                    <a:pt x="690" y="121"/>
                    <a:pt x="690" y="121"/>
                  </a:cubicBezTo>
                  <a:cubicBezTo>
                    <a:pt x="690" y="124"/>
                    <a:pt x="693" y="127"/>
                    <a:pt x="696" y="127"/>
                  </a:cubicBezTo>
                  <a:cubicBezTo>
                    <a:pt x="699" y="127"/>
                    <a:pt x="702" y="124"/>
                    <a:pt x="702" y="121"/>
                  </a:cubicBezTo>
                  <a:close/>
                  <a:moveTo>
                    <a:pt x="696" y="17"/>
                  </a:moveTo>
                  <a:cubicBezTo>
                    <a:pt x="699" y="17"/>
                    <a:pt x="701" y="16"/>
                    <a:pt x="703" y="14"/>
                  </a:cubicBezTo>
                  <a:cubicBezTo>
                    <a:pt x="704" y="13"/>
                    <a:pt x="705" y="11"/>
                    <a:pt x="705" y="8"/>
                  </a:cubicBezTo>
                  <a:cubicBezTo>
                    <a:pt x="705" y="6"/>
                    <a:pt x="704" y="4"/>
                    <a:pt x="703" y="2"/>
                  </a:cubicBezTo>
                  <a:cubicBezTo>
                    <a:pt x="701" y="1"/>
                    <a:pt x="699" y="0"/>
                    <a:pt x="696" y="0"/>
                  </a:cubicBezTo>
                  <a:cubicBezTo>
                    <a:pt x="694" y="0"/>
                    <a:pt x="691" y="1"/>
                    <a:pt x="690" y="2"/>
                  </a:cubicBezTo>
                  <a:cubicBezTo>
                    <a:pt x="688" y="4"/>
                    <a:pt x="687" y="6"/>
                    <a:pt x="687" y="8"/>
                  </a:cubicBezTo>
                  <a:cubicBezTo>
                    <a:pt x="687" y="11"/>
                    <a:pt x="688" y="13"/>
                    <a:pt x="690" y="14"/>
                  </a:cubicBezTo>
                  <a:cubicBezTo>
                    <a:pt x="691" y="16"/>
                    <a:pt x="694" y="17"/>
                    <a:pt x="696" y="17"/>
                  </a:cubicBezTo>
                  <a:close/>
                  <a:moveTo>
                    <a:pt x="819" y="121"/>
                  </a:moveTo>
                  <a:cubicBezTo>
                    <a:pt x="819" y="125"/>
                    <a:pt x="817" y="127"/>
                    <a:pt x="813" y="127"/>
                  </a:cubicBezTo>
                  <a:cubicBezTo>
                    <a:pt x="810" y="127"/>
                    <a:pt x="808" y="125"/>
                    <a:pt x="808" y="121"/>
                  </a:cubicBezTo>
                  <a:cubicBezTo>
                    <a:pt x="808" y="109"/>
                    <a:pt x="808" y="109"/>
                    <a:pt x="808" y="109"/>
                  </a:cubicBezTo>
                  <a:cubicBezTo>
                    <a:pt x="804" y="115"/>
                    <a:pt x="799" y="120"/>
                    <a:pt x="793" y="123"/>
                  </a:cubicBezTo>
                  <a:cubicBezTo>
                    <a:pt x="787" y="126"/>
                    <a:pt x="780" y="128"/>
                    <a:pt x="772" y="128"/>
                  </a:cubicBezTo>
                  <a:cubicBezTo>
                    <a:pt x="764" y="128"/>
                    <a:pt x="756" y="126"/>
                    <a:pt x="749" y="122"/>
                  </a:cubicBezTo>
                  <a:cubicBezTo>
                    <a:pt x="742" y="118"/>
                    <a:pt x="737" y="113"/>
                    <a:pt x="733" y="106"/>
                  </a:cubicBezTo>
                  <a:cubicBezTo>
                    <a:pt x="729" y="99"/>
                    <a:pt x="727" y="91"/>
                    <a:pt x="727" y="82"/>
                  </a:cubicBezTo>
                  <a:cubicBezTo>
                    <a:pt x="727" y="73"/>
                    <a:pt x="729" y="65"/>
                    <a:pt x="733" y="58"/>
                  </a:cubicBezTo>
                  <a:cubicBezTo>
                    <a:pt x="737" y="51"/>
                    <a:pt x="742" y="46"/>
                    <a:pt x="749" y="42"/>
                  </a:cubicBezTo>
                  <a:cubicBezTo>
                    <a:pt x="756" y="38"/>
                    <a:pt x="764" y="36"/>
                    <a:pt x="772" y="36"/>
                  </a:cubicBezTo>
                  <a:cubicBezTo>
                    <a:pt x="780" y="36"/>
                    <a:pt x="786" y="38"/>
                    <a:pt x="792" y="41"/>
                  </a:cubicBezTo>
                  <a:cubicBezTo>
                    <a:pt x="798" y="44"/>
                    <a:pt x="803" y="48"/>
                    <a:pt x="807" y="54"/>
                  </a:cubicBezTo>
                  <a:cubicBezTo>
                    <a:pt x="807" y="6"/>
                    <a:pt x="807" y="6"/>
                    <a:pt x="807" y="6"/>
                  </a:cubicBezTo>
                  <a:cubicBezTo>
                    <a:pt x="807" y="2"/>
                    <a:pt x="810" y="0"/>
                    <a:pt x="813" y="0"/>
                  </a:cubicBezTo>
                  <a:cubicBezTo>
                    <a:pt x="817" y="0"/>
                    <a:pt x="819" y="2"/>
                    <a:pt x="819" y="6"/>
                  </a:cubicBezTo>
                  <a:lnTo>
                    <a:pt x="819" y="121"/>
                  </a:lnTo>
                  <a:close/>
                  <a:moveTo>
                    <a:pt x="807" y="82"/>
                  </a:moveTo>
                  <a:cubicBezTo>
                    <a:pt x="807" y="75"/>
                    <a:pt x="806" y="69"/>
                    <a:pt x="803" y="64"/>
                  </a:cubicBezTo>
                  <a:cubicBezTo>
                    <a:pt x="800" y="58"/>
                    <a:pt x="796" y="54"/>
                    <a:pt x="791" y="51"/>
                  </a:cubicBezTo>
                  <a:cubicBezTo>
                    <a:pt x="786" y="48"/>
                    <a:pt x="780" y="47"/>
                    <a:pt x="774" y="47"/>
                  </a:cubicBezTo>
                  <a:cubicBezTo>
                    <a:pt x="767" y="47"/>
                    <a:pt x="761" y="48"/>
                    <a:pt x="756" y="51"/>
                  </a:cubicBezTo>
                  <a:cubicBezTo>
                    <a:pt x="751" y="54"/>
                    <a:pt x="747" y="58"/>
                    <a:pt x="744" y="64"/>
                  </a:cubicBezTo>
                  <a:cubicBezTo>
                    <a:pt x="741" y="69"/>
                    <a:pt x="740" y="75"/>
                    <a:pt x="740" y="82"/>
                  </a:cubicBezTo>
                  <a:cubicBezTo>
                    <a:pt x="740" y="89"/>
                    <a:pt x="741" y="95"/>
                    <a:pt x="744" y="100"/>
                  </a:cubicBezTo>
                  <a:cubicBezTo>
                    <a:pt x="747" y="106"/>
                    <a:pt x="751" y="110"/>
                    <a:pt x="756" y="113"/>
                  </a:cubicBezTo>
                  <a:cubicBezTo>
                    <a:pt x="761" y="116"/>
                    <a:pt x="767" y="117"/>
                    <a:pt x="774" y="117"/>
                  </a:cubicBezTo>
                  <a:cubicBezTo>
                    <a:pt x="780" y="117"/>
                    <a:pt x="786" y="116"/>
                    <a:pt x="791" y="113"/>
                  </a:cubicBezTo>
                  <a:cubicBezTo>
                    <a:pt x="796" y="110"/>
                    <a:pt x="800" y="106"/>
                    <a:pt x="803" y="100"/>
                  </a:cubicBezTo>
                  <a:cubicBezTo>
                    <a:pt x="806" y="95"/>
                    <a:pt x="807" y="89"/>
                    <a:pt x="807" y="82"/>
                  </a:cubicBezTo>
                  <a:close/>
                  <a:moveTo>
                    <a:pt x="1111" y="36"/>
                  </a:moveTo>
                  <a:cubicBezTo>
                    <a:pt x="1103" y="36"/>
                    <a:pt x="1096" y="38"/>
                    <a:pt x="1090" y="41"/>
                  </a:cubicBezTo>
                  <a:cubicBezTo>
                    <a:pt x="1084" y="44"/>
                    <a:pt x="1080" y="48"/>
                    <a:pt x="1077" y="53"/>
                  </a:cubicBezTo>
                  <a:cubicBezTo>
                    <a:pt x="1077" y="43"/>
                    <a:pt x="1077" y="43"/>
                    <a:pt x="1077" y="43"/>
                  </a:cubicBezTo>
                  <a:cubicBezTo>
                    <a:pt x="1077" y="39"/>
                    <a:pt x="1074" y="37"/>
                    <a:pt x="1071" y="37"/>
                  </a:cubicBezTo>
                  <a:cubicBezTo>
                    <a:pt x="1067" y="37"/>
                    <a:pt x="1065" y="39"/>
                    <a:pt x="1065" y="43"/>
                  </a:cubicBezTo>
                  <a:cubicBezTo>
                    <a:pt x="1065" y="121"/>
                    <a:pt x="1065" y="121"/>
                    <a:pt x="1065" y="121"/>
                  </a:cubicBezTo>
                  <a:cubicBezTo>
                    <a:pt x="1065" y="124"/>
                    <a:pt x="1068" y="127"/>
                    <a:pt x="1071" y="127"/>
                  </a:cubicBezTo>
                  <a:cubicBezTo>
                    <a:pt x="1074" y="127"/>
                    <a:pt x="1077" y="124"/>
                    <a:pt x="1077" y="121"/>
                  </a:cubicBezTo>
                  <a:cubicBezTo>
                    <a:pt x="1077" y="80"/>
                    <a:pt x="1077" y="80"/>
                    <a:pt x="1077" y="80"/>
                  </a:cubicBezTo>
                  <a:cubicBezTo>
                    <a:pt x="1077" y="70"/>
                    <a:pt x="1080" y="62"/>
                    <a:pt x="1086" y="56"/>
                  </a:cubicBezTo>
                  <a:cubicBezTo>
                    <a:pt x="1091" y="50"/>
                    <a:pt x="1099" y="47"/>
                    <a:pt x="1109" y="47"/>
                  </a:cubicBezTo>
                  <a:cubicBezTo>
                    <a:pt x="1118" y="47"/>
                    <a:pt x="1124" y="50"/>
                    <a:pt x="1129" y="54"/>
                  </a:cubicBezTo>
                  <a:cubicBezTo>
                    <a:pt x="1134" y="59"/>
                    <a:pt x="1136" y="67"/>
                    <a:pt x="1136" y="76"/>
                  </a:cubicBezTo>
                  <a:cubicBezTo>
                    <a:pt x="1136" y="121"/>
                    <a:pt x="1136" y="121"/>
                    <a:pt x="1136" y="121"/>
                  </a:cubicBezTo>
                  <a:cubicBezTo>
                    <a:pt x="1136" y="124"/>
                    <a:pt x="1139" y="127"/>
                    <a:pt x="1142" y="127"/>
                  </a:cubicBezTo>
                  <a:cubicBezTo>
                    <a:pt x="1146" y="127"/>
                    <a:pt x="1148" y="124"/>
                    <a:pt x="1148" y="121"/>
                  </a:cubicBezTo>
                  <a:cubicBezTo>
                    <a:pt x="1148" y="75"/>
                    <a:pt x="1148" y="75"/>
                    <a:pt x="1148" y="75"/>
                  </a:cubicBezTo>
                  <a:cubicBezTo>
                    <a:pt x="1148" y="62"/>
                    <a:pt x="1145" y="53"/>
                    <a:pt x="1138" y="46"/>
                  </a:cubicBezTo>
                  <a:cubicBezTo>
                    <a:pt x="1132" y="39"/>
                    <a:pt x="1122" y="36"/>
                    <a:pt x="1111" y="36"/>
                  </a:cubicBezTo>
                  <a:close/>
                  <a:moveTo>
                    <a:pt x="1188" y="127"/>
                  </a:moveTo>
                  <a:cubicBezTo>
                    <a:pt x="1191" y="127"/>
                    <a:pt x="1194" y="124"/>
                    <a:pt x="1194" y="121"/>
                  </a:cubicBezTo>
                  <a:cubicBezTo>
                    <a:pt x="1194" y="6"/>
                    <a:pt x="1194" y="6"/>
                    <a:pt x="1194" y="6"/>
                  </a:cubicBezTo>
                  <a:cubicBezTo>
                    <a:pt x="1194" y="2"/>
                    <a:pt x="1191" y="0"/>
                    <a:pt x="1188" y="0"/>
                  </a:cubicBezTo>
                  <a:cubicBezTo>
                    <a:pt x="1184" y="0"/>
                    <a:pt x="1182" y="2"/>
                    <a:pt x="1182" y="6"/>
                  </a:cubicBezTo>
                  <a:cubicBezTo>
                    <a:pt x="1182" y="121"/>
                    <a:pt x="1182" y="121"/>
                    <a:pt x="1182" y="121"/>
                  </a:cubicBezTo>
                  <a:cubicBezTo>
                    <a:pt x="1182" y="124"/>
                    <a:pt x="1184" y="127"/>
                    <a:pt x="1188" y="127"/>
                  </a:cubicBezTo>
                  <a:close/>
                  <a:moveTo>
                    <a:pt x="36" y="214"/>
                  </a:moveTo>
                  <a:cubicBezTo>
                    <a:pt x="50" y="202"/>
                    <a:pt x="50" y="202"/>
                    <a:pt x="50" y="202"/>
                  </a:cubicBezTo>
                  <a:cubicBezTo>
                    <a:pt x="51" y="200"/>
                    <a:pt x="50" y="198"/>
                    <a:pt x="48" y="198"/>
                  </a:cubicBezTo>
                  <a:cubicBezTo>
                    <a:pt x="47" y="198"/>
                    <a:pt x="47" y="198"/>
                    <a:pt x="46" y="198"/>
                  </a:cubicBezTo>
                  <a:cubicBezTo>
                    <a:pt x="23" y="220"/>
                    <a:pt x="23" y="220"/>
                    <a:pt x="23" y="220"/>
                  </a:cubicBezTo>
                  <a:cubicBezTo>
                    <a:pt x="23" y="184"/>
                    <a:pt x="23" y="184"/>
                    <a:pt x="23" y="184"/>
                  </a:cubicBezTo>
                  <a:cubicBezTo>
                    <a:pt x="23" y="182"/>
                    <a:pt x="21" y="181"/>
                    <a:pt x="20" y="181"/>
                  </a:cubicBezTo>
                  <a:cubicBezTo>
                    <a:pt x="18" y="181"/>
                    <a:pt x="17" y="182"/>
                    <a:pt x="17" y="184"/>
                  </a:cubicBezTo>
                  <a:cubicBezTo>
                    <a:pt x="17" y="236"/>
                    <a:pt x="17" y="236"/>
                    <a:pt x="17" y="236"/>
                  </a:cubicBezTo>
                  <a:cubicBezTo>
                    <a:pt x="17" y="237"/>
                    <a:pt x="18" y="238"/>
                    <a:pt x="20" y="238"/>
                  </a:cubicBezTo>
                  <a:cubicBezTo>
                    <a:pt x="21" y="238"/>
                    <a:pt x="23" y="237"/>
                    <a:pt x="23" y="236"/>
                  </a:cubicBezTo>
                  <a:cubicBezTo>
                    <a:pt x="23" y="227"/>
                    <a:pt x="23" y="227"/>
                    <a:pt x="23" y="227"/>
                  </a:cubicBezTo>
                  <a:cubicBezTo>
                    <a:pt x="32" y="218"/>
                    <a:pt x="32" y="218"/>
                    <a:pt x="32" y="218"/>
                  </a:cubicBezTo>
                  <a:cubicBezTo>
                    <a:pt x="48" y="237"/>
                    <a:pt x="48" y="237"/>
                    <a:pt x="48" y="237"/>
                  </a:cubicBezTo>
                  <a:cubicBezTo>
                    <a:pt x="48" y="238"/>
                    <a:pt x="49" y="238"/>
                    <a:pt x="50" y="238"/>
                  </a:cubicBezTo>
                  <a:cubicBezTo>
                    <a:pt x="52" y="238"/>
                    <a:pt x="53" y="236"/>
                    <a:pt x="52" y="234"/>
                  </a:cubicBezTo>
                  <a:lnTo>
                    <a:pt x="36" y="214"/>
                  </a:lnTo>
                  <a:close/>
                  <a:moveTo>
                    <a:pt x="95" y="207"/>
                  </a:moveTo>
                  <a:cubicBezTo>
                    <a:pt x="97" y="210"/>
                    <a:pt x="98" y="214"/>
                    <a:pt x="98" y="218"/>
                  </a:cubicBezTo>
                  <a:cubicBezTo>
                    <a:pt x="98" y="220"/>
                    <a:pt x="98" y="220"/>
                    <a:pt x="98" y="220"/>
                  </a:cubicBezTo>
                  <a:cubicBezTo>
                    <a:pt x="64" y="220"/>
                    <a:pt x="64" y="220"/>
                    <a:pt x="64" y="220"/>
                  </a:cubicBezTo>
                  <a:cubicBezTo>
                    <a:pt x="64" y="224"/>
                    <a:pt x="66" y="227"/>
                    <a:pt x="69" y="230"/>
                  </a:cubicBezTo>
                  <a:cubicBezTo>
                    <a:pt x="71" y="232"/>
                    <a:pt x="75" y="234"/>
                    <a:pt x="80" y="234"/>
                  </a:cubicBezTo>
                  <a:cubicBezTo>
                    <a:pt x="82" y="234"/>
                    <a:pt x="85" y="233"/>
                    <a:pt x="87" y="232"/>
                  </a:cubicBezTo>
                  <a:cubicBezTo>
                    <a:pt x="88" y="232"/>
                    <a:pt x="89" y="231"/>
                    <a:pt x="91" y="230"/>
                  </a:cubicBezTo>
                  <a:cubicBezTo>
                    <a:pt x="92" y="229"/>
                    <a:pt x="93" y="229"/>
                    <a:pt x="94" y="230"/>
                  </a:cubicBezTo>
                  <a:cubicBezTo>
                    <a:pt x="95" y="231"/>
                    <a:pt x="95" y="233"/>
                    <a:pt x="94" y="234"/>
                  </a:cubicBezTo>
                  <a:cubicBezTo>
                    <a:pt x="92" y="235"/>
                    <a:pt x="91" y="236"/>
                    <a:pt x="89" y="237"/>
                  </a:cubicBezTo>
                  <a:cubicBezTo>
                    <a:pt x="86" y="238"/>
                    <a:pt x="83" y="239"/>
                    <a:pt x="80" y="239"/>
                  </a:cubicBezTo>
                  <a:cubicBezTo>
                    <a:pt x="75" y="239"/>
                    <a:pt x="72" y="238"/>
                    <a:pt x="68" y="236"/>
                  </a:cubicBezTo>
                  <a:cubicBezTo>
                    <a:pt x="65" y="234"/>
                    <a:pt x="63" y="232"/>
                    <a:pt x="61" y="229"/>
                  </a:cubicBezTo>
                  <a:cubicBezTo>
                    <a:pt x="59" y="225"/>
                    <a:pt x="58" y="222"/>
                    <a:pt x="58" y="218"/>
                  </a:cubicBezTo>
                  <a:cubicBezTo>
                    <a:pt x="58" y="214"/>
                    <a:pt x="59" y="210"/>
                    <a:pt x="61" y="207"/>
                  </a:cubicBezTo>
                  <a:cubicBezTo>
                    <a:pt x="62" y="204"/>
                    <a:pt x="65" y="202"/>
                    <a:pt x="68" y="200"/>
                  </a:cubicBezTo>
                  <a:cubicBezTo>
                    <a:pt x="71" y="198"/>
                    <a:pt x="74" y="197"/>
                    <a:pt x="78" y="197"/>
                  </a:cubicBezTo>
                  <a:cubicBezTo>
                    <a:pt x="82" y="197"/>
                    <a:pt x="85" y="198"/>
                    <a:pt x="88" y="200"/>
                  </a:cubicBezTo>
                  <a:cubicBezTo>
                    <a:pt x="91" y="202"/>
                    <a:pt x="94" y="204"/>
                    <a:pt x="95" y="207"/>
                  </a:cubicBezTo>
                  <a:close/>
                  <a:moveTo>
                    <a:pt x="93" y="216"/>
                  </a:moveTo>
                  <a:cubicBezTo>
                    <a:pt x="92" y="211"/>
                    <a:pt x="91" y="208"/>
                    <a:pt x="88" y="206"/>
                  </a:cubicBezTo>
                  <a:cubicBezTo>
                    <a:pt x="85" y="203"/>
                    <a:pt x="82" y="202"/>
                    <a:pt x="78" y="202"/>
                  </a:cubicBezTo>
                  <a:cubicBezTo>
                    <a:pt x="74" y="202"/>
                    <a:pt x="71" y="203"/>
                    <a:pt x="68" y="206"/>
                  </a:cubicBezTo>
                  <a:cubicBezTo>
                    <a:pt x="65" y="208"/>
                    <a:pt x="64" y="211"/>
                    <a:pt x="64" y="216"/>
                  </a:cubicBezTo>
                  <a:lnTo>
                    <a:pt x="93" y="216"/>
                  </a:lnTo>
                  <a:close/>
                  <a:moveTo>
                    <a:pt x="130" y="197"/>
                  </a:moveTo>
                  <a:cubicBezTo>
                    <a:pt x="127" y="197"/>
                    <a:pt x="123" y="198"/>
                    <a:pt x="121" y="199"/>
                  </a:cubicBezTo>
                  <a:cubicBezTo>
                    <a:pt x="118" y="201"/>
                    <a:pt x="116" y="203"/>
                    <a:pt x="115" y="205"/>
                  </a:cubicBezTo>
                  <a:cubicBezTo>
                    <a:pt x="115" y="200"/>
                    <a:pt x="115" y="200"/>
                    <a:pt x="115" y="200"/>
                  </a:cubicBezTo>
                  <a:cubicBezTo>
                    <a:pt x="115" y="199"/>
                    <a:pt x="113" y="198"/>
                    <a:pt x="112" y="198"/>
                  </a:cubicBezTo>
                  <a:cubicBezTo>
                    <a:pt x="110" y="198"/>
                    <a:pt x="109" y="199"/>
                    <a:pt x="109" y="200"/>
                  </a:cubicBezTo>
                  <a:cubicBezTo>
                    <a:pt x="109" y="236"/>
                    <a:pt x="109" y="236"/>
                    <a:pt x="109" y="236"/>
                  </a:cubicBezTo>
                  <a:cubicBezTo>
                    <a:pt x="109" y="237"/>
                    <a:pt x="110" y="238"/>
                    <a:pt x="112" y="238"/>
                  </a:cubicBezTo>
                  <a:cubicBezTo>
                    <a:pt x="113" y="238"/>
                    <a:pt x="115" y="237"/>
                    <a:pt x="115" y="236"/>
                  </a:cubicBezTo>
                  <a:cubicBezTo>
                    <a:pt x="115" y="217"/>
                    <a:pt x="115" y="217"/>
                    <a:pt x="115" y="217"/>
                  </a:cubicBezTo>
                  <a:cubicBezTo>
                    <a:pt x="115" y="212"/>
                    <a:pt x="116" y="209"/>
                    <a:pt x="119" y="206"/>
                  </a:cubicBezTo>
                  <a:cubicBezTo>
                    <a:pt x="121" y="204"/>
                    <a:pt x="125" y="202"/>
                    <a:pt x="129" y="202"/>
                  </a:cubicBezTo>
                  <a:cubicBezTo>
                    <a:pt x="133" y="202"/>
                    <a:pt x="136" y="203"/>
                    <a:pt x="138" y="206"/>
                  </a:cubicBezTo>
                  <a:cubicBezTo>
                    <a:pt x="140" y="208"/>
                    <a:pt x="141" y="211"/>
                    <a:pt x="141" y="215"/>
                  </a:cubicBezTo>
                  <a:cubicBezTo>
                    <a:pt x="141" y="236"/>
                    <a:pt x="141" y="236"/>
                    <a:pt x="141" y="236"/>
                  </a:cubicBezTo>
                  <a:cubicBezTo>
                    <a:pt x="141" y="237"/>
                    <a:pt x="143" y="238"/>
                    <a:pt x="144" y="238"/>
                  </a:cubicBezTo>
                  <a:cubicBezTo>
                    <a:pt x="146" y="238"/>
                    <a:pt x="147" y="237"/>
                    <a:pt x="147" y="236"/>
                  </a:cubicBezTo>
                  <a:cubicBezTo>
                    <a:pt x="147" y="215"/>
                    <a:pt x="147" y="215"/>
                    <a:pt x="147" y="215"/>
                  </a:cubicBezTo>
                  <a:cubicBezTo>
                    <a:pt x="147" y="209"/>
                    <a:pt x="145" y="205"/>
                    <a:pt x="142" y="202"/>
                  </a:cubicBezTo>
                  <a:cubicBezTo>
                    <a:pt x="139" y="199"/>
                    <a:pt x="135" y="197"/>
                    <a:pt x="130" y="197"/>
                  </a:cubicBezTo>
                  <a:close/>
                  <a:moveTo>
                    <a:pt x="183" y="197"/>
                  </a:moveTo>
                  <a:cubicBezTo>
                    <a:pt x="179" y="197"/>
                    <a:pt x="176" y="198"/>
                    <a:pt x="173" y="199"/>
                  </a:cubicBezTo>
                  <a:cubicBezTo>
                    <a:pt x="171" y="201"/>
                    <a:pt x="169" y="203"/>
                    <a:pt x="167" y="205"/>
                  </a:cubicBezTo>
                  <a:cubicBezTo>
                    <a:pt x="167" y="200"/>
                    <a:pt x="167" y="200"/>
                    <a:pt x="167" y="200"/>
                  </a:cubicBezTo>
                  <a:cubicBezTo>
                    <a:pt x="167" y="199"/>
                    <a:pt x="166" y="198"/>
                    <a:pt x="165" y="198"/>
                  </a:cubicBezTo>
                  <a:cubicBezTo>
                    <a:pt x="163" y="198"/>
                    <a:pt x="162" y="199"/>
                    <a:pt x="162" y="200"/>
                  </a:cubicBezTo>
                  <a:cubicBezTo>
                    <a:pt x="162" y="236"/>
                    <a:pt x="162" y="236"/>
                    <a:pt x="162" y="236"/>
                  </a:cubicBezTo>
                  <a:cubicBezTo>
                    <a:pt x="162" y="237"/>
                    <a:pt x="163" y="238"/>
                    <a:pt x="165" y="238"/>
                  </a:cubicBezTo>
                  <a:cubicBezTo>
                    <a:pt x="166" y="238"/>
                    <a:pt x="167" y="237"/>
                    <a:pt x="167" y="236"/>
                  </a:cubicBezTo>
                  <a:cubicBezTo>
                    <a:pt x="167" y="217"/>
                    <a:pt x="167" y="217"/>
                    <a:pt x="167" y="217"/>
                  </a:cubicBezTo>
                  <a:cubicBezTo>
                    <a:pt x="167" y="212"/>
                    <a:pt x="169" y="209"/>
                    <a:pt x="171" y="206"/>
                  </a:cubicBezTo>
                  <a:cubicBezTo>
                    <a:pt x="174" y="204"/>
                    <a:pt x="177" y="202"/>
                    <a:pt x="182" y="202"/>
                  </a:cubicBezTo>
                  <a:cubicBezTo>
                    <a:pt x="186" y="202"/>
                    <a:pt x="189" y="203"/>
                    <a:pt x="191" y="206"/>
                  </a:cubicBezTo>
                  <a:cubicBezTo>
                    <a:pt x="193" y="208"/>
                    <a:pt x="194" y="211"/>
                    <a:pt x="194" y="215"/>
                  </a:cubicBezTo>
                  <a:cubicBezTo>
                    <a:pt x="194" y="236"/>
                    <a:pt x="194" y="236"/>
                    <a:pt x="194" y="236"/>
                  </a:cubicBezTo>
                  <a:cubicBezTo>
                    <a:pt x="194" y="237"/>
                    <a:pt x="195" y="238"/>
                    <a:pt x="197" y="238"/>
                  </a:cubicBezTo>
                  <a:cubicBezTo>
                    <a:pt x="198" y="238"/>
                    <a:pt x="200" y="237"/>
                    <a:pt x="200" y="236"/>
                  </a:cubicBezTo>
                  <a:cubicBezTo>
                    <a:pt x="200" y="215"/>
                    <a:pt x="200" y="215"/>
                    <a:pt x="200" y="215"/>
                  </a:cubicBezTo>
                  <a:cubicBezTo>
                    <a:pt x="200" y="209"/>
                    <a:pt x="198" y="205"/>
                    <a:pt x="195" y="202"/>
                  </a:cubicBezTo>
                  <a:cubicBezTo>
                    <a:pt x="192" y="199"/>
                    <a:pt x="188" y="197"/>
                    <a:pt x="183" y="197"/>
                  </a:cubicBezTo>
                  <a:close/>
                  <a:moveTo>
                    <a:pt x="217" y="198"/>
                  </a:moveTo>
                  <a:cubicBezTo>
                    <a:pt x="216" y="198"/>
                    <a:pt x="215" y="199"/>
                    <a:pt x="215" y="200"/>
                  </a:cubicBezTo>
                  <a:cubicBezTo>
                    <a:pt x="215" y="236"/>
                    <a:pt x="215" y="236"/>
                    <a:pt x="215" y="236"/>
                  </a:cubicBezTo>
                  <a:cubicBezTo>
                    <a:pt x="215" y="237"/>
                    <a:pt x="216" y="238"/>
                    <a:pt x="217" y="238"/>
                  </a:cubicBezTo>
                  <a:cubicBezTo>
                    <a:pt x="219" y="238"/>
                    <a:pt x="220" y="237"/>
                    <a:pt x="220" y="236"/>
                  </a:cubicBezTo>
                  <a:cubicBezTo>
                    <a:pt x="220" y="200"/>
                    <a:pt x="220" y="200"/>
                    <a:pt x="220" y="200"/>
                  </a:cubicBezTo>
                  <a:cubicBezTo>
                    <a:pt x="220" y="199"/>
                    <a:pt x="219" y="198"/>
                    <a:pt x="217" y="198"/>
                  </a:cubicBezTo>
                  <a:close/>
                  <a:moveTo>
                    <a:pt x="217" y="181"/>
                  </a:moveTo>
                  <a:cubicBezTo>
                    <a:pt x="216" y="181"/>
                    <a:pt x="215" y="181"/>
                    <a:pt x="214" y="182"/>
                  </a:cubicBezTo>
                  <a:cubicBezTo>
                    <a:pt x="214" y="183"/>
                    <a:pt x="213" y="184"/>
                    <a:pt x="213" y="185"/>
                  </a:cubicBezTo>
                  <a:cubicBezTo>
                    <a:pt x="213" y="186"/>
                    <a:pt x="214" y="187"/>
                    <a:pt x="214" y="188"/>
                  </a:cubicBezTo>
                  <a:cubicBezTo>
                    <a:pt x="215" y="188"/>
                    <a:pt x="216" y="189"/>
                    <a:pt x="217" y="189"/>
                  </a:cubicBezTo>
                  <a:cubicBezTo>
                    <a:pt x="219" y="189"/>
                    <a:pt x="219" y="188"/>
                    <a:pt x="220" y="188"/>
                  </a:cubicBezTo>
                  <a:cubicBezTo>
                    <a:pt x="221" y="187"/>
                    <a:pt x="221" y="186"/>
                    <a:pt x="221" y="185"/>
                  </a:cubicBezTo>
                  <a:cubicBezTo>
                    <a:pt x="221" y="184"/>
                    <a:pt x="221" y="183"/>
                    <a:pt x="220" y="182"/>
                  </a:cubicBezTo>
                  <a:cubicBezTo>
                    <a:pt x="219" y="181"/>
                    <a:pt x="219" y="181"/>
                    <a:pt x="217" y="181"/>
                  </a:cubicBezTo>
                  <a:close/>
                  <a:moveTo>
                    <a:pt x="256" y="218"/>
                  </a:moveTo>
                  <a:cubicBezTo>
                    <a:pt x="254" y="217"/>
                    <a:pt x="252" y="216"/>
                    <a:pt x="248" y="216"/>
                  </a:cubicBezTo>
                  <a:cubicBezTo>
                    <a:pt x="246" y="215"/>
                    <a:pt x="244" y="215"/>
                    <a:pt x="242" y="214"/>
                  </a:cubicBezTo>
                  <a:cubicBezTo>
                    <a:pt x="241" y="214"/>
                    <a:pt x="239" y="213"/>
                    <a:pt x="238" y="212"/>
                  </a:cubicBezTo>
                  <a:cubicBezTo>
                    <a:pt x="237" y="211"/>
                    <a:pt x="237" y="210"/>
                    <a:pt x="237" y="209"/>
                  </a:cubicBezTo>
                  <a:cubicBezTo>
                    <a:pt x="237" y="207"/>
                    <a:pt x="238" y="205"/>
                    <a:pt x="240" y="204"/>
                  </a:cubicBezTo>
                  <a:cubicBezTo>
                    <a:pt x="241" y="203"/>
                    <a:pt x="244" y="202"/>
                    <a:pt x="247" y="202"/>
                  </a:cubicBezTo>
                  <a:cubicBezTo>
                    <a:pt x="251" y="202"/>
                    <a:pt x="255" y="203"/>
                    <a:pt x="257" y="204"/>
                  </a:cubicBezTo>
                  <a:cubicBezTo>
                    <a:pt x="259" y="205"/>
                    <a:pt x="260" y="204"/>
                    <a:pt x="261" y="203"/>
                  </a:cubicBezTo>
                  <a:cubicBezTo>
                    <a:pt x="261" y="202"/>
                    <a:pt x="261" y="200"/>
                    <a:pt x="260" y="200"/>
                  </a:cubicBezTo>
                  <a:cubicBezTo>
                    <a:pt x="258" y="199"/>
                    <a:pt x="257" y="199"/>
                    <a:pt x="255" y="198"/>
                  </a:cubicBezTo>
                  <a:cubicBezTo>
                    <a:pt x="253" y="198"/>
                    <a:pt x="250" y="197"/>
                    <a:pt x="247" y="197"/>
                  </a:cubicBezTo>
                  <a:cubicBezTo>
                    <a:pt x="242" y="197"/>
                    <a:pt x="238" y="198"/>
                    <a:pt x="236" y="200"/>
                  </a:cubicBezTo>
                  <a:cubicBezTo>
                    <a:pt x="233" y="203"/>
                    <a:pt x="231" y="205"/>
                    <a:pt x="231" y="209"/>
                  </a:cubicBezTo>
                  <a:cubicBezTo>
                    <a:pt x="231" y="212"/>
                    <a:pt x="232" y="214"/>
                    <a:pt x="233" y="215"/>
                  </a:cubicBezTo>
                  <a:cubicBezTo>
                    <a:pt x="235" y="217"/>
                    <a:pt x="237" y="218"/>
                    <a:pt x="239" y="219"/>
                  </a:cubicBezTo>
                  <a:cubicBezTo>
                    <a:pt x="241" y="219"/>
                    <a:pt x="243" y="220"/>
                    <a:pt x="247" y="220"/>
                  </a:cubicBezTo>
                  <a:cubicBezTo>
                    <a:pt x="249" y="221"/>
                    <a:pt x="251" y="221"/>
                    <a:pt x="253" y="222"/>
                  </a:cubicBezTo>
                  <a:cubicBezTo>
                    <a:pt x="254" y="222"/>
                    <a:pt x="255" y="223"/>
                    <a:pt x="256" y="224"/>
                  </a:cubicBezTo>
                  <a:cubicBezTo>
                    <a:pt x="257" y="225"/>
                    <a:pt x="258" y="226"/>
                    <a:pt x="258" y="227"/>
                  </a:cubicBezTo>
                  <a:cubicBezTo>
                    <a:pt x="258" y="229"/>
                    <a:pt x="257" y="231"/>
                    <a:pt x="255" y="232"/>
                  </a:cubicBezTo>
                  <a:cubicBezTo>
                    <a:pt x="253" y="233"/>
                    <a:pt x="251" y="234"/>
                    <a:pt x="247" y="234"/>
                  </a:cubicBezTo>
                  <a:cubicBezTo>
                    <a:pt x="244" y="234"/>
                    <a:pt x="241" y="233"/>
                    <a:pt x="239" y="233"/>
                  </a:cubicBezTo>
                  <a:cubicBezTo>
                    <a:pt x="237" y="232"/>
                    <a:pt x="236" y="231"/>
                    <a:pt x="234" y="231"/>
                  </a:cubicBezTo>
                  <a:cubicBezTo>
                    <a:pt x="233" y="230"/>
                    <a:pt x="232" y="230"/>
                    <a:pt x="231" y="232"/>
                  </a:cubicBezTo>
                  <a:cubicBezTo>
                    <a:pt x="230" y="233"/>
                    <a:pt x="231" y="234"/>
                    <a:pt x="232" y="235"/>
                  </a:cubicBezTo>
                  <a:cubicBezTo>
                    <a:pt x="233" y="236"/>
                    <a:pt x="235" y="237"/>
                    <a:pt x="237" y="237"/>
                  </a:cubicBezTo>
                  <a:cubicBezTo>
                    <a:pt x="240" y="238"/>
                    <a:pt x="243" y="239"/>
                    <a:pt x="246" y="239"/>
                  </a:cubicBezTo>
                  <a:cubicBezTo>
                    <a:pt x="252" y="239"/>
                    <a:pt x="256" y="238"/>
                    <a:pt x="259" y="236"/>
                  </a:cubicBezTo>
                  <a:cubicBezTo>
                    <a:pt x="262" y="233"/>
                    <a:pt x="263" y="231"/>
                    <a:pt x="263" y="227"/>
                  </a:cubicBezTo>
                  <a:cubicBezTo>
                    <a:pt x="263" y="224"/>
                    <a:pt x="263" y="222"/>
                    <a:pt x="261" y="221"/>
                  </a:cubicBezTo>
                  <a:cubicBezTo>
                    <a:pt x="260" y="219"/>
                    <a:pt x="258" y="218"/>
                    <a:pt x="256" y="218"/>
                  </a:cubicBezTo>
                  <a:close/>
                  <a:moveTo>
                    <a:pt x="283" y="204"/>
                  </a:moveTo>
                  <a:cubicBezTo>
                    <a:pt x="285" y="203"/>
                    <a:pt x="288" y="202"/>
                    <a:pt x="291" y="202"/>
                  </a:cubicBezTo>
                  <a:cubicBezTo>
                    <a:pt x="293" y="202"/>
                    <a:pt x="295" y="203"/>
                    <a:pt x="297" y="204"/>
                  </a:cubicBezTo>
                  <a:cubicBezTo>
                    <a:pt x="299" y="204"/>
                    <a:pt x="300" y="205"/>
                    <a:pt x="301" y="206"/>
                  </a:cubicBezTo>
                  <a:cubicBezTo>
                    <a:pt x="302" y="207"/>
                    <a:pt x="303" y="208"/>
                    <a:pt x="304" y="207"/>
                  </a:cubicBezTo>
                  <a:cubicBezTo>
                    <a:pt x="304" y="207"/>
                    <a:pt x="304" y="207"/>
                    <a:pt x="304" y="207"/>
                  </a:cubicBezTo>
                  <a:cubicBezTo>
                    <a:pt x="306" y="206"/>
                    <a:pt x="306" y="204"/>
                    <a:pt x="305" y="203"/>
                  </a:cubicBezTo>
                  <a:cubicBezTo>
                    <a:pt x="304" y="202"/>
                    <a:pt x="302" y="200"/>
                    <a:pt x="300" y="199"/>
                  </a:cubicBezTo>
                  <a:cubicBezTo>
                    <a:pt x="297" y="198"/>
                    <a:pt x="294" y="197"/>
                    <a:pt x="291" y="197"/>
                  </a:cubicBezTo>
                  <a:cubicBezTo>
                    <a:pt x="286" y="197"/>
                    <a:pt x="283" y="198"/>
                    <a:pt x="280" y="200"/>
                  </a:cubicBezTo>
                  <a:cubicBezTo>
                    <a:pt x="276" y="202"/>
                    <a:pt x="274" y="204"/>
                    <a:pt x="272" y="207"/>
                  </a:cubicBezTo>
                  <a:cubicBezTo>
                    <a:pt x="270" y="210"/>
                    <a:pt x="269" y="214"/>
                    <a:pt x="269" y="218"/>
                  </a:cubicBezTo>
                  <a:cubicBezTo>
                    <a:pt x="269" y="222"/>
                    <a:pt x="270" y="225"/>
                    <a:pt x="272" y="229"/>
                  </a:cubicBezTo>
                  <a:cubicBezTo>
                    <a:pt x="274" y="232"/>
                    <a:pt x="276" y="234"/>
                    <a:pt x="280" y="236"/>
                  </a:cubicBezTo>
                  <a:cubicBezTo>
                    <a:pt x="283" y="238"/>
                    <a:pt x="286" y="239"/>
                    <a:pt x="291" y="239"/>
                  </a:cubicBezTo>
                  <a:cubicBezTo>
                    <a:pt x="294" y="239"/>
                    <a:pt x="297" y="238"/>
                    <a:pt x="300" y="237"/>
                  </a:cubicBezTo>
                  <a:cubicBezTo>
                    <a:pt x="302" y="236"/>
                    <a:pt x="304" y="234"/>
                    <a:pt x="305" y="233"/>
                  </a:cubicBezTo>
                  <a:cubicBezTo>
                    <a:pt x="306" y="232"/>
                    <a:pt x="306" y="230"/>
                    <a:pt x="304" y="229"/>
                  </a:cubicBezTo>
                  <a:cubicBezTo>
                    <a:pt x="304" y="229"/>
                    <a:pt x="304" y="229"/>
                    <a:pt x="304" y="229"/>
                  </a:cubicBezTo>
                  <a:cubicBezTo>
                    <a:pt x="303" y="228"/>
                    <a:pt x="302" y="229"/>
                    <a:pt x="301" y="229"/>
                  </a:cubicBezTo>
                  <a:cubicBezTo>
                    <a:pt x="300" y="231"/>
                    <a:pt x="299" y="232"/>
                    <a:pt x="297" y="232"/>
                  </a:cubicBezTo>
                  <a:cubicBezTo>
                    <a:pt x="295" y="233"/>
                    <a:pt x="293" y="234"/>
                    <a:pt x="291" y="234"/>
                  </a:cubicBezTo>
                  <a:cubicBezTo>
                    <a:pt x="288" y="234"/>
                    <a:pt x="285" y="233"/>
                    <a:pt x="283" y="232"/>
                  </a:cubicBezTo>
                  <a:cubicBezTo>
                    <a:pt x="280" y="231"/>
                    <a:pt x="278" y="229"/>
                    <a:pt x="277" y="226"/>
                  </a:cubicBezTo>
                  <a:cubicBezTo>
                    <a:pt x="276" y="224"/>
                    <a:pt x="275" y="221"/>
                    <a:pt x="275" y="218"/>
                  </a:cubicBezTo>
                  <a:cubicBezTo>
                    <a:pt x="275" y="215"/>
                    <a:pt x="276" y="212"/>
                    <a:pt x="277" y="210"/>
                  </a:cubicBezTo>
                  <a:cubicBezTo>
                    <a:pt x="278" y="207"/>
                    <a:pt x="280" y="205"/>
                    <a:pt x="283" y="204"/>
                  </a:cubicBezTo>
                  <a:close/>
                  <a:moveTo>
                    <a:pt x="350" y="207"/>
                  </a:moveTo>
                  <a:cubicBezTo>
                    <a:pt x="352" y="210"/>
                    <a:pt x="352" y="214"/>
                    <a:pt x="352" y="218"/>
                  </a:cubicBezTo>
                  <a:cubicBezTo>
                    <a:pt x="352" y="220"/>
                    <a:pt x="352" y="220"/>
                    <a:pt x="352" y="220"/>
                  </a:cubicBezTo>
                  <a:cubicBezTo>
                    <a:pt x="318" y="220"/>
                    <a:pt x="318" y="220"/>
                    <a:pt x="318" y="220"/>
                  </a:cubicBezTo>
                  <a:cubicBezTo>
                    <a:pt x="318" y="224"/>
                    <a:pt x="320" y="227"/>
                    <a:pt x="323" y="230"/>
                  </a:cubicBezTo>
                  <a:cubicBezTo>
                    <a:pt x="326" y="232"/>
                    <a:pt x="330" y="234"/>
                    <a:pt x="334" y="234"/>
                  </a:cubicBezTo>
                  <a:cubicBezTo>
                    <a:pt x="337" y="234"/>
                    <a:pt x="339" y="233"/>
                    <a:pt x="341" y="232"/>
                  </a:cubicBezTo>
                  <a:cubicBezTo>
                    <a:pt x="343" y="232"/>
                    <a:pt x="344" y="231"/>
                    <a:pt x="345" y="230"/>
                  </a:cubicBezTo>
                  <a:cubicBezTo>
                    <a:pt x="346" y="229"/>
                    <a:pt x="348" y="229"/>
                    <a:pt x="348" y="230"/>
                  </a:cubicBezTo>
                  <a:cubicBezTo>
                    <a:pt x="349" y="231"/>
                    <a:pt x="349" y="233"/>
                    <a:pt x="348" y="234"/>
                  </a:cubicBezTo>
                  <a:cubicBezTo>
                    <a:pt x="347" y="235"/>
                    <a:pt x="345" y="236"/>
                    <a:pt x="343" y="237"/>
                  </a:cubicBezTo>
                  <a:cubicBezTo>
                    <a:pt x="340" y="238"/>
                    <a:pt x="337" y="239"/>
                    <a:pt x="334" y="239"/>
                  </a:cubicBezTo>
                  <a:cubicBezTo>
                    <a:pt x="330" y="239"/>
                    <a:pt x="326" y="238"/>
                    <a:pt x="323" y="236"/>
                  </a:cubicBezTo>
                  <a:cubicBezTo>
                    <a:pt x="320" y="234"/>
                    <a:pt x="317" y="232"/>
                    <a:pt x="315" y="229"/>
                  </a:cubicBezTo>
                  <a:cubicBezTo>
                    <a:pt x="313" y="225"/>
                    <a:pt x="313" y="222"/>
                    <a:pt x="313" y="218"/>
                  </a:cubicBezTo>
                  <a:cubicBezTo>
                    <a:pt x="313" y="214"/>
                    <a:pt x="313" y="210"/>
                    <a:pt x="315" y="207"/>
                  </a:cubicBezTo>
                  <a:cubicBezTo>
                    <a:pt x="317" y="204"/>
                    <a:pt x="319" y="202"/>
                    <a:pt x="322" y="200"/>
                  </a:cubicBezTo>
                  <a:cubicBezTo>
                    <a:pt x="325" y="198"/>
                    <a:pt x="329" y="197"/>
                    <a:pt x="333" y="197"/>
                  </a:cubicBezTo>
                  <a:cubicBezTo>
                    <a:pt x="336" y="197"/>
                    <a:pt x="340" y="198"/>
                    <a:pt x="343" y="200"/>
                  </a:cubicBezTo>
                  <a:cubicBezTo>
                    <a:pt x="346" y="202"/>
                    <a:pt x="348" y="204"/>
                    <a:pt x="350" y="207"/>
                  </a:cubicBezTo>
                  <a:close/>
                  <a:moveTo>
                    <a:pt x="347" y="216"/>
                  </a:moveTo>
                  <a:cubicBezTo>
                    <a:pt x="347" y="211"/>
                    <a:pt x="345" y="208"/>
                    <a:pt x="343" y="206"/>
                  </a:cubicBezTo>
                  <a:cubicBezTo>
                    <a:pt x="340" y="203"/>
                    <a:pt x="337" y="202"/>
                    <a:pt x="333" y="202"/>
                  </a:cubicBezTo>
                  <a:cubicBezTo>
                    <a:pt x="329" y="202"/>
                    <a:pt x="325" y="203"/>
                    <a:pt x="323" y="206"/>
                  </a:cubicBezTo>
                  <a:cubicBezTo>
                    <a:pt x="320" y="208"/>
                    <a:pt x="318" y="211"/>
                    <a:pt x="318" y="216"/>
                  </a:cubicBezTo>
                  <a:lnTo>
                    <a:pt x="347" y="216"/>
                  </a:lnTo>
                  <a:close/>
                  <a:moveTo>
                    <a:pt x="384" y="197"/>
                  </a:moveTo>
                  <a:cubicBezTo>
                    <a:pt x="381" y="197"/>
                    <a:pt x="378" y="198"/>
                    <a:pt x="375" y="199"/>
                  </a:cubicBezTo>
                  <a:cubicBezTo>
                    <a:pt x="373" y="201"/>
                    <a:pt x="370" y="203"/>
                    <a:pt x="369" y="205"/>
                  </a:cubicBezTo>
                  <a:cubicBezTo>
                    <a:pt x="369" y="200"/>
                    <a:pt x="369" y="200"/>
                    <a:pt x="369" y="200"/>
                  </a:cubicBezTo>
                  <a:cubicBezTo>
                    <a:pt x="369" y="199"/>
                    <a:pt x="368" y="198"/>
                    <a:pt x="366" y="198"/>
                  </a:cubicBezTo>
                  <a:cubicBezTo>
                    <a:pt x="365" y="198"/>
                    <a:pt x="364" y="199"/>
                    <a:pt x="364" y="200"/>
                  </a:cubicBezTo>
                  <a:cubicBezTo>
                    <a:pt x="364" y="236"/>
                    <a:pt x="364" y="236"/>
                    <a:pt x="364" y="236"/>
                  </a:cubicBezTo>
                  <a:cubicBezTo>
                    <a:pt x="364" y="237"/>
                    <a:pt x="365" y="238"/>
                    <a:pt x="366" y="238"/>
                  </a:cubicBezTo>
                  <a:cubicBezTo>
                    <a:pt x="368" y="238"/>
                    <a:pt x="369" y="237"/>
                    <a:pt x="369" y="236"/>
                  </a:cubicBezTo>
                  <a:cubicBezTo>
                    <a:pt x="369" y="217"/>
                    <a:pt x="369" y="217"/>
                    <a:pt x="369" y="217"/>
                  </a:cubicBezTo>
                  <a:cubicBezTo>
                    <a:pt x="369" y="212"/>
                    <a:pt x="370" y="209"/>
                    <a:pt x="373" y="206"/>
                  </a:cubicBezTo>
                  <a:cubicBezTo>
                    <a:pt x="376" y="204"/>
                    <a:pt x="379" y="202"/>
                    <a:pt x="383" y="202"/>
                  </a:cubicBezTo>
                  <a:cubicBezTo>
                    <a:pt x="387" y="202"/>
                    <a:pt x="390" y="203"/>
                    <a:pt x="393" y="206"/>
                  </a:cubicBezTo>
                  <a:cubicBezTo>
                    <a:pt x="395" y="208"/>
                    <a:pt x="396" y="211"/>
                    <a:pt x="396" y="215"/>
                  </a:cubicBezTo>
                  <a:cubicBezTo>
                    <a:pt x="396" y="236"/>
                    <a:pt x="396" y="236"/>
                    <a:pt x="396" y="236"/>
                  </a:cubicBezTo>
                  <a:cubicBezTo>
                    <a:pt x="396" y="237"/>
                    <a:pt x="397" y="238"/>
                    <a:pt x="399" y="238"/>
                  </a:cubicBezTo>
                  <a:cubicBezTo>
                    <a:pt x="400" y="238"/>
                    <a:pt x="401" y="237"/>
                    <a:pt x="401" y="236"/>
                  </a:cubicBezTo>
                  <a:cubicBezTo>
                    <a:pt x="401" y="215"/>
                    <a:pt x="401" y="215"/>
                    <a:pt x="401" y="215"/>
                  </a:cubicBezTo>
                  <a:cubicBezTo>
                    <a:pt x="401" y="209"/>
                    <a:pt x="400" y="205"/>
                    <a:pt x="397" y="202"/>
                  </a:cubicBezTo>
                  <a:cubicBezTo>
                    <a:pt x="394" y="199"/>
                    <a:pt x="390" y="197"/>
                    <a:pt x="384" y="197"/>
                  </a:cubicBezTo>
                  <a:close/>
                  <a:moveTo>
                    <a:pt x="434" y="233"/>
                  </a:moveTo>
                  <a:cubicBezTo>
                    <a:pt x="434" y="233"/>
                    <a:pt x="433" y="233"/>
                    <a:pt x="433" y="233"/>
                  </a:cubicBezTo>
                  <a:cubicBezTo>
                    <a:pt x="432" y="234"/>
                    <a:pt x="431" y="234"/>
                    <a:pt x="430" y="234"/>
                  </a:cubicBezTo>
                  <a:cubicBezTo>
                    <a:pt x="428" y="234"/>
                    <a:pt x="426" y="233"/>
                    <a:pt x="425" y="232"/>
                  </a:cubicBezTo>
                  <a:cubicBezTo>
                    <a:pt x="423" y="231"/>
                    <a:pt x="423" y="229"/>
                    <a:pt x="423" y="227"/>
                  </a:cubicBezTo>
                  <a:cubicBezTo>
                    <a:pt x="423" y="202"/>
                    <a:pt x="423" y="202"/>
                    <a:pt x="423" y="202"/>
                  </a:cubicBezTo>
                  <a:cubicBezTo>
                    <a:pt x="433" y="202"/>
                    <a:pt x="433" y="202"/>
                    <a:pt x="433" y="202"/>
                  </a:cubicBezTo>
                  <a:cubicBezTo>
                    <a:pt x="434" y="202"/>
                    <a:pt x="435" y="201"/>
                    <a:pt x="435" y="200"/>
                  </a:cubicBezTo>
                  <a:cubicBezTo>
                    <a:pt x="435" y="199"/>
                    <a:pt x="434" y="198"/>
                    <a:pt x="433" y="198"/>
                  </a:cubicBezTo>
                  <a:cubicBezTo>
                    <a:pt x="423" y="198"/>
                    <a:pt x="423" y="198"/>
                    <a:pt x="423" y="198"/>
                  </a:cubicBezTo>
                  <a:cubicBezTo>
                    <a:pt x="423" y="191"/>
                    <a:pt x="423" y="191"/>
                    <a:pt x="423" y="191"/>
                  </a:cubicBezTo>
                  <a:cubicBezTo>
                    <a:pt x="423" y="190"/>
                    <a:pt x="422" y="189"/>
                    <a:pt x="420" y="189"/>
                  </a:cubicBezTo>
                  <a:cubicBezTo>
                    <a:pt x="418" y="189"/>
                    <a:pt x="417" y="190"/>
                    <a:pt x="417" y="191"/>
                  </a:cubicBezTo>
                  <a:cubicBezTo>
                    <a:pt x="417" y="198"/>
                    <a:pt x="417" y="198"/>
                    <a:pt x="417" y="198"/>
                  </a:cubicBezTo>
                  <a:cubicBezTo>
                    <a:pt x="412" y="198"/>
                    <a:pt x="412" y="198"/>
                    <a:pt x="412" y="198"/>
                  </a:cubicBezTo>
                  <a:cubicBezTo>
                    <a:pt x="411" y="198"/>
                    <a:pt x="410" y="199"/>
                    <a:pt x="410" y="200"/>
                  </a:cubicBezTo>
                  <a:cubicBezTo>
                    <a:pt x="410" y="201"/>
                    <a:pt x="411" y="202"/>
                    <a:pt x="412" y="202"/>
                  </a:cubicBezTo>
                  <a:cubicBezTo>
                    <a:pt x="417" y="202"/>
                    <a:pt x="417" y="202"/>
                    <a:pt x="417" y="202"/>
                  </a:cubicBezTo>
                  <a:cubicBezTo>
                    <a:pt x="417" y="227"/>
                    <a:pt x="417" y="227"/>
                    <a:pt x="417" y="227"/>
                  </a:cubicBezTo>
                  <a:cubicBezTo>
                    <a:pt x="417" y="231"/>
                    <a:pt x="418" y="234"/>
                    <a:pt x="420" y="236"/>
                  </a:cubicBezTo>
                  <a:cubicBezTo>
                    <a:pt x="422" y="238"/>
                    <a:pt x="425" y="239"/>
                    <a:pt x="429" y="239"/>
                  </a:cubicBezTo>
                  <a:cubicBezTo>
                    <a:pt x="431" y="239"/>
                    <a:pt x="433" y="238"/>
                    <a:pt x="434" y="238"/>
                  </a:cubicBezTo>
                  <a:cubicBezTo>
                    <a:pt x="435" y="238"/>
                    <a:pt x="436" y="237"/>
                    <a:pt x="436" y="237"/>
                  </a:cubicBezTo>
                  <a:cubicBezTo>
                    <a:pt x="437" y="236"/>
                    <a:pt x="438" y="235"/>
                    <a:pt x="437" y="234"/>
                  </a:cubicBezTo>
                  <a:cubicBezTo>
                    <a:pt x="437" y="233"/>
                    <a:pt x="435" y="233"/>
                    <a:pt x="434" y="233"/>
                  </a:cubicBezTo>
                  <a:close/>
                  <a:moveTo>
                    <a:pt x="467" y="197"/>
                  </a:moveTo>
                  <a:cubicBezTo>
                    <a:pt x="464" y="197"/>
                    <a:pt x="461" y="198"/>
                    <a:pt x="459" y="199"/>
                  </a:cubicBezTo>
                  <a:cubicBezTo>
                    <a:pt x="456" y="201"/>
                    <a:pt x="455" y="203"/>
                    <a:pt x="453" y="206"/>
                  </a:cubicBezTo>
                  <a:cubicBezTo>
                    <a:pt x="453" y="200"/>
                    <a:pt x="453" y="200"/>
                    <a:pt x="453" y="200"/>
                  </a:cubicBezTo>
                  <a:cubicBezTo>
                    <a:pt x="453" y="199"/>
                    <a:pt x="452" y="198"/>
                    <a:pt x="451" y="198"/>
                  </a:cubicBezTo>
                  <a:cubicBezTo>
                    <a:pt x="449" y="198"/>
                    <a:pt x="448" y="199"/>
                    <a:pt x="448" y="200"/>
                  </a:cubicBezTo>
                  <a:cubicBezTo>
                    <a:pt x="448" y="236"/>
                    <a:pt x="448" y="236"/>
                    <a:pt x="448" y="236"/>
                  </a:cubicBezTo>
                  <a:cubicBezTo>
                    <a:pt x="448" y="237"/>
                    <a:pt x="449" y="238"/>
                    <a:pt x="451" y="238"/>
                  </a:cubicBezTo>
                  <a:cubicBezTo>
                    <a:pt x="452" y="238"/>
                    <a:pt x="453" y="237"/>
                    <a:pt x="453" y="236"/>
                  </a:cubicBezTo>
                  <a:cubicBezTo>
                    <a:pt x="453" y="218"/>
                    <a:pt x="453" y="218"/>
                    <a:pt x="453" y="218"/>
                  </a:cubicBezTo>
                  <a:cubicBezTo>
                    <a:pt x="453" y="213"/>
                    <a:pt x="455" y="209"/>
                    <a:pt x="457" y="206"/>
                  </a:cubicBezTo>
                  <a:cubicBezTo>
                    <a:pt x="460" y="204"/>
                    <a:pt x="463" y="203"/>
                    <a:pt x="467" y="203"/>
                  </a:cubicBezTo>
                  <a:cubicBezTo>
                    <a:pt x="467" y="203"/>
                    <a:pt x="467" y="203"/>
                    <a:pt x="467" y="203"/>
                  </a:cubicBezTo>
                  <a:cubicBezTo>
                    <a:pt x="468" y="203"/>
                    <a:pt x="469" y="202"/>
                    <a:pt x="469" y="201"/>
                  </a:cubicBezTo>
                  <a:cubicBezTo>
                    <a:pt x="469" y="198"/>
                    <a:pt x="469" y="198"/>
                    <a:pt x="469" y="198"/>
                  </a:cubicBezTo>
                  <a:cubicBezTo>
                    <a:pt x="469" y="198"/>
                    <a:pt x="468" y="197"/>
                    <a:pt x="467" y="197"/>
                  </a:cubicBezTo>
                  <a:close/>
                  <a:moveTo>
                    <a:pt x="513" y="198"/>
                  </a:moveTo>
                  <a:cubicBezTo>
                    <a:pt x="512" y="198"/>
                    <a:pt x="510" y="199"/>
                    <a:pt x="510" y="200"/>
                  </a:cubicBezTo>
                  <a:cubicBezTo>
                    <a:pt x="510" y="219"/>
                    <a:pt x="510" y="219"/>
                    <a:pt x="510" y="219"/>
                  </a:cubicBezTo>
                  <a:cubicBezTo>
                    <a:pt x="510" y="224"/>
                    <a:pt x="509" y="227"/>
                    <a:pt x="507" y="230"/>
                  </a:cubicBezTo>
                  <a:cubicBezTo>
                    <a:pt x="504" y="232"/>
                    <a:pt x="501" y="234"/>
                    <a:pt x="497" y="234"/>
                  </a:cubicBezTo>
                  <a:cubicBezTo>
                    <a:pt x="493" y="234"/>
                    <a:pt x="490" y="233"/>
                    <a:pt x="487" y="230"/>
                  </a:cubicBezTo>
                  <a:cubicBezTo>
                    <a:pt x="485" y="228"/>
                    <a:pt x="484" y="225"/>
                    <a:pt x="484" y="221"/>
                  </a:cubicBezTo>
                  <a:cubicBezTo>
                    <a:pt x="484" y="200"/>
                    <a:pt x="484" y="200"/>
                    <a:pt x="484" y="200"/>
                  </a:cubicBezTo>
                  <a:cubicBezTo>
                    <a:pt x="484" y="199"/>
                    <a:pt x="483" y="198"/>
                    <a:pt x="481" y="198"/>
                  </a:cubicBezTo>
                  <a:cubicBezTo>
                    <a:pt x="480" y="198"/>
                    <a:pt x="479" y="199"/>
                    <a:pt x="479" y="200"/>
                  </a:cubicBezTo>
                  <a:cubicBezTo>
                    <a:pt x="479" y="221"/>
                    <a:pt x="479" y="221"/>
                    <a:pt x="479" y="221"/>
                  </a:cubicBezTo>
                  <a:cubicBezTo>
                    <a:pt x="479" y="227"/>
                    <a:pt x="480" y="231"/>
                    <a:pt x="483" y="234"/>
                  </a:cubicBezTo>
                  <a:cubicBezTo>
                    <a:pt x="486" y="237"/>
                    <a:pt x="491" y="239"/>
                    <a:pt x="496" y="239"/>
                  </a:cubicBezTo>
                  <a:cubicBezTo>
                    <a:pt x="499" y="239"/>
                    <a:pt x="502" y="238"/>
                    <a:pt x="505" y="237"/>
                  </a:cubicBezTo>
                  <a:cubicBezTo>
                    <a:pt x="507" y="235"/>
                    <a:pt x="509" y="233"/>
                    <a:pt x="511" y="231"/>
                  </a:cubicBezTo>
                  <a:cubicBezTo>
                    <a:pt x="511" y="236"/>
                    <a:pt x="511" y="236"/>
                    <a:pt x="511" y="236"/>
                  </a:cubicBezTo>
                  <a:cubicBezTo>
                    <a:pt x="511" y="237"/>
                    <a:pt x="512" y="238"/>
                    <a:pt x="513" y="238"/>
                  </a:cubicBezTo>
                  <a:cubicBezTo>
                    <a:pt x="515" y="238"/>
                    <a:pt x="516" y="237"/>
                    <a:pt x="516" y="236"/>
                  </a:cubicBezTo>
                  <a:cubicBezTo>
                    <a:pt x="516" y="200"/>
                    <a:pt x="516" y="200"/>
                    <a:pt x="516" y="200"/>
                  </a:cubicBezTo>
                  <a:cubicBezTo>
                    <a:pt x="516" y="199"/>
                    <a:pt x="515" y="198"/>
                    <a:pt x="513" y="198"/>
                  </a:cubicBezTo>
                  <a:close/>
                  <a:moveTo>
                    <a:pt x="583" y="197"/>
                  </a:moveTo>
                  <a:cubicBezTo>
                    <a:pt x="579" y="197"/>
                    <a:pt x="576" y="198"/>
                    <a:pt x="573" y="200"/>
                  </a:cubicBezTo>
                  <a:cubicBezTo>
                    <a:pt x="570" y="201"/>
                    <a:pt x="568" y="203"/>
                    <a:pt x="566" y="206"/>
                  </a:cubicBezTo>
                  <a:cubicBezTo>
                    <a:pt x="565" y="203"/>
                    <a:pt x="563" y="201"/>
                    <a:pt x="561" y="199"/>
                  </a:cubicBezTo>
                  <a:cubicBezTo>
                    <a:pt x="558" y="198"/>
                    <a:pt x="555" y="197"/>
                    <a:pt x="552" y="197"/>
                  </a:cubicBezTo>
                  <a:cubicBezTo>
                    <a:pt x="548" y="197"/>
                    <a:pt x="545" y="198"/>
                    <a:pt x="543" y="199"/>
                  </a:cubicBezTo>
                  <a:cubicBezTo>
                    <a:pt x="540" y="201"/>
                    <a:pt x="538" y="203"/>
                    <a:pt x="537" y="205"/>
                  </a:cubicBezTo>
                  <a:cubicBezTo>
                    <a:pt x="537" y="200"/>
                    <a:pt x="537" y="200"/>
                    <a:pt x="537" y="200"/>
                  </a:cubicBezTo>
                  <a:cubicBezTo>
                    <a:pt x="537" y="199"/>
                    <a:pt x="536" y="198"/>
                    <a:pt x="534" y="198"/>
                  </a:cubicBezTo>
                  <a:cubicBezTo>
                    <a:pt x="533" y="198"/>
                    <a:pt x="531" y="199"/>
                    <a:pt x="531" y="200"/>
                  </a:cubicBezTo>
                  <a:cubicBezTo>
                    <a:pt x="531" y="236"/>
                    <a:pt x="531" y="236"/>
                    <a:pt x="531" y="236"/>
                  </a:cubicBezTo>
                  <a:cubicBezTo>
                    <a:pt x="531" y="237"/>
                    <a:pt x="533" y="238"/>
                    <a:pt x="534" y="238"/>
                  </a:cubicBezTo>
                  <a:cubicBezTo>
                    <a:pt x="536" y="238"/>
                    <a:pt x="537" y="237"/>
                    <a:pt x="537" y="236"/>
                  </a:cubicBezTo>
                  <a:cubicBezTo>
                    <a:pt x="537" y="217"/>
                    <a:pt x="537" y="217"/>
                    <a:pt x="537" y="217"/>
                  </a:cubicBezTo>
                  <a:cubicBezTo>
                    <a:pt x="537" y="212"/>
                    <a:pt x="538" y="209"/>
                    <a:pt x="541" y="206"/>
                  </a:cubicBezTo>
                  <a:cubicBezTo>
                    <a:pt x="543" y="204"/>
                    <a:pt x="546" y="202"/>
                    <a:pt x="551" y="202"/>
                  </a:cubicBezTo>
                  <a:cubicBezTo>
                    <a:pt x="554" y="202"/>
                    <a:pt x="557" y="203"/>
                    <a:pt x="559" y="206"/>
                  </a:cubicBezTo>
                  <a:cubicBezTo>
                    <a:pt x="562" y="208"/>
                    <a:pt x="563" y="211"/>
                    <a:pt x="563" y="215"/>
                  </a:cubicBezTo>
                  <a:cubicBezTo>
                    <a:pt x="563" y="236"/>
                    <a:pt x="563" y="236"/>
                    <a:pt x="563" y="236"/>
                  </a:cubicBezTo>
                  <a:cubicBezTo>
                    <a:pt x="563" y="237"/>
                    <a:pt x="564" y="238"/>
                    <a:pt x="565" y="238"/>
                  </a:cubicBezTo>
                  <a:cubicBezTo>
                    <a:pt x="567" y="238"/>
                    <a:pt x="568" y="237"/>
                    <a:pt x="568" y="236"/>
                  </a:cubicBezTo>
                  <a:cubicBezTo>
                    <a:pt x="568" y="217"/>
                    <a:pt x="568" y="217"/>
                    <a:pt x="568" y="217"/>
                  </a:cubicBezTo>
                  <a:cubicBezTo>
                    <a:pt x="568" y="212"/>
                    <a:pt x="569" y="209"/>
                    <a:pt x="572" y="206"/>
                  </a:cubicBezTo>
                  <a:cubicBezTo>
                    <a:pt x="574" y="204"/>
                    <a:pt x="577" y="202"/>
                    <a:pt x="582" y="202"/>
                  </a:cubicBezTo>
                  <a:cubicBezTo>
                    <a:pt x="585" y="202"/>
                    <a:pt x="588" y="203"/>
                    <a:pt x="590" y="206"/>
                  </a:cubicBezTo>
                  <a:cubicBezTo>
                    <a:pt x="592" y="208"/>
                    <a:pt x="594" y="211"/>
                    <a:pt x="594" y="215"/>
                  </a:cubicBezTo>
                  <a:cubicBezTo>
                    <a:pt x="594" y="236"/>
                    <a:pt x="594" y="236"/>
                    <a:pt x="594" y="236"/>
                  </a:cubicBezTo>
                  <a:cubicBezTo>
                    <a:pt x="594" y="237"/>
                    <a:pt x="595" y="238"/>
                    <a:pt x="596" y="238"/>
                  </a:cubicBezTo>
                  <a:cubicBezTo>
                    <a:pt x="598" y="238"/>
                    <a:pt x="599" y="237"/>
                    <a:pt x="599" y="236"/>
                  </a:cubicBezTo>
                  <a:cubicBezTo>
                    <a:pt x="599" y="215"/>
                    <a:pt x="599" y="215"/>
                    <a:pt x="599" y="215"/>
                  </a:cubicBezTo>
                  <a:cubicBezTo>
                    <a:pt x="599" y="209"/>
                    <a:pt x="598" y="205"/>
                    <a:pt x="595" y="202"/>
                  </a:cubicBezTo>
                  <a:cubicBezTo>
                    <a:pt x="592" y="199"/>
                    <a:pt x="588" y="197"/>
                    <a:pt x="583" y="197"/>
                  </a:cubicBezTo>
                  <a:close/>
                  <a:moveTo>
                    <a:pt x="637" y="181"/>
                  </a:moveTo>
                  <a:cubicBezTo>
                    <a:pt x="636" y="181"/>
                    <a:pt x="634" y="182"/>
                    <a:pt x="634" y="184"/>
                  </a:cubicBezTo>
                  <a:cubicBezTo>
                    <a:pt x="634" y="236"/>
                    <a:pt x="634" y="236"/>
                    <a:pt x="634" y="236"/>
                  </a:cubicBezTo>
                  <a:cubicBezTo>
                    <a:pt x="634" y="237"/>
                    <a:pt x="636" y="238"/>
                    <a:pt x="637" y="238"/>
                  </a:cubicBezTo>
                  <a:cubicBezTo>
                    <a:pt x="639" y="238"/>
                    <a:pt x="640" y="237"/>
                    <a:pt x="640" y="236"/>
                  </a:cubicBezTo>
                  <a:cubicBezTo>
                    <a:pt x="640" y="184"/>
                    <a:pt x="640" y="184"/>
                    <a:pt x="640" y="184"/>
                  </a:cubicBezTo>
                  <a:cubicBezTo>
                    <a:pt x="640" y="182"/>
                    <a:pt x="639" y="181"/>
                    <a:pt x="637" y="181"/>
                  </a:cubicBezTo>
                  <a:close/>
                  <a:moveTo>
                    <a:pt x="689" y="207"/>
                  </a:moveTo>
                  <a:cubicBezTo>
                    <a:pt x="690" y="210"/>
                    <a:pt x="691" y="214"/>
                    <a:pt x="691" y="218"/>
                  </a:cubicBezTo>
                  <a:cubicBezTo>
                    <a:pt x="691" y="220"/>
                    <a:pt x="691" y="220"/>
                    <a:pt x="691" y="220"/>
                  </a:cubicBezTo>
                  <a:cubicBezTo>
                    <a:pt x="657" y="220"/>
                    <a:pt x="657" y="220"/>
                    <a:pt x="657" y="220"/>
                  </a:cubicBezTo>
                  <a:cubicBezTo>
                    <a:pt x="657" y="224"/>
                    <a:pt x="659" y="227"/>
                    <a:pt x="662" y="230"/>
                  </a:cubicBezTo>
                  <a:cubicBezTo>
                    <a:pt x="665" y="232"/>
                    <a:pt x="668" y="234"/>
                    <a:pt x="673" y="234"/>
                  </a:cubicBezTo>
                  <a:cubicBezTo>
                    <a:pt x="675" y="234"/>
                    <a:pt x="678" y="233"/>
                    <a:pt x="680" y="232"/>
                  </a:cubicBezTo>
                  <a:cubicBezTo>
                    <a:pt x="681" y="232"/>
                    <a:pt x="683" y="231"/>
                    <a:pt x="684" y="230"/>
                  </a:cubicBezTo>
                  <a:cubicBezTo>
                    <a:pt x="685" y="229"/>
                    <a:pt x="686" y="229"/>
                    <a:pt x="687" y="230"/>
                  </a:cubicBezTo>
                  <a:cubicBezTo>
                    <a:pt x="688" y="231"/>
                    <a:pt x="688" y="233"/>
                    <a:pt x="687" y="234"/>
                  </a:cubicBezTo>
                  <a:cubicBezTo>
                    <a:pt x="685" y="235"/>
                    <a:pt x="684" y="236"/>
                    <a:pt x="682" y="237"/>
                  </a:cubicBezTo>
                  <a:cubicBezTo>
                    <a:pt x="679" y="238"/>
                    <a:pt x="676" y="239"/>
                    <a:pt x="673" y="239"/>
                  </a:cubicBezTo>
                  <a:cubicBezTo>
                    <a:pt x="669" y="239"/>
                    <a:pt x="665" y="238"/>
                    <a:pt x="662" y="236"/>
                  </a:cubicBezTo>
                  <a:cubicBezTo>
                    <a:pt x="658" y="234"/>
                    <a:pt x="656" y="232"/>
                    <a:pt x="654" y="229"/>
                  </a:cubicBezTo>
                  <a:cubicBezTo>
                    <a:pt x="652" y="225"/>
                    <a:pt x="651" y="222"/>
                    <a:pt x="651" y="218"/>
                  </a:cubicBezTo>
                  <a:cubicBezTo>
                    <a:pt x="651" y="214"/>
                    <a:pt x="652" y="210"/>
                    <a:pt x="654" y="207"/>
                  </a:cubicBezTo>
                  <a:cubicBezTo>
                    <a:pt x="656" y="204"/>
                    <a:pt x="658" y="202"/>
                    <a:pt x="661" y="200"/>
                  </a:cubicBezTo>
                  <a:cubicBezTo>
                    <a:pt x="664" y="198"/>
                    <a:pt x="667" y="197"/>
                    <a:pt x="671" y="197"/>
                  </a:cubicBezTo>
                  <a:cubicBezTo>
                    <a:pt x="675" y="197"/>
                    <a:pt x="678" y="198"/>
                    <a:pt x="681" y="200"/>
                  </a:cubicBezTo>
                  <a:cubicBezTo>
                    <a:pt x="684" y="202"/>
                    <a:pt x="687" y="204"/>
                    <a:pt x="689" y="207"/>
                  </a:cubicBezTo>
                  <a:close/>
                  <a:moveTo>
                    <a:pt x="686" y="216"/>
                  </a:moveTo>
                  <a:cubicBezTo>
                    <a:pt x="685" y="211"/>
                    <a:pt x="684" y="208"/>
                    <a:pt x="681" y="206"/>
                  </a:cubicBezTo>
                  <a:cubicBezTo>
                    <a:pt x="679" y="203"/>
                    <a:pt x="675" y="202"/>
                    <a:pt x="671" y="202"/>
                  </a:cubicBezTo>
                  <a:cubicBezTo>
                    <a:pt x="667" y="202"/>
                    <a:pt x="664" y="203"/>
                    <a:pt x="661" y="206"/>
                  </a:cubicBezTo>
                  <a:cubicBezTo>
                    <a:pt x="659" y="208"/>
                    <a:pt x="657" y="211"/>
                    <a:pt x="657" y="216"/>
                  </a:cubicBezTo>
                  <a:lnTo>
                    <a:pt x="686" y="216"/>
                  </a:lnTo>
                  <a:close/>
                  <a:moveTo>
                    <a:pt x="720" y="233"/>
                  </a:moveTo>
                  <a:cubicBezTo>
                    <a:pt x="720" y="233"/>
                    <a:pt x="720" y="233"/>
                    <a:pt x="719" y="233"/>
                  </a:cubicBezTo>
                  <a:cubicBezTo>
                    <a:pt x="718" y="234"/>
                    <a:pt x="717" y="234"/>
                    <a:pt x="716" y="234"/>
                  </a:cubicBezTo>
                  <a:cubicBezTo>
                    <a:pt x="714" y="234"/>
                    <a:pt x="712" y="233"/>
                    <a:pt x="711" y="232"/>
                  </a:cubicBezTo>
                  <a:cubicBezTo>
                    <a:pt x="709" y="231"/>
                    <a:pt x="709" y="229"/>
                    <a:pt x="709" y="227"/>
                  </a:cubicBezTo>
                  <a:cubicBezTo>
                    <a:pt x="709" y="202"/>
                    <a:pt x="709" y="202"/>
                    <a:pt x="709" y="202"/>
                  </a:cubicBezTo>
                  <a:cubicBezTo>
                    <a:pt x="719" y="202"/>
                    <a:pt x="719" y="202"/>
                    <a:pt x="719" y="202"/>
                  </a:cubicBezTo>
                  <a:cubicBezTo>
                    <a:pt x="720" y="202"/>
                    <a:pt x="721" y="201"/>
                    <a:pt x="721" y="200"/>
                  </a:cubicBezTo>
                  <a:cubicBezTo>
                    <a:pt x="721" y="199"/>
                    <a:pt x="720" y="198"/>
                    <a:pt x="719" y="198"/>
                  </a:cubicBezTo>
                  <a:cubicBezTo>
                    <a:pt x="709" y="198"/>
                    <a:pt x="709" y="198"/>
                    <a:pt x="709" y="198"/>
                  </a:cubicBezTo>
                  <a:cubicBezTo>
                    <a:pt x="709" y="191"/>
                    <a:pt x="709" y="191"/>
                    <a:pt x="709" y="191"/>
                  </a:cubicBezTo>
                  <a:cubicBezTo>
                    <a:pt x="709" y="190"/>
                    <a:pt x="708" y="189"/>
                    <a:pt x="706" y="189"/>
                  </a:cubicBezTo>
                  <a:cubicBezTo>
                    <a:pt x="705" y="189"/>
                    <a:pt x="703" y="190"/>
                    <a:pt x="703" y="191"/>
                  </a:cubicBezTo>
                  <a:cubicBezTo>
                    <a:pt x="703" y="198"/>
                    <a:pt x="703" y="198"/>
                    <a:pt x="703" y="198"/>
                  </a:cubicBezTo>
                  <a:cubicBezTo>
                    <a:pt x="698" y="198"/>
                    <a:pt x="698" y="198"/>
                    <a:pt x="698" y="198"/>
                  </a:cubicBezTo>
                  <a:cubicBezTo>
                    <a:pt x="697" y="198"/>
                    <a:pt x="696" y="199"/>
                    <a:pt x="696" y="200"/>
                  </a:cubicBezTo>
                  <a:cubicBezTo>
                    <a:pt x="696" y="201"/>
                    <a:pt x="697" y="202"/>
                    <a:pt x="698" y="202"/>
                  </a:cubicBezTo>
                  <a:cubicBezTo>
                    <a:pt x="703" y="202"/>
                    <a:pt x="703" y="202"/>
                    <a:pt x="703" y="202"/>
                  </a:cubicBezTo>
                  <a:cubicBezTo>
                    <a:pt x="703" y="227"/>
                    <a:pt x="703" y="227"/>
                    <a:pt x="703" y="227"/>
                  </a:cubicBezTo>
                  <a:cubicBezTo>
                    <a:pt x="703" y="231"/>
                    <a:pt x="704" y="234"/>
                    <a:pt x="706" y="236"/>
                  </a:cubicBezTo>
                  <a:cubicBezTo>
                    <a:pt x="708" y="238"/>
                    <a:pt x="711" y="239"/>
                    <a:pt x="715" y="239"/>
                  </a:cubicBezTo>
                  <a:cubicBezTo>
                    <a:pt x="717" y="239"/>
                    <a:pt x="719" y="238"/>
                    <a:pt x="720" y="238"/>
                  </a:cubicBezTo>
                  <a:cubicBezTo>
                    <a:pt x="721" y="238"/>
                    <a:pt x="722" y="237"/>
                    <a:pt x="722" y="237"/>
                  </a:cubicBezTo>
                  <a:cubicBezTo>
                    <a:pt x="723" y="236"/>
                    <a:pt x="724" y="235"/>
                    <a:pt x="723" y="234"/>
                  </a:cubicBezTo>
                  <a:cubicBezTo>
                    <a:pt x="723" y="233"/>
                    <a:pt x="721" y="233"/>
                    <a:pt x="720" y="233"/>
                  </a:cubicBezTo>
                  <a:close/>
                  <a:moveTo>
                    <a:pt x="755" y="218"/>
                  </a:moveTo>
                  <a:cubicBezTo>
                    <a:pt x="753" y="217"/>
                    <a:pt x="750" y="216"/>
                    <a:pt x="747" y="216"/>
                  </a:cubicBezTo>
                  <a:cubicBezTo>
                    <a:pt x="744" y="215"/>
                    <a:pt x="742" y="215"/>
                    <a:pt x="741" y="214"/>
                  </a:cubicBezTo>
                  <a:cubicBezTo>
                    <a:pt x="739" y="214"/>
                    <a:pt x="738" y="213"/>
                    <a:pt x="737" y="212"/>
                  </a:cubicBezTo>
                  <a:cubicBezTo>
                    <a:pt x="736" y="211"/>
                    <a:pt x="735" y="210"/>
                    <a:pt x="735" y="209"/>
                  </a:cubicBezTo>
                  <a:cubicBezTo>
                    <a:pt x="735" y="207"/>
                    <a:pt x="736" y="205"/>
                    <a:pt x="738" y="204"/>
                  </a:cubicBezTo>
                  <a:cubicBezTo>
                    <a:pt x="740" y="203"/>
                    <a:pt x="742" y="202"/>
                    <a:pt x="746" y="202"/>
                  </a:cubicBezTo>
                  <a:cubicBezTo>
                    <a:pt x="750" y="202"/>
                    <a:pt x="753" y="203"/>
                    <a:pt x="756" y="204"/>
                  </a:cubicBezTo>
                  <a:cubicBezTo>
                    <a:pt x="757" y="205"/>
                    <a:pt x="759" y="204"/>
                    <a:pt x="759" y="203"/>
                  </a:cubicBezTo>
                  <a:cubicBezTo>
                    <a:pt x="760" y="202"/>
                    <a:pt x="759" y="200"/>
                    <a:pt x="758" y="200"/>
                  </a:cubicBezTo>
                  <a:cubicBezTo>
                    <a:pt x="757" y="199"/>
                    <a:pt x="755" y="199"/>
                    <a:pt x="754" y="198"/>
                  </a:cubicBezTo>
                  <a:cubicBezTo>
                    <a:pt x="751" y="198"/>
                    <a:pt x="749" y="197"/>
                    <a:pt x="746" y="197"/>
                  </a:cubicBezTo>
                  <a:cubicBezTo>
                    <a:pt x="741" y="197"/>
                    <a:pt x="737" y="198"/>
                    <a:pt x="734" y="200"/>
                  </a:cubicBezTo>
                  <a:cubicBezTo>
                    <a:pt x="731" y="203"/>
                    <a:pt x="730" y="205"/>
                    <a:pt x="730" y="209"/>
                  </a:cubicBezTo>
                  <a:cubicBezTo>
                    <a:pt x="730" y="212"/>
                    <a:pt x="730" y="214"/>
                    <a:pt x="732" y="215"/>
                  </a:cubicBezTo>
                  <a:cubicBezTo>
                    <a:pt x="733" y="217"/>
                    <a:pt x="735" y="218"/>
                    <a:pt x="737" y="219"/>
                  </a:cubicBezTo>
                  <a:cubicBezTo>
                    <a:pt x="739" y="219"/>
                    <a:pt x="742" y="220"/>
                    <a:pt x="745" y="220"/>
                  </a:cubicBezTo>
                  <a:cubicBezTo>
                    <a:pt x="748" y="221"/>
                    <a:pt x="750" y="221"/>
                    <a:pt x="751" y="222"/>
                  </a:cubicBezTo>
                  <a:cubicBezTo>
                    <a:pt x="753" y="222"/>
                    <a:pt x="754" y="223"/>
                    <a:pt x="755" y="224"/>
                  </a:cubicBezTo>
                  <a:cubicBezTo>
                    <a:pt x="756" y="225"/>
                    <a:pt x="756" y="226"/>
                    <a:pt x="756" y="227"/>
                  </a:cubicBezTo>
                  <a:cubicBezTo>
                    <a:pt x="756" y="229"/>
                    <a:pt x="755" y="231"/>
                    <a:pt x="754" y="232"/>
                  </a:cubicBezTo>
                  <a:cubicBezTo>
                    <a:pt x="752" y="233"/>
                    <a:pt x="749" y="234"/>
                    <a:pt x="745" y="234"/>
                  </a:cubicBezTo>
                  <a:cubicBezTo>
                    <a:pt x="743" y="234"/>
                    <a:pt x="740" y="233"/>
                    <a:pt x="737" y="233"/>
                  </a:cubicBezTo>
                  <a:cubicBezTo>
                    <a:pt x="736" y="232"/>
                    <a:pt x="734" y="231"/>
                    <a:pt x="733" y="231"/>
                  </a:cubicBezTo>
                  <a:cubicBezTo>
                    <a:pt x="732" y="230"/>
                    <a:pt x="730" y="230"/>
                    <a:pt x="729" y="232"/>
                  </a:cubicBezTo>
                  <a:cubicBezTo>
                    <a:pt x="729" y="232"/>
                    <a:pt x="729" y="232"/>
                    <a:pt x="729" y="232"/>
                  </a:cubicBezTo>
                  <a:cubicBezTo>
                    <a:pt x="729" y="233"/>
                    <a:pt x="729" y="234"/>
                    <a:pt x="730" y="235"/>
                  </a:cubicBezTo>
                  <a:cubicBezTo>
                    <a:pt x="732" y="236"/>
                    <a:pt x="733" y="237"/>
                    <a:pt x="735" y="237"/>
                  </a:cubicBezTo>
                  <a:cubicBezTo>
                    <a:pt x="738" y="238"/>
                    <a:pt x="742" y="239"/>
                    <a:pt x="745" y="239"/>
                  </a:cubicBezTo>
                  <a:cubicBezTo>
                    <a:pt x="750" y="239"/>
                    <a:pt x="754" y="238"/>
                    <a:pt x="757" y="236"/>
                  </a:cubicBezTo>
                  <a:cubicBezTo>
                    <a:pt x="760" y="233"/>
                    <a:pt x="762" y="231"/>
                    <a:pt x="762" y="227"/>
                  </a:cubicBezTo>
                  <a:cubicBezTo>
                    <a:pt x="762" y="224"/>
                    <a:pt x="761" y="222"/>
                    <a:pt x="760" y="221"/>
                  </a:cubicBezTo>
                  <a:cubicBezTo>
                    <a:pt x="758" y="219"/>
                    <a:pt x="757" y="218"/>
                    <a:pt x="755" y="218"/>
                  </a:cubicBezTo>
                  <a:close/>
                  <a:moveTo>
                    <a:pt x="805" y="207"/>
                  </a:moveTo>
                  <a:cubicBezTo>
                    <a:pt x="807" y="210"/>
                    <a:pt x="808" y="214"/>
                    <a:pt x="808" y="218"/>
                  </a:cubicBezTo>
                  <a:cubicBezTo>
                    <a:pt x="808" y="220"/>
                    <a:pt x="808" y="220"/>
                    <a:pt x="808" y="220"/>
                  </a:cubicBezTo>
                  <a:cubicBezTo>
                    <a:pt x="773" y="220"/>
                    <a:pt x="773" y="220"/>
                    <a:pt x="773" y="220"/>
                  </a:cubicBezTo>
                  <a:cubicBezTo>
                    <a:pt x="774" y="224"/>
                    <a:pt x="775" y="227"/>
                    <a:pt x="778" y="230"/>
                  </a:cubicBezTo>
                  <a:cubicBezTo>
                    <a:pt x="781" y="232"/>
                    <a:pt x="785" y="234"/>
                    <a:pt x="790" y="234"/>
                  </a:cubicBezTo>
                  <a:cubicBezTo>
                    <a:pt x="792" y="234"/>
                    <a:pt x="794" y="233"/>
                    <a:pt x="797" y="232"/>
                  </a:cubicBezTo>
                  <a:cubicBezTo>
                    <a:pt x="798" y="232"/>
                    <a:pt x="799" y="231"/>
                    <a:pt x="800" y="230"/>
                  </a:cubicBezTo>
                  <a:cubicBezTo>
                    <a:pt x="801" y="229"/>
                    <a:pt x="803" y="229"/>
                    <a:pt x="804" y="230"/>
                  </a:cubicBezTo>
                  <a:cubicBezTo>
                    <a:pt x="805" y="231"/>
                    <a:pt x="804" y="233"/>
                    <a:pt x="804" y="234"/>
                  </a:cubicBezTo>
                  <a:cubicBezTo>
                    <a:pt x="802" y="235"/>
                    <a:pt x="800" y="236"/>
                    <a:pt x="798" y="237"/>
                  </a:cubicBezTo>
                  <a:cubicBezTo>
                    <a:pt x="796" y="238"/>
                    <a:pt x="793" y="239"/>
                    <a:pt x="789" y="239"/>
                  </a:cubicBezTo>
                  <a:cubicBezTo>
                    <a:pt x="785" y="239"/>
                    <a:pt x="781" y="238"/>
                    <a:pt x="778" y="236"/>
                  </a:cubicBezTo>
                  <a:cubicBezTo>
                    <a:pt x="775" y="234"/>
                    <a:pt x="772" y="232"/>
                    <a:pt x="771" y="229"/>
                  </a:cubicBezTo>
                  <a:cubicBezTo>
                    <a:pt x="769" y="225"/>
                    <a:pt x="768" y="222"/>
                    <a:pt x="768" y="218"/>
                  </a:cubicBezTo>
                  <a:cubicBezTo>
                    <a:pt x="768" y="214"/>
                    <a:pt x="769" y="210"/>
                    <a:pt x="770" y="207"/>
                  </a:cubicBezTo>
                  <a:cubicBezTo>
                    <a:pt x="772" y="204"/>
                    <a:pt x="775" y="202"/>
                    <a:pt x="778" y="200"/>
                  </a:cubicBezTo>
                  <a:cubicBezTo>
                    <a:pt x="781" y="198"/>
                    <a:pt x="784" y="197"/>
                    <a:pt x="788" y="197"/>
                  </a:cubicBezTo>
                  <a:cubicBezTo>
                    <a:pt x="792" y="197"/>
                    <a:pt x="795" y="198"/>
                    <a:pt x="798" y="200"/>
                  </a:cubicBezTo>
                  <a:cubicBezTo>
                    <a:pt x="801" y="202"/>
                    <a:pt x="803" y="204"/>
                    <a:pt x="805" y="207"/>
                  </a:cubicBezTo>
                  <a:close/>
                  <a:moveTo>
                    <a:pt x="802" y="216"/>
                  </a:moveTo>
                  <a:cubicBezTo>
                    <a:pt x="802" y="211"/>
                    <a:pt x="801" y="208"/>
                    <a:pt x="798" y="206"/>
                  </a:cubicBezTo>
                  <a:cubicBezTo>
                    <a:pt x="795" y="203"/>
                    <a:pt x="792" y="202"/>
                    <a:pt x="788" y="202"/>
                  </a:cubicBezTo>
                  <a:cubicBezTo>
                    <a:pt x="784" y="202"/>
                    <a:pt x="781" y="203"/>
                    <a:pt x="778" y="206"/>
                  </a:cubicBezTo>
                  <a:cubicBezTo>
                    <a:pt x="775" y="208"/>
                    <a:pt x="774" y="211"/>
                    <a:pt x="773" y="216"/>
                  </a:cubicBezTo>
                  <a:lnTo>
                    <a:pt x="802" y="216"/>
                  </a:lnTo>
                  <a:close/>
                  <a:moveTo>
                    <a:pt x="822" y="181"/>
                  </a:moveTo>
                  <a:cubicBezTo>
                    <a:pt x="820" y="181"/>
                    <a:pt x="819" y="182"/>
                    <a:pt x="819" y="184"/>
                  </a:cubicBezTo>
                  <a:cubicBezTo>
                    <a:pt x="819" y="236"/>
                    <a:pt x="819" y="236"/>
                    <a:pt x="819" y="236"/>
                  </a:cubicBezTo>
                  <a:cubicBezTo>
                    <a:pt x="819" y="237"/>
                    <a:pt x="820" y="238"/>
                    <a:pt x="822" y="238"/>
                  </a:cubicBezTo>
                  <a:cubicBezTo>
                    <a:pt x="823" y="238"/>
                    <a:pt x="825" y="237"/>
                    <a:pt x="825" y="236"/>
                  </a:cubicBezTo>
                  <a:cubicBezTo>
                    <a:pt x="825" y="184"/>
                    <a:pt x="825" y="184"/>
                    <a:pt x="825" y="184"/>
                  </a:cubicBezTo>
                  <a:cubicBezTo>
                    <a:pt x="825" y="182"/>
                    <a:pt x="823" y="181"/>
                    <a:pt x="822" y="181"/>
                  </a:cubicBezTo>
                  <a:close/>
                  <a:moveTo>
                    <a:pt x="879" y="207"/>
                  </a:moveTo>
                  <a:cubicBezTo>
                    <a:pt x="881" y="210"/>
                    <a:pt x="881" y="214"/>
                    <a:pt x="881" y="218"/>
                  </a:cubicBezTo>
                  <a:cubicBezTo>
                    <a:pt x="881" y="222"/>
                    <a:pt x="881" y="226"/>
                    <a:pt x="879" y="229"/>
                  </a:cubicBezTo>
                  <a:cubicBezTo>
                    <a:pt x="877" y="232"/>
                    <a:pt x="875" y="234"/>
                    <a:pt x="871" y="236"/>
                  </a:cubicBezTo>
                  <a:cubicBezTo>
                    <a:pt x="868" y="238"/>
                    <a:pt x="865" y="239"/>
                    <a:pt x="861" y="239"/>
                  </a:cubicBezTo>
                  <a:cubicBezTo>
                    <a:pt x="858" y="239"/>
                    <a:pt x="855" y="238"/>
                    <a:pt x="852" y="237"/>
                  </a:cubicBezTo>
                  <a:cubicBezTo>
                    <a:pt x="849" y="235"/>
                    <a:pt x="847" y="233"/>
                    <a:pt x="845" y="231"/>
                  </a:cubicBezTo>
                  <a:cubicBezTo>
                    <a:pt x="845" y="251"/>
                    <a:pt x="845" y="251"/>
                    <a:pt x="845" y="251"/>
                  </a:cubicBezTo>
                  <a:cubicBezTo>
                    <a:pt x="845" y="252"/>
                    <a:pt x="844" y="253"/>
                    <a:pt x="843" y="253"/>
                  </a:cubicBezTo>
                  <a:cubicBezTo>
                    <a:pt x="841" y="253"/>
                    <a:pt x="840" y="252"/>
                    <a:pt x="840" y="251"/>
                  </a:cubicBezTo>
                  <a:cubicBezTo>
                    <a:pt x="840" y="200"/>
                    <a:pt x="840" y="200"/>
                    <a:pt x="840" y="200"/>
                  </a:cubicBezTo>
                  <a:cubicBezTo>
                    <a:pt x="840" y="199"/>
                    <a:pt x="841" y="198"/>
                    <a:pt x="843" y="198"/>
                  </a:cubicBezTo>
                  <a:cubicBezTo>
                    <a:pt x="844" y="198"/>
                    <a:pt x="845" y="199"/>
                    <a:pt x="845" y="200"/>
                  </a:cubicBezTo>
                  <a:cubicBezTo>
                    <a:pt x="845" y="206"/>
                    <a:pt x="845" y="206"/>
                    <a:pt x="845" y="206"/>
                  </a:cubicBezTo>
                  <a:cubicBezTo>
                    <a:pt x="847" y="203"/>
                    <a:pt x="849" y="201"/>
                    <a:pt x="852" y="199"/>
                  </a:cubicBezTo>
                  <a:cubicBezTo>
                    <a:pt x="855" y="198"/>
                    <a:pt x="858" y="197"/>
                    <a:pt x="861" y="197"/>
                  </a:cubicBezTo>
                  <a:cubicBezTo>
                    <a:pt x="865" y="197"/>
                    <a:pt x="868" y="198"/>
                    <a:pt x="871" y="200"/>
                  </a:cubicBezTo>
                  <a:cubicBezTo>
                    <a:pt x="875" y="202"/>
                    <a:pt x="877" y="204"/>
                    <a:pt x="879" y="207"/>
                  </a:cubicBezTo>
                  <a:close/>
                  <a:moveTo>
                    <a:pt x="876" y="218"/>
                  </a:moveTo>
                  <a:cubicBezTo>
                    <a:pt x="876" y="215"/>
                    <a:pt x="875" y="212"/>
                    <a:pt x="874" y="210"/>
                  </a:cubicBezTo>
                  <a:cubicBezTo>
                    <a:pt x="873" y="207"/>
                    <a:pt x="871" y="205"/>
                    <a:pt x="868" y="204"/>
                  </a:cubicBezTo>
                  <a:cubicBezTo>
                    <a:pt x="866" y="203"/>
                    <a:pt x="863" y="202"/>
                    <a:pt x="861" y="202"/>
                  </a:cubicBezTo>
                  <a:cubicBezTo>
                    <a:pt x="858" y="202"/>
                    <a:pt x="855" y="203"/>
                    <a:pt x="853" y="204"/>
                  </a:cubicBezTo>
                  <a:cubicBezTo>
                    <a:pt x="851" y="205"/>
                    <a:pt x="849" y="207"/>
                    <a:pt x="847" y="210"/>
                  </a:cubicBezTo>
                  <a:cubicBezTo>
                    <a:pt x="846" y="212"/>
                    <a:pt x="845" y="215"/>
                    <a:pt x="845" y="218"/>
                  </a:cubicBezTo>
                  <a:cubicBezTo>
                    <a:pt x="845" y="221"/>
                    <a:pt x="846" y="224"/>
                    <a:pt x="847" y="226"/>
                  </a:cubicBezTo>
                  <a:cubicBezTo>
                    <a:pt x="849" y="229"/>
                    <a:pt x="851" y="231"/>
                    <a:pt x="853" y="232"/>
                  </a:cubicBezTo>
                  <a:cubicBezTo>
                    <a:pt x="855" y="233"/>
                    <a:pt x="858" y="234"/>
                    <a:pt x="861" y="234"/>
                  </a:cubicBezTo>
                  <a:cubicBezTo>
                    <a:pt x="863" y="234"/>
                    <a:pt x="866" y="233"/>
                    <a:pt x="868" y="232"/>
                  </a:cubicBezTo>
                  <a:cubicBezTo>
                    <a:pt x="871" y="231"/>
                    <a:pt x="873" y="229"/>
                    <a:pt x="874" y="226"/>
                  </a:cubicBezTo>
                  <a:cubicBezTo>
                    <a:pt x="875" y="224"/>
                    <a:pt x="876" y="221"/>
                    <a:pt x="876" y="218"/>
                  </a:cubicBezTo>
                  <a:close/>
                  <a:moveTo>
                    <a:pt x="912" y="197"/>
                  </a:moveTo>
                  <a:cubicBezTo>
                    <a:pt x="909" y="197"/>
                    <a:pt x="906" y="198"/>
                    <a:pt x="904" y="199"/>
                  </a:cubicBezTo>
                  <a:cubicBezTo>
                    <a:pt x="901" y="201"/>
                    <a:pt x="899" y="203"/>
                    <a:pt x="898" y="206"/>
                  </a:cubicBezTo>
                  <a:cubicBezTo>
                    <a:pt x="898" y="200"/>
                    <a:pt x="898" y="200"/>
                    <a:pt x="898" y="200"/>
                  </a:cubicBezTo>
                  <a:cubicBezTo>
                    <a:pt x="898" y="199"/>
                    <a:pt x="897" y="198"/>
                    <a:pt x="895" y="198"/>
                  </a:cubicBezTo>
                  <a:cubicBezTo>
                    <a:pt x="894" y="198"/>
                    <a:pt x="893" y="199"/>
                    <a:pt x="893" y="200"/>
                  </a:cubicBezTo>
                  <a:cubicBezTo>
                    <a:pt x="893" y="236"/>
                    <a:pt x="893" y="236"/>
                    <a:pt x="893" y="236"/>
                  </a:cubicBezTo>
                  <a:cubicBezTo>
                    <a:pt x="893" y="237"/>
                    <a:pt x="894" y="238"/>
                    <a:pt x="895" y="238"/>
                  </a:cubicBezTo>
                  <a:cubicBezTo>
                    <a:pt x="897" y="238"/>
                    <a:pt x="898" y="237"/>
                    <a:pt x="898" y="236"/>
                  </a:cubicBezTo>
                  <a:cubicBezTo>
                    <a:pt x="898" y="218"/>
                    <a:pt x="898" y="218"/>
                    <a:pt x="898" y="218"/>
                  </a:cubicBezTo>
                  <a:cubicBezTo>
                    <a:pt x="898" y="213"/>
                    <a:pt x="899" y="209"/>
                    <a:pt x="902" y="206"/>
                  </a:cubicBezTo>
                  <a:cubicBezTo>
                    <a:pt x="904" y="204"/>
                    <a:pt x="908" y="203"/>
                    <a:pt x="912" y="203"/>
                  </a:cubicBezTo>
                  <a:cubicBezTo>
                    <a:pt x="913" y="203"/>
                    <a:pt x="913" y="202"/>
                    <a:pt x="913" y="201"/>
                  </a:cubicBezTo>
                  <a:cubicBezTo>
                    <a:pt x="913" y="199"/>
                    <a:pt x="913" y="199"/>
                    <a:pt x="913" y="199"/>
                  </a:cubicBezTo>
                  <a:cubicBezTo>
                    <a:pt x="913" y="198"/>
                    <a:pt x="913" y="197"/>
                    <a:pt x="912" y="197"/>
                  </a:cubicBezTo>
                  <a:close/>
                  <a:moveTo>
                    <a:pt x="956" y="207"/>
                  </a:moveTo>
                  <a:cubicBezTo>
                    <a:pt x="958" y="210"/>
                    <a:pt x="959" y="214"/>
                    <a:pt x="959" y="218"/>
                  </a:cubicBezTo>
                  <a:cubicBezTo>
                    <a:pt x="959" y="220"/>
                    <a:pt x="959" y="220"/>
                    <a:pt x="959" y="220"/>
                  </a:cubicBezTo>
                  <a:cubicBezTo>
                    <a:pt x="924" y="220"/>
                    <a:pt x="924" y="220"/>
                    <a:pt x="924" y="220"/>
                  </a:cubicBezTo>
                  <a:cubicBezTo>
                    <a:pt x="925" y="224"/>
                    <a:pt x="926" y="227"/>
                    <a:pt x="929" y="230"/>
                  </a:cubicBezTo>
                  <a:cubicBezTo>
                    <a:pt x="932" y="232"/>
                    <a:pt x="936" y="234"/>
                    <a:pt x="940" y="234"/>
                  </a:cubicBezTo>
                  <a:cubicBezTo>
                    <a:pt x="943" y="234"/>
                    <a:pt x="945" y="233"/>
                    <a:pt x="947" y="232"/>
                  </a:cubicBezTo>
                  <a:cubicBezTo>
                    <a:pt x="949" y="232"/>
                    <a:pt x="950" y="231"/>
                    <a:pt x="951" y="230"/>
                  </a:cubicBezTo>
                  <a:cubicBezTo>
                    <a:pt x="952" y="229"/>
                    <a:pt x="954" y="229"/>
                    <a:pt x="955" y="230"/>
                  </a:cubicBezTo>
                  <a:cubicBezTo>
                    <a:pt x="955" y="231"/>
                    <a:pt x="955" y="233"/>
                    <a:pt x="954" y="234"/>
                  </a:cubicBezTo>
                  <a:cubicBezTo>
                    <a:pt x="953" y="235"/>
                    <a:pt x="951" y="236"/>
                    <a:pt x="949" y="237"/>
                  </a:cubicBezTo>
                  <a:cubicBezTo>
                    <a:pt x="946" y="238"/>
                    <a:pt x="944" y="239"/>
                    <a:pt x="940" y="239"/>
                  </a:cubicBezTo>
                  <a:cubicBezTo>
                    <a:pt x="936" y="239"/>
                    <a:pt x="932" y="238"/>
                    <a:pt x="929" y="236"/>
                  </a:cubicBezTo>
                  <a:cubicBezTo>
                    <a:pt x="926" y="234"/>
                    <a:pt x="923" y="232"/>
                    <a:pt x="921" y="229"/>
                  </a:cubicBezTo>
                  <a:cubicBezTo>
                    <a:pt x="920" y="225"/>
                    <a:pt x="919" y="222"/>
                    <a:pt x="919" y="218"/>
                  </a:cubicBezTo>
                  <a:cubicBezTo>
                    <a:pt x="919" y="214"/>
                    <a:pt x="920" y="210"/>
                    <a:pt x="921" y="207"/>
                  </a:cubicBezTo>
                  <a:cubicBezTo>
                    <a:pt x="923" y="204"/>
                    <a:pt x="925" y="202"/>
                    <a:pt x="929" y="200"/>
                  </a:cubicBezTo>
                  <a:cubicBezTo>
                    <a:pt x="932" y="198"/>
                    <a:pt x="935" y="197"/>
                    <a:pt x="939" y="197"/>
                  </a:cubicBezTo>
                  <a:cubicBezTo>
                    <a:pt x="943" y="197"/>
                    <a:pt x="946" y="198"/>
                    <a:pt x="949" y="200"/>
                  </a:cubicBezTo>
                  <a:cubicBezTo>
                    <a:pt x="952" y="202"/>
                    <a:pt x="954" y="204"/>
                    <a:pt x="956" y="207"/>
                  </a:cubicBezTo>
                  <a:close/>
                  <a:moveTo>
                    <a:pt x="953" y="216"/>
                  </a:moveTo>
                  <a:cubicBezTo>
                    <a:pt x="953" y="211"/>
                    <a:pt x="951" y="208"/>
                    <a:pt x="949" y="206"/>
                  </a:cubicBezTo>
                  <a:cubicBezTo>
                    <a:pt x="946" y="203"/>
                    <a:pt x="943" y="202"/>
                    <a:pt x="939" y="202"/>
                  </a:cubicBezTo>
                  <a:cubicBezTo>
                    <a:pt x="935" y="202"/>
                    <a:pt x="932" y="203"/>
                    <a:pt x="929" y="206"/>
                  </a:cubicBezTo>
                  <a:cubicBezTo>
                    <a:pt x="926" y="208"/>
                    <a:pt x="925" y="211"/>
                    <a:pt x="924" y="216"/>
                  </a:cubicBezTo>
                  <a:lnTo>
                    <a:pt x="953" y="216"/>
                  </a:lnTo>
                  <a:close/>
                  <a:moveTo>
                    <a:pt x="1000" y="198"/>
                  </a:moveTo>
                  <a:cubicBezTo>
                    <a:pt x="999" y="198"/>
                    <a:pt x="998" y="198"/>
                    <a:pt x="997" y="199"/>
                  </a:cubicBezTo>
                  <a:cubicBezTo>
                    <a:pt x="983" y="232"/>
                    <a:pt x="983" y="232"/>
                    <a:pt x="983" y="232"/>
                  </a:cubicBezTo>
                  <a:cubicBezTo>
                    <a:pt x="968" y="199"/>
                    <a:pt x="968" y="199"/>
                    <a:pt x="968" y="199"/>
                  </a:cubicBezTo>
                  <a:cubicBezTo>
                    <a:pt x="968" y="198"/>
                    <a:pt x="967" y="198"/>
                    <a:pt x="966" y="198"/>
                  </a:cubicBezTo>
                  <a:cubicBezTo>
                    <a:pt x="964" y="198"/>
                    <a:pt x="962" y="200"/>
                    <a:pt x="963" y="201"/>
                  </a:cubicBezTo>
                  <a:cubicBezTo>
                    <a:pt x="978" y="236"/>
                    <a:pt x="978" y="236"/>
                    <a:pt x="978" y="236"/>
                  </a:cubicBezTo>
                  <a:cubicBezTo>
                    <a:pt x="979" y="237"/>
                    <a:pt x="981" y="238"/>
                    <a:pt x="982" y="238"/>
                  </a:cubicBezTo>
                  <a:cubicBezTo>
                    <a:pt x="984" y="238"/>
                    <a:pt x="986" y="237"/>
                    <a:pt x="986" y="236"/>
                  </a:cubicBezTo>
                  <a:cubicBezTo>
                    <a:pt x="1002" y="201"/>
                    <a:pt x="1002" y="201"/>
                    <a:pt x="1002" y="201"/>
                  </a:cubicBezTo>
                  <a:cubicBezTo>
                    <a:pt x="1003" y="199"/>
                    <a:pt x="1001" y="198"/>
                    <a:pt x="1000" y="198"/>
                  </a:cubicBezTo>
                  <a:close/>
                  <a:moveTo>
                    <a:pt x="1043" y="207"/>
                  </a:moveTo>
                  <a:cubicBezTo>
                    <a:pt x="1045" y="210"/>
                    <a:pt x="1046" y="214"/>
                    <a:pt x="1046" y="218"/>
                  </a:cubicBezTo>
                  <a:cubicBezTo>
                    <a:pt x="1046" y="220"/>
                    <a:pt x="1046" y="220"/>
                    <a:pt x="1046" y="220"/>
                  </a:cubicBezTo>
                  <a:cubicBezTo>
                    <a:pt x="1012" y="220"/>
                    <a:pt x="1012" y="220"/>
                    <a:pt x="1012" y="220"/>
                  </a:cubicBezTo>
                  <a:cubicBezTo>
                    <a:pt x="1012" y="224"/>
                    <a:pt x="1013" y="227"/>
                    <a:pt x="1016" y="230"/>
                  </a:cubicBezTo>
                  <a:cubicBezTo>
                    <a:pt x="1019" y="232"/>
                    <a:pt x="1023" y="234"/>
                    <a:pt x="1028" y="234"/>
                  </a:cubicBezTo>
                  <a:cubicBezTo>
                    <a:pt x="1030" y="234"/>
                    <a:pt x="1032" y="233"/>
                    <a:pt x="1035" y="232"/>
                  </a:cubicBezTo>
                  <a:cubicBezTo>
                    <a:pt x="1036" y="232"/>
                    <a:pt x="1037" y="231"/>
                    <a:pt x="1038" y="230"/>
                  </a:cubicBezTo>
                  <a:cubicBezTo>
                    <a:pt x="1039" y="229"/>
                    <a:pt x="1041" y="229"/>
                    <a:pt x="1042" y="230"/>
                  </a:cubicBezTo>
                  <a:cubicBezTo>
                    <a:pt x="1043" y="231"/>
                    <a:pt x="1043" y="233"/>
                    <a:pt x="1042" y="234"/>
                  </a:cubicBezTo>
                  <a:cubicBezTo>
                    <a:pt x="1040" y="235"/>
                    <a:pt x="1038" y="236"/>
                    <a:pt x="1036" y="237"/>
                  </a:cubicBezTo>
                  <a:cubicBezTo>
                    <a:pt x="1034" y="238"/>
                    <a:pt x="1031" y="239"/>
                    <a:pt x="1027" y="239"/>
                  </a:cubicBezTo>
                  <a:cubicBezTo>
                    <a:pt x="1023" y="239"/>
                    <a:pt x="1020" y="238"/>
                    <a:pt x="1016" y="236"/>
                  </a:cubicBezTo>
                  <a:cubicBezTo>
                    <a:pt x="1013" y="234"/>
                    <a:pt x="1011" y="232"/>
                    <a:pt x="1009" y="229"/>
                  </a:cubicBezTo>
                  <a:cubicBezTo>
                    <a:pt x="1007" y="225"/>
                    <a:pt x="1006" y="222"/>
                    <a:pt x="1006" y="218"/>
                  </a:cubicBezTo>
                  <a:cubicBezTo>
                    <a:pt x="1006" y="214"/>
                    <a:pt x="1007" y="210"/>
                    <a:pt x="1009" y="207"/>
                  </a:cubicBezTo>
                  <a:cubicBezTo>
                    <a:pt x="1010" y="204"/>
                    <a:pt x="1013" y="202"/>
                    <a:pt x="1016" y="200"/>
                  </a:cubicBezTo>
                  <a:cubicBezTo>
                    <a:pt x="1019" y="198"/>
                    <a:pt x="1022" y="197"/>
                    <a:pt x="1026" y="197"/>
                  </a:cubicBezTo>
                  <a:cubicBezTo>
                    <a:pt x="1030" y="197"/>
                    <a:pt x="1033" y="198"/>
                    <a:pt x="1036" y="200"/>
                  </a:cubicBezTo>
                  <a:cubicBezTo>
                    <a:pt x="1039" y="202"/>
                    <a:pt x="1042" y="204"/>
                    <a:pt x="1043" y="207"/>
                  </a:cubicBezTo>
                  <a:close/>
                  <a:moveTo>
                    <a:pt x="1041" y="216"/>
                  </a:moveTo>
                  <a:cubicBezTo>
                    <a:pt x="1040" y="211"/>
                    <a:pt x="1039" y="208"/>
                    <a:pt x="1036" y="206"/>
                  </a:cubicBezTo>
                  <a:cubicBezTo>
                    <a:pt x="1033" y="203"/>
                    <a:pt x="1030" y="202"/>
                    <a:pt x="1026" y="202"/>
                  </a:cubicBezTo>
                  <a:cubicBezTo>
                    <a:pt x="1022" y="202"/>
                    <a:pt x="1019" y="203"/>
                    <a:pt x="1016" y="206"/>
                  </a:cubicBezTo>
                  <a:cubicBezTo>
                    <a:pt x="1013" y="208"/>
                    <a:pt x="1012" y="211"/>
                    <a:pt x="1012" y="216"/>
                  </a:cubicBezTo>
                  <a:lnTo>
                    <a:pt x="1041" y="216"/>
                  </a:lnTo>
                  <a:close/>
                  <a:moveTo>
                    <a:pt x="1078" y="197"/>
                  </a:moveTo>
                  <a:cubicBezTo>
                    <a:pt x="1074" y="197"/>
                    <a:pt x="1071" y="198"/>
                    <a:pt x="1069" y="199"/>
                  </a:cubicBezTo>
                  <a:cubicBezTo>
                    <a:pt x="1066" y="201"/>
                    <a:pt x="1064" y="203"/>
                    <a:pt x="1062" y="205"/>
                  </a:cubicBezTo>
                  <a:cubicBezTo>
                    <a:pt x="1062" y="200"/>
                    <a:pt x="1062" y="200"/>
                    <a:pt x="1062" y="200"/>
                  </a:cubicBezTo>
                  <a:cubicBezTo>
                    <a:pt x="1062" y="199"/>
                    <a:pt x="1061" y="198"/>
                    <a:pt x="1060" y="198"/>
                  </a:cubicBezTo>
                  <a:cubicBezTo>
                    <a:pt x="1058" y="198"/>
                    <a:pt x="1057" y="199"/>
                    <a:pt x="1057" y="200"/>
                  </a:cubicBezTo>
                  <a:cubicBezTo>
                    <a:pt x="1057" y="236"/>
                    <a:pt x="1057" y="236"/>
                    <a:pt x="1057" y="236"/>
                  </a:cubicBezTo>
                  <a:cubicBezTo>
                    <a:pt x="1057" y="237"/>
                    <a:pt x="1058" y="238"/>
                    <a:pt x="1060" y="238"/>
                  </a:cubicBezTo>
                  <a:cubicBezTo>
                    <a:pt x="1061" y="238"/>
                    <a:pt x="1063" y="237"/>
                    <a:pt x="1063" y="236"/>
                  </a:cubicBezTo>
                  <a:cubicBezTo>
                    <a:pt x="1063" y="217"/>
                    <a:pt x="1063" y="217"/>
                    <a:pt x="1063" y="217"/>
                  </a:cubicBezTo>
                  <a:cubicBezTo>
                    <a:pt x="1063" y="212"/>
                    <a:pt x="1064" y="209"/>
                    <a:pt x="1066" y="206"/>
                  </a:cubicBezTo>
                  <a:cubicBezTo>
                    <a:pt x="1069" y="204"/>
                    <a:pt x="1073" y="202"/>
                    <a:pt x="1077" y="202"/>
                  </a:cubicBezTo>
                  <a:cubicBezTo>
                    <a:pt x="1081" y="202"/>
                    <a:pt x="1084" y="203"/>
                    <a:pt x="1086" y="206"/>
                  </a:cubicBezTo>
                  <a:cubicBezTo>
                    <a:pt x="1088" y="208"/>
                    <a:pt x="1089" y="211"/>
                    <a:pt x="1089" y="215"/>
                  </a:cubicBezTo>
                  <a:cubicBezTo>
                    <a:pt x="1089" y="236"/>
                    <a:pt x="1089" y="236"/>
                    <a:pt x="1089" y="236"/>
                  </a:cubicBezTo>
                  <a:cubicBezTo>
                    <a:pt x="1089" y="237"/>
                    <a:pt x="1090" y="238"/>
                    <a:pt x="1092" y="238"/>
                  </a:cubicBezTo>
                  <a:cubicBezTo>
                    <a:pt x="1094" y="238"/>
                    <a:pt x="1095" y="237"/>
                    <a:pt x="1095" y="236"/>
                  </a:cubicBezTo>
                  <a:cubicBezTo>
                    <a:pt x="1095" y="215"/>
                    <a:pt x="1095" y="215"/>
                    <a:pt x="1095" y="215"/>
                  </a:cubicBezTo>
                  <a:cubicBezTo>
                    <a:pt x="1095" y="209"/>
                    <a:pt x="1093" y="205"/>
                    <a:pt x="1090" y="202"/>
                  </a:cubicBezTo>
                  <a:cubicBezTo>
                    <a:pt x="1087" y="199"/>
                    <a:pt x="1083" y="197"/>
                    <a:pt x="1078" y="197"/>
                  </a:cubicBezTo>
                  <a:close/>
                  <a:moveTo>
                    <a:pt x="1128" y="233"/>
                  </a:moveTo>
                  <a:cubicBezTo>
                    <a:pt x="1127" y="233"/>
                    <a:pt x="1127" y="233"/>
                    <a:pt x="1127" y="233"/>
                  </a:cubicBezTo>
                  <a:cubicBezTo>
                    <a:pt x="1126" y="234"/>
                    <a:pt x="1124" y="234"/>
                    <a:pt x="1123" y="234"/>
                  </a:cubicBezTo>
                  <a:cubicBezTo>
                    <a:pt x="1121" y="234"/>
                    <a:pt x="1119" y="233"/>
                    <a:pt x="1118" y="232"/>
                  </a:cubicBezTo>
                  <a:cubicBezTo>
                    <a:pt x="1117" y="231"/>
                    <a:pt x="1116" y="229"/>
                    <a:pt x="1116" y="227"/>
                  </a:cubicBezTo>
                  <a:cubicBezTo>
                    <a:pt x="1116" y="202"/>
                    <a:pt x="1116" y="202"/>
                    <a:pt x="1116" y="202"/>
                  </a:cubicBezTo>
                  <a:cubicBezTo>
                    <a:pt x="1126" y="202"/>
                    <a:pt x="1126" y="202"/>
                    <a:pt x="1126" y="202"/>
                  </a:cubicBezTo>
                  <a:cubicBezTo>
                    <a:pt x="1128" y="202"/>
                    <a:pt x="1129" y="201"/>
                    <a:pt x="1129" y="200"/>
                  </a:cubicBezTo>
                  <a:cubicBezTo>
                    <a:pt x="1129" y="199"/>
                    <a:pt x="1128" y="198"/>
                    <a:pt x="1126" y="198"/>
                  </a:cubicBezTo>
                  <a:cubicBezTo>
                    <a:pt x="1116" y="198"/>
                    <a:pt x="1116" y="198"/>
                    <a:pt x="1116" y="198"/>
                  </a:cubicBezTo>
                  <a:cubicBezTo>
                    <a:pt x="1116" y="191"/>
                    <a:pt x="1116" y="191"/>
                    <a:pt x="1116" y="191"/>
                  </a:cubicBezTo>
                  <a:cubicBezTo>
                    <a:pt x="1116" y="190"/>
                    <a:pt x="1115" y="189"/>
                    <a:pt x="1113" y="189"/>
                  </a:cubicBezTo>
                  <a:cubicBezTo>
                    <a:pt x="1112" y="189"/>
                    <a:pt x="1111" y="190"/>
                    <a:pt x="1111" y="191"/>
                  </a:cubicBezTo>
                  <a:cubicBezTo>
                    <a:pt x="1111" y="198"/>
                    <a:pt x="1111" y="198"/>
                    <a:pt x="1111" y="198"/>
                  </a:cubicBezTo>
                  <a:cubicBezTo>
                    <a:pt x="1106" y="198"/>
                    <a:pt x="1106" y="198"/>
                    <a:pt x="1106" y="198"/>
                  </a:cubicBezTo>
                  <a:cubicBezTo>
                    <a:pt x="1104" y="198"/>
                    <a:pt x="1103" y="199"/>
                    <a:pt x="1103" y="200"/>
                  </a:cubicBezTo>
                  <a:cubicBezTo>
                    <a:pt x="1103" y="201"/>
                    <a:pt x="1104" y="202"/>
                    <a:pt x="1106" y="202"/>
                  </a:cubicBezTo>
                  <a:cubicBezTo>
                    <a:pt x="1111" y="202"/>
                    <a:pt x="1111" y="202"/>
                    <a:pt x="1111" y="202"/>
                  </a:cubicBezTo>
                  <a:cubicBezTo>
                    <a:pt x="1111" y="227"/>
                    <a:pt x="1111" y="227"/>
                    <a:pt x="1111" y="227"/>
                  </a:cubicBezTo>
                  <a:cubicBezTo>
                    <a:pt x="1111" y="231"/>
                    <a:pt x="1112" y="234"/>
                    <a:pt x="1114" y="236"/>
                  </a:cubicBezTo>
                  <a:cubicBezTo>
                    <a:pt x="1116" y="238"/>
                    <a:pt x="1119" y="239"/>
                    <a:pt x="1123" y="239"/>
                  </a:cubicBezTo>
                  <a:cubicBezTo>
                    <a:pt x="1124" y="239"/>
                    <a:pt x="1126" y="238"/>
                    <a:pt x="1127" y="238"/>
                  </a:cubicBezTo>
                  <a:cubicBezTo>
                    <a:pt x="1128" y="238"/>
                    <a:pt x="1129" y="237"/>
                    <a:pt x="1130" y="237"/>
                  </a:cubicBezTo>
                  <a:cubicBezTo>
                    <a:pt x="1131" y="236"/>
                    <a:pt x="1131" y="235"/>
                    <a:pt x="1130" y="234"/>
                  </a:cubicBezTo>
                  <a:cubicBezTo>
                    <a:pt x="1130" y="233"/>
                    <a:pt x="1129" y="233"/>
                    <a:pt x="1128" y="233"/>
                  </a:cubicBezTo>
                  <a:close/>
                  <a:moveTo>
                    <a:pt x="1144" y="198"/>
                  </a:moveTo>
                  <a:cubicBezTo>
                    <a:pt x="1143" y="198"/>
                    <a:pt x="1141" y="199"/>
                    <a:pt x="1141" y="200"/>
                  </a:cubicBezTo>
                  <a:cubicBezTo>
                    <a:pt x="1141" y="236"/>
                    <a:pt x="1141" y="236"/>
                    <a:pt x="1141" y="236"/>
                  </a:cubicBezTo>
                  <a:cubicBezTo>
                    <a:pt x="1141" y="237"/>
                    <a:pt x="1143" y="238"/>
                    <a:pt x="1144" y="238"/>
                  </a:cubicBezTo>
                  <a:cubicBezTo>
                    <a:pt x="1146" y="238"/>
                    <a:pt x="1147" y="237"/>
                    <a:pt x="1147" y="236"/>
                  </a:cubicBezTo>
                  <a:cubicBezTo>
                    <a:pt x="1147" y="200"/>
                    <a:pt x="1147" y="200"/>
                    <a:pt x="1147" y="200"/>
                  </a:cubicBezTo>
                  <a:cubicBezTo>
                    <a:pt x="1147" y="199"/>
                    <a:pt x="1146" y="198"/>
                    <a:pt x="1144" y="198"/>
                  </a:cubicBezTo>
                  <a:close/>
                  <a:moveTo>
                    <a:pt x="1144" y="181"/>
                  </a:moveTo>
                  <a:cubicBezTo>
                    <a:pt x="1143" y="181"/>
                    <a:pt x="1142" y="181"/>
                    <a:pt x="1141" y="182"/>
                  </a:cubicBezTo>
                  <a:cubicBezTo>
                    <a:pt x="1141" y="183"/>
                    <a:pt x="1140" y="184"/>
                    <a:pt x="1140" y="185"/>
                  </a:cubicBezTo>
                  <a:cubicBezTo>
                    <a:pt x="1140" y="186"/>
                    <a:pt x="1141" y="187"/>
                    <a:pt x="1141" y="188"/>
                  </a:cubicBezTo>
                  <a:cubicBezTo>
                    <a:pt x="1142" y="188"/>
                    <a:pt x="1143" y="189"/>
                    <a:pt x="1144" y="189"/>
                  </a:cubicBezTo>
                  <a:cubicBezTo>
                    <a:pt x="1145" y="189"/>
                    <a:pt x="1146" y="188"/>
                    <a:pt x="1147" y="188"/>
                  </a:cubicBezTo>
                  <a:cubicBezTo>
                    <a:pt x="1148" y="187"/>
                    <a:pt x="1148" y="186"/>
                    <a:pt x="1148" y="185"/>
                  </a:cubicBezTo>
                  <a:cubicBezTo>
                    <a:pt x="1148" y="184"/>
                    <a:pt x="1148" y="183"/>
                    <a:pt x="1147" y="182"/>
                  </a:cubicBezTo>
                  <a:cubicBezTo>
                    <a:pt x="1146" y="181"/>
                    <a:pt x="1145" y="181"/>
                    <a:pt x="1144" y="181"/>
                  </a:cubicBezTo>
                  <a:close/>
                  <a:moveTo>
                    <a:pt x="1198" y="220"/>
                  </a:moveTo>
                  <a:cubicBezTo>
                    <a:pt x="1164" y="220"/>
                    <a:pt x="1164" y="220"/>
                    <a:pt x="1164" y="220"/>
                  </a:cubicBezTo>
                  <a:cubicBezTo>
                    <a:pt x="1164" y="224"/>
                    <a:pt x="1166" y="227"/>
                    <a:pt x="1169" y="230"/>
                  </a:cubicBezTo>
                  <a:cubicBezTo>
                    <a:pt x="1172" y="232"/>
                    <a:pt x="1175" y="234"/>
                    <a:pt x="1180" y="234"/>
                  </a:cubicBezTo>
                  <a:cubicBezTo>
                    <a:pt x="1182" y="234"/>
                    <a:pt x="1185" y="233"/>
                    <a:pt x="1187" y="232"/>
                  </a:cubicBezTo>
                  <a:cubicBezTo>
                    <a:pt x="1188" y="232"/>
                    <a:pt x="1190" y="231"/>
                    <a:pt x="1191" y="230"/>
                  </a:cubicBezTo>
                  <a:cubicBezTo>
                    <a:pt x="1192" y="229"/>
                    <a:pt x="1193" y="229"/>
                    <a:pt x="1194" y="230"/>
                  </a:cubicBezTo>
                  <a:cubicBezTo>
                    <a:pt x="1195" y="231"/>
                    <a:pt x="1195" y="233"/>
                    <a:pt x="1194" y="234"/>
                  </a:cubicBezTo>
                  <a:cubicBezTo>
                    <a:pt x="1192" y="235"/>
                    <a:pt x="1191" y="236"/>
                    <a:pt x="1189" y="237"/>
                  </a:cubicBezTo>
                  <a:cubicBezTo>
                    <a:pt x="1186" y="238"/>
                    <a:pt x="1183" y="239"/>
                    <a:pt x="1180" y="239"/>
                  </a:cubicBezTo>
                  <a:cubicBezTo>
                    <a:pt x="1175" y="239"/>
                    <a:pt x="1172" y="238"/>
                    <a:pt x="1168" y="236"/>
                  </a:cubicBezTo>
                  <a:cubicBezTo>
                    <a:pt x="1165" y="234"/>
                    <a:pt x="1163" y="232"/>
                    <a:pt x="1161" y="229"/>
                  </a:cubicBezTo>
                  <a:cubicBezTo>
                    <a:pt x="1159" y="225"/>
                    <a:pt x="1158" y="222"/>
                    <a:pt x="1158" y="218"/>
                  </a:cubicBezTo>
                  <a:cubicBezTo>
                    <a:pt x="1158" y="214"/>
                    <a:pt x="1159" y="210"/>
                    <a:pt x="1161" y="207"/>
                  </a:cubicBezTo>
                  <a:cubicBezTo>
                    <a:pt x="1163" y="204"/>
                    <a:pt x="1165" y="202"/>
                    <a:pt x="1168" y="200"/>
                  </a:cubicBezTo>
                  <a:cubicBezTo>
                    <a:pt x="1171" y="198"/>
                    <a:pt x="1174" y="197"/>
                    <a:pt x="1178" y="197"/>
                  </a:cubicBezTo>
                  <a:cubicBezTo>
                    <a:pt x="1182" y="197"/>
                    <a:pt x="1185" y="198"/>
                    <a:pt x="1188" y="200"/>
                  </a:cubicBezTo>
                  <a:cubicBezTo>
                    <a:pt x="1191" y="202"/>
                    <a:pt x="1194" y="204"/>
                    <a:pt x="1195" y="207"/>
                  </a:cubicBezTo>
                  <a:cubicBezTo>
                    <a:pt x="1197" y="210"/>
                    <a:pt x="1198" y="214"/>
                    <a:pt x="1198" y="218"/>
                  </a:cubicBezTo>
                  <a:lnTo>
                    <a:pt x="1198" y="220"/>
                  </a:lnTo>
                  <a:close/>
                  <a:moveTo>
                    <a:pt x="1193" y="216"/>
                  </a:moveTo>
                  <a:cubicBezTo>
                    <a:pt x="1192" y="211"/>
                    <a:pt x="1191" y="208"/>
                    <a:pt x="1188" y="206"/>
                  </a:cubicBezTo>
                  <a:cubicBezTo>
                    <a:pt x="1186" y="203"/>
                    <a:pt x="1182" y="202"/>
                    <a:pt x="1178" y="202"/>
                  </a:cubicBezTo>
                  <a:cubicBezTo>
                    <a:pt x="1174" y="202"/>
                    <a:pt x="1171" y="203"/>
                    <a:pt x="1168" y="206"/>
                  </a:cubicBezTo>
                  <a:cubicBezTo>
                    <a:pt x="1166" y="208"/>
                    <a:pt x="1164" y="211"/>
                    <a:pt x="1164" y="216"/>
                  </a:cubicBezTo>
                  <a:lnTo>
                    <a:pt x="1193" y="216"/>
                  </a:lnTo>
                  <a:close/>
                </a:path>
              </a:pathLst>
            </a:custGeom>
            <a:solidFill>
              <a:srgbClr val="2638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cSld>
  <p:clrMap bg1="lt1" tx1="dk1" bg2="lt2" tx2="dk2" accent1="accent1" accent2="accent2" accent3="accent3" accent4="accent4" accent5="accent5" accent6="accent6" hlink="hlink" folHlink="folHlink"/>
  <p:sldLayoutIdLst>
    <p:sldLayoutId id="2147483715" r:id="rId1"/>
    <p:sldLayoutId id="2147483717" r:id="rId2"/>
    <p:sldLayoutId id="2147483718" r:id="rId3"/>
    <p:sldLayoutId id="2147483719" r:id="rId4"/>
    <p:sldLayoutId id="2147483720" r:id="rId5"/>
    <p:sldLayoutId id="2147483722" r:id="rId6"/>
    <p:sldLayoutId id="2147483721" r:id="rId7"/>
    <p:sldLayoutId id="2147483723" r:id="rId8"/>
    <p:sldLayoutId id="2147483724" r:id="rId9"/>
    <p:sldLayoutId id="2147483730" r:id="rId10"/>
    <p:sldLayoutId id="2147483731" r:id="rId11"/>
    <p:sldLayoutId id="2147483710" r:id="rId12"/>
    <p:sldLayoutId id="2147483732" r:id="rId13"/>
    <p:sldLayoutId id="2147483711" r:id="rId14"/>
    <p:sldLayoutId id="2147483713" r:id="rId15"/>
    <p:sldLayoutId id="2147483714" r:id="rId16"/>
    <p:sldLayoutId id="2147483733" r:id="rId17"/>
    <p:sldLayoutId id="2147483734" r:id="rId18"/>
    <p:sldLayoutId id="2147483735" r:id="rId19"/>
    <p:sldLayoutId id="2147483736" r:id="rId20"/>
    <p:sldLayoutId id="2147483737" r:id="rId21"/>
    <p:sldLayoutId id="2147483725" r:id="rId22"/>
    <p:sldLayoutId id="2147483726" r:id="rId23"/>
    <p:sldLayoutId id="2147483727" r:id="rId24"/>
    <p:sldLayoutId id="2147483729" r:id="rId25"/>
    <p:sldLayoutId id="2147483728" r:id="rId26"/>
    <p:sldLayoutId id="2147483738" r:id="rId27"/>
    <p:sldLayoutId id="2147483739" r:id="rId28"/>
    <p:sldLayoutId id="2147483769" r:id="rId29"/>
  </p:sldLayoutIdLst>
  <p:hf hdr="0" ftr="0" dt="0"/>
  <p:txStyles>
    <p:titleStyle>
      <a:lvl1pPr algn="l" defTabSz="1088610" rtl="0" eaLnBrk="1" latinLnBrk="0" hangingPunct="1">
        <a:lnSpc>
          <a:spcPct val="91000"/>
        </a:lnSpc>
        <a:spcBef>
          <a:spcPct val="0"/>
        </a:spcBef>
        <a:buNone/>
        <a:defRPr sz="4750" b="1" kern="1200">
          <a:solidFill>
            <a:schemeClr val="tx1"/>
          </a:solidFill>
          <a:latin typeface="+mj-lt"/>
          <a:ea typeface="+mj-ea"/>
          <a:cs typeface="+mj-cs"/>
        </a:defRPr>
      </a:lvl1pPr>
    </p:titleStyle>
    <p:bodyStyle>
      <a:lvl1pPr marL="198000" indent="-198000" algn="l" defTabSz="1088610" rtl="0" eaLnBrk="1" latinLnBrk="0" hangingPunct="1">
        <a:lnSpc>
          <a:spcPct val="120000"/>
        </a:lnSpc>
        <a:spcBef>
          <a:spcPts val="0"/>
        </a:spcBef>
        <a:buClr>
          <a:schemeClr val="tx1"/>
        </a:buClr>
        <a:buSzPct val="90000"/>
        <a:buFont typeface="Arial" panose="020B0604020202020204" pitchFamily="34" charset="0"/>
        <a:buChar char="•"/>
        <a:defRPr sz="1700" b="0" kern="1200" baseline="0">
          <a:solidFill>
            <a:schemeClr val="tx1"/>
          </a:solidFill>
          <a:latin typeface="+mn-lt"/>
          <a:ea typeface="+mn-ea"/>
          <a:cs typeface="+mn-cs"/>
        </a:defRPr>
      </a:lvl1pPr>
      <a:lvl2pPr marL="396000" indent="-198000" algn="l" defTabSz="1088610" rtl="0" eaLnBrk="1" latinLnBrk="0" hangingPunct="1">
        <a:lnSpc>
          <a:spcPct val="120000"/>
        </a:lnSpc>
        <a:spcBef>
          <a:spcPts val="0"/>
        </a:spcBef>
        <a:buClr>
          <a:schemeClr val="tx1"/>
        </a:buClr>
        <a:buSzPct val="90000"/>
        <a:buFont typeface="Arial" pitchFamily="34" charset="0"/>
        <a:buChar char="•"/>
        <a:defRPr sz="1700" kern="1200">
          <a:solidFill>
            <a:schemeClr val="tx1"/>
          </a:solidFill>
          <a:latin typeface="+mn-lt"/>
          <a:ea typeface="+mn-ea"/>
          <a:cs typeface="+mn-cs"/>
        </a:defRPr>
      </a:lvl2pPr>
      <a:lvl3pPr marL="594000" indent="-198000" algn="l" defTabSz="1088610" rtl="0" eaLnBrk="1" latinLnBrk="0" hangingPunct="1">
        <a:lnSpc>
          <a:spcPct val="120000"/>
        </a:lnSpc>
        <a:spcBef>
          <a:spcPts val="0"/>
        </a:spcBef>
        <a:buClr>
          <a:schemeClr val="tx1"/>
        </a:buClr>
        <a:buSzPct val="90000"/>
        <a:buFont typeface="Arial" pitchFamily="34" charset="0"/>
        <a:buChar char="•"/>
        <a:defRPr sz="1700" b="0" kern="1200">
          <a:solidFill>
            <a:schemeClr val="tx1"/>
          </a:solidFill>
          <a:latin typeface="+mn-lt"/>
          <a:ea typeface="+mn-ea"/>
          <a:cs typeface="+mn-cs"/>
        </a:defRPr>
      </a:lvl3pPr>
      <a:lvl4pPr marL="0" indent="0" algn="l" defTabSz="1088610" rtl="0" eaLnBrk="1" latinLnBrk="0" hangingPunct="1">
        <a:lnSpc>
          <a:spcPct val="120000"/>
        </a:lnSpc>
        <a:spcBef>
          <a:spcPts val="0"/>
        </a:spcBef>
        <a:buFont typeface="Arial" pitchFamily="34" charset="0"/>
        <a:buNone/>
        <a:defRPr sz="1700" b="1" kern="1200">
          <a:solidFill>
            <a:schemeClr val="tx1"/>
          </a:solidFill>
          <a:latin typeface="+mn-lt"/>
          <a:ea typeface="+mn-ea"/>
          <a:cs typeface="+mn-cs"/>
        </a:defRPr>
      </a:lvl4pPr>
      <a:lvl5pPr marL="0" indent="0" algn="l" defTabSz="1088610" rtl="0" eaLnBrk="1" latinLnBrk="0" hangingPunct="1">
        <a:lnSpc>
          <a:spcPct val="120000"/>
        </a:lnSpc>
        <a:spcBef>
          <a:spcPts val="0"/>
        </a:spcBef>
        <a:buFont typeface="Arial" pitchFamily="34" charset="0"/>
        <a:buNone/>
        <a:defRPr sz="1700" kern="1200">
          <a:solidFill>
            <a:schemeClr val="tx1"/>
          </a:solidFill>
          <a:latin typeface="+mn-lt"/>
          <a:ea typeface="+mn-ea"/>
          <a:cs typeface="+mn-cs"/>
        </a:defRPr>
      </a:lvl5pPr>
      <a:lvl6pPr marL="196850" indent="0" algn="l" defTabSz="1088610" rtl="0" eaLnBrk="1" latinLnBrk="0" hangingPunct="1">
        <a:lnSpc>
          <a:spcPct val="120000"/>
        </a:lnSpc>
        <a:spcBef>
          <a:spcPts val="0"/>
        </a:spcBef>
        <a:buFont typeface="Arial" pitchFamily="34" charset="0"/>
        <a:buNone/>
        <a:defRPr sz="1700" kern="1200">
          <a:solidFill>
            <a:schemeClr val="tx1"/>
          </a:solidFill>
          <a:latin typeface="+mn-lt"/>
          <a:ea typeface="+mn-ea"/>
          <a:cs typeface="+mn-cs"/>
        </a:defRPr>
      </a:lvl6pPr>
      <a:lvl7pPr marL="395288" indent="0" algn="l" defTabSz="1088610" rtl="0" eaLnBrk="1" latinLnBrk="0" hangingPunct="1">
        <a:lnSpc>
          <a:spcPct val="120000"/>
        </a:lnSpc>
        <a:spcBef>
          <a:spcPts val="0"/>
        </a:spcBef>
        <a:buFont typeface="Arial" pitchFamily="34" charset="0"/>
        <a:buNone/>
        <a:defRPr sz="1700" kern="1200">
          <a:solidFill>
            <a:schemeClr val="tx1"/>
          </a:solidFill>
          <a:latin typeface="+mn-lt"/>
          <a:ea typeface="+mn-ea"/>
          <a:cs typeface="+mn-cs"/>
        </a:defRPr>
      </a:lvl7pPr>
      <a:lvl8pPr marL="593725" indent="0" algn="l" defTabSz="1088610" rtl="0" eaLnBrk="1" latinLnBrk="0" hangingPunct="1">
        <a:lnSpc>
          <a:spcPct val="120000"/>
        </a:lnSpc>
        <a:spcBef>
          <a:spcPts val="0"/>
        </a:spcBef>
        <a:buFont typeface="Arial" pitchFamily="34" charset="0"/>
        <a:buNone/>
        <a:defRPr sz="1700" kern="1200">
          <a:solidFill>
            <a:schemeClr val="tx1"/>
          </a:solidFill>
          <a:latin typeface="+mn-lt"/>
          <a:ea typeface="+mn-ea"/>
          <a:cs typeface="+mn-cs"/>
        </a:defRPr>
      </a:lvl8pPr>
      <a:lvl9pPr marL="0" indent="0" algn="l" defTabSz="1088610" rtl="0" eaLnBrk="1" latinLnBrk="0" hangingPunct="1">
        <a:lnSpc>
          <a:spcPct val="120000"/>
        </a:lnSpc>
        <a:spcBef>
          <a:spcPts val="0"/>
        </a:spcBef>
        <a:buFont typeface="Arial" pitchFamily="34" charset="0"/>
        <a:buNone/>
        <a:defRPr sz="1200" kern="1200">
          <a:solidFill>
            <a:schemeClr val="tx1"/>
          </a:solidFill>
          <a:latin typeface="+mn-lt"/>
          <a:ea typeface="+mn-ea"/>
          <a:cs typeface="+mn-cs"/>
        </a:defRPr>
      </a:lvl9pPr>
    </p:bodyStyle>
    <p:otherStyle>
      <a:defPPr>
        <a:defRPr lang="nl-NL"/>
      </a:defPPr>
      <a:lvl1pPr marL="0" algn="l" defTabSz="1088610" rtl="0" eaLnBrk="1" latinLnBrk="0" hangingPunct="1">
        <a:defRPr sz="2100" kern="1200">
          <a:solidFill>
            <a:schemeClr val="tx1"/>
          </a:solidFill>
          <a:latin typeface="+mn-lt"/>
          <a:ea typeface="+mn-ea"/>
          <a:cs typeface="+mn-cs"/>
        </a:defRPr>
      </a:lvl1pPr>
      <a:lvl2pPr marL="544306" algn="l" defTabSz="1088610" rtl="0" eaLnBrk="1" latinLnBrk="0" hangingPunct="1">
        <a:defRPr sz="2100" kern="1200">
          <a:solidFill>
            <a:schemeClr val="tx1"/>
          </a:solidFill>
          <a:latin typeface="+mn-lt"/>
          <a:ea typeface="+mn-ea"/>
          <a:cs typeface="+mn-cs"/>
        </a:defRPr>
      </a:lvl2pPr>
      <a:lvl3pPr marL="1088610" algn="l" defTabSz="1088610" rtl="0" eaLnBrk="1" latinLnBrk="0" hangingPunct="1">
        <a:defRPr sz="2100" kern="1200">
          <a:solidFill>
            <a:schemeClr val="tx1"/>
          </a:solidFill>
          <a:latin typeface="+mn-lt"/>
          <a:ea typeface="+mn-ea"/>
          <a:cs typeface="+mn-cs"/>
        </a:defRPr>
      </a:lvl3pPr>
      <a:lvl4pPr marL="1632916" algn="l" defTabSz="1088610" rtl="0" eaLnBrk="1" latinLnBrk="0" hangingPunct="1">
        <a:defRPr sz="2100" kern="1200">
          <a:solidFill>
            <a:schemeClr val="tx1"/>
          </a:solidFill>
          <a:latin typeface="+mn-lt"/>
          <a:ea typeface="+mn-ea"/>
          <a:cs typeface="+mn-cs"/>
        </a:defRPr>
      </a:lvl4pPr>
      <a:lvl5pPr marL="2177222" algn="l" defTabSz="1088610" rtl="0" eaLnBrk="1" latinLnBrk="0" hangingPunct="1">
        <a:defRPr sz="2100" kern="1200">
          <a:solidFill>
            <a:schemeClr val="tx1"/>
          </a:solidFill>
          <a:latin typeface="+mn-lt"/>
          <a:ea typeface="+mn-ea"/>
          <a:cs typeface="+mn-cs"/>
        </a:defRPr>
      </a:lvl5pPr>
      <a:lvl6pPr marL="2721526" algn="l" defTabSz="1088610" rtl="0" eaLnBrk="1" latinLnBrk="0" hangingPunct="1">
        <a:defRPr sz="2100" kern="1200">
          <a:solidFill>
            <a:schemeClr val="tx1"/>
          </a:solidFill>
          <a:latin typeface="+mn-lt"/>
          <a:ea typeface="+mn-ea"/>
          <a:cs typeface="+mn-cs"/>
        </a:defRPr>
      </a:lvl6pPr>
      <a:lvl7pPr marL="3265831" algn="l" defTabSz="1088610" rtl="0" eaLnBrk="1" latinLnBrk="0" hangingPunct="1">
        <a:defRPr sz="2100" kern="1200">
          <a:solidFill>
            <a:schemeClr val="tx1"/>
          </a:solidFill>
          <a:latin typeface="+mn-lt"/>
          <a:ea typeface="+mn-ea"/>
          <a:cs typeface="+mn-cs"/>
        </a:defRPr>
      </a:lvl7pPr>
      <a:lvl8pPr marL="3810137" algn="l" defTabSz="1088610" rtl="0" eaLnBrk="1" latinLnBrk="0" hangingPunct="1">
        <a:defRPr sz="2100" kern="1200">
          <a:solidFill>
            <a:schemeClr val="tx1"/>
          </a:solidFill>
          <a:latin typeface="+mn-lt"/>
          <a:ea typeface="+mn-ea"/>
          <a:cs typeface="+mn-cs"/>
        </a:defRPr>
      </a:lvl8pPr>
      <a:lvl9pPr marL="4354442" algn="l" defTabSz="1088610"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Rectangle 8"/>
          <p:cNvSpPr/>
          <p:nvPr/>
        </p:nvSpPr>
        <p:spPr>
          <a:xfrm>
            <a:off x="17881" y="0"/>
            <a:ext cx="12201535" cy="6858000"/>
          </a:xfrm>
          <a:prstGeom prst="rect">
            <a:avLst/>
          </a:prstGeom>
          <a:solidFill>
            <a:srgbClr val="F08D17"/>
          </a:solidFill>
          <a:ln w="3175">
            <a:solidFill>
              <a:schemeClr val="accent1"/>
            </a:solidFill>
          </a:ln>
          <a:effectLst>
            <a:outerShdw blurRad="38100" dist="23000" dir="5400000" rotWithShape="0">
              <a:srgbClr val="000000">
                <a:alpha val="35000"/>
              </a:srgbClr>
            </a:outerShdw>
          </a:effectLst>
        </p:spPr>
        <p:txBody>
          <a:bodyPr lIns="45718" tIns="45718" rIns="45718" bIns="45718" anchor="t" anchorCtr="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000000"/>
              </a:solidFill>
              <a:effectLst/>
              <a:uLnTx/>
              <a:uFillTx/>
              <a:latin typeface="Calibri"/>
              <a:cs typeface="Calibri"/>
              <a:sym typeface="Calibri"/>
            </a:endParaRPr>
          </a:p>
        </p:txBody>
      </p:sp>
      <p:pic>
        <p:nvPicPr>
          <p:cNvPr id="9" name="Google Shape;61;p14"/>
          <p:cNvPicPr preferRelativeResize="0"/>
          <p:nvPr userDrawn="1"/>
        </p:nvPicPr>
        <p:blipFill rotWithShape="1">
          <a:blip r:embed="rId28" cstate="print">
            <a:alphaModFix/>
            <a:extLst>
              <a:ext uri="{28A0092B-C50C-407E-A947-70E740481C1C}">
                <a14:useLocalDpi xmlns:a14="http://schemas.microsoft.com/office/drawing/2010/main"/>
              </a:ext>
            </a:extLst>
          </a:blip>
          <a:srcRect/>
          <a:stretch/>
        </p:blipFill>
        <p:spPr>
          <a:xfrm>
            <a:off x="8516397" y="3174576"/>
            <a:ext cx="3675604" cy="3683425"/>
          </a:xfrm>
          <a:prstGeom prst="rect">
            <a:avLst/>
          </a:prstGeom>
          <a:noFill/>
          <a:ln>
            <a:noFill/>
          </a:ln>
        </p:spPr>
      </p:pic>
      <p:pic>
        <p:nvPicPr>
          <p:cNvPr id="6" name="Picture 11" descr="Picture 11"/>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9452296" y="292100"/>
            <a:ext cx="2396446" cy="536620"/>
          </a:xfrm>
          <a:prstGeom prst="rect">
            <a:avLst/>
          </a:prstGeom>
          <a:ln w="12700">
            <a:miter lim="400000"/>
          </a:ln>
        </p:spPr>
      </p:pic>
      <p:sp>
        <p:nvSpPr>
          <p:cNvPr id="7" name="TextBox 6"/>
          <p:cNvSpPr txBox="1"/>
          <p:nvPr userDrawn="1"/>
        </p:nvSpPr>
        <p:spPr>
          <a:xfrm>
            <a:off x="4036455" y="2971801"/>
            <a:ext cx="5720959"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000000"/>
              </a:solidFill>
              <a:effectLst/>
              <a:uLnTx/>
              <a:uFillTx/>
              <a:latin typeface="Calibri"/>
              <a:ea typeface="+mj-ea"/>
              <a:cs typeface="Calibri"/>
              <a:sym typeface="Calibri"/>
            </a:endParaRPr>
          </a:p>
        </p:txBody>
      </p:sp>
    </p:spTree>
    <p:extLst>
      <p:ext uri="{BB962C8B-B14F-4D97-AF65-F5344CB8AC3E}">
        <p14:creationId xmlns:p14="http://schemas.microsoft.com/office/powerpoint/2010/main" val="1367585067"/>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Lst>
  <p:transition spd="med"/>
  <p:hf hdr="0" ftr="0" dt="0"/>
  <p:txStyles>
    <p:titleStyle>
      <a:lvl1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1pPr>
      <a:lvl2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2pPr>
      <a:lvl3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3pPr>
      <a:lvl4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4pPr>
      <a:lvl5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5pPr>
      <a:lvl6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6pPr>
      <a:lvl7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7pPr>
      <a:lvl8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8pPr>
      <a:lvl9pPr marL="0" marR="0" indent="0" algn="ctr" defTabSz="914400" rtl="0" latinLnBrk="0">
        <a:lnSpc>
          <a:spcPct val="100000"/>
        </a:lnSpc>
        <a:spcBef>
          <a:spcPts val="0"/>
        </a:spcBef>
        <a:spcAft>
          <a:spcPts val="0"/>
        </a:spcAft>
        <a:buClrTx/>
        <a:buSzTx/>
        <a:buFontTx/>
        <a:buNone/>
        <a:tabLst/>
        <a:defRPr sz="2800" b="0" i="0" u="none" strike="noStrike" cap="none" spc="0" baseline="0">
          <a:ln>
            <a:noFill/>
          </a:ln>
          <a:solidFill>
            <a:srgbClr val="FFFFFF"/>
          </a:solidFill>
          <a:uFillTx/>
          <a:latin typeface="Montserrat-Bold"/>
          <a:ea typeface="Montserrat-Bold"/>
          <a:cs typeface="Montserrat-Bold"/>
          <a:sym typeface="Montserrat-Bold"/>
        </a:defRPr>
      </a:lvl9pPr>
    </p:titleStyle>
    <p:bodyStyle>
      <a:lvl1pPr marL="266700" marR="0" indent="-266700" algn="l" defTabSz="914400" rtl="0" latinLnBrk="0">
        <a:lnSpc>
          <a:spcPct val="100000"/>
        </a:lnSpc>
        <a:spcBef>
          <a:spcPts val="300"/>
        </a:spcBef>
        <a:spcAft>
          <a:spcPts val="0"/>
        </a:spcAft>
        <a:buClrTx/>
        <a:buSzTx/>
        <a:buFontTx/>
        <a:buNone/>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1pPr>
      <a:lvl2pPr marL="575354" marR="0" indent="-129267"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2pPr>
      <a:lvl3pPr marL="951969" marR="0" indent="-145519"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3pPr>
      <a:lvl4pPr marL="1311275" marR="0" indent="-150812"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4pPr>
      <a:lvl5pPr marL="1671636" marR="0" indent="-150812"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5pPr>
      <a:lvl6pPr marL="2400300" marR="0" indent="-114300"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6pPr>
      <a:lvl7pPr marL="2857500" marR="0" indent="-114300"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7pPr>
      <a:lvl8pPr marL="3314700" marR="0" indent="-114300"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8pPr>
      <a:lvl9pPr marL="3771900" marR="0" indent="-114300" algn="l" defTabSz="914400" rtl="0" latinLnBrk="0">
        <a:lnSpc>
          <a:spcPct val="100000"/>
        </a:lnSpc>
        <a:spcBef>
          <a:spcPts val="300"/>
        </a:spcBef>
        <a:spcAft>
          <a:spcPts val="0"/>
        </a:spcAft>
        <a:buClrTx/>
        <a:buSzPct val="100000"/>
        <a:buFontTx/>
        <a:buChar char="•"/>
        <a:tabLst>
          <a:tab pos="177800" algn="l"/>
          <a:tab pos="533400" algn="l"/>
          <a:tab pos="889000" algn="l"/>
        </a:tabLst>
        <a:defRPr sz="1000" b="0" i="0" u="none" strike="noStrike" cap="none" spc="0" baseline="0">
          <a:ln>
            <a:noFill/>
          </a:ln>
          <a:solidFill>
            <a:srgbClr val="30393F"/>
          </a:solidFill>
          <a:uFillTx/>
          <a:latin typeface="Arial"/>
          <a:ea typeface="Arial"/>
          <a:cs typeface="Arial"/>
          <a:sym typeface="Arial"/>
        </a:defRPr>
      </a:lvl9pPr>
    </p:bodyStyle>
    <p:otherStyle>
      <a:lvl1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1pPr>
      <a:lvl2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2pPr>
      <a:lvl3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3pPr>
      <a:lvl4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4pPr>
      <a:lvl5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5pPr>
      <a:lvl6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6pPr>
      <a:lvl7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7pPr>
      <a:lvl8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8pPr>
      <a:lvl9pPr marL="0" marR="0" indent="0" algn="r"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Montserrat Medium"/>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8"/>
          <p:cNvSpPr/>
          <p:nvPr userDrawn="1"/>
        </p:nvSpPr>
        <p:spPr>
          <a:xfrm>
            <a:off x="0" y="0"/>
            <a:ext cx="12201535" cy="6858000"/>
          </a:xfrm>
          <a:prstGeom prst="rect">
            <a:avLst/>
          </a:prstGeom>
          <a:solidFill>
            <a:srgbClr val="F08D17"/>
          </a:solidFill>
          <a:ln w="3175">
            <a:solidFill>
              <a:schemeClr val="accent1"/>
            </a:solidFill>
          </a:ln>
          <a:effectLst>
            <a:outerShdw blurRad="38100" dist="23000" dir="5400000" rotWithShape="0">
              <a:srgbClr val="000000">
                <a:alpha val="35000"/>
              </a:srgbClr>
            </a:outerShdw>
          </a:effectLst>
        </p:spPr>
        <p:txBody>
          <a:bodyPr lIns="45718" tIns="45718" rIns="45718" bIns="45718" anchor="t" anchorCtr="0"/>
          <a:lstStyle/>
          <a:p>
            <a:endParaRPr sz="2100" dirty="0"/>
          </a:p>
        </p:txBody>
      </p:sp>
      <p:pic>
        <p:nvPicPr>
          <p:cNvPr id="3" name="Afbeelding 2">
            <a:extLst>
              <a:ext uri="{FF2B5EF4-FFF2-40B4-BE49-F238E27FC236}">
                <a16:creationId xmlns:a16="http://schemas.microsoft.com/office/drawing/2014/main" id="{16B0ED21-D686-834C-98B8-9EE4E9D25B62}"/>
              </a:ext>
            </a:extLst>
          </p:cNvPr>
          <p:cNvPicPr>
            <a:picLocks noChangeAspect="1"/>
          </p:cNvPicPr>
          <p:nvPr userDrawn="1"/>
        </p:nvPicPr>
        <p:blipFill>
          <a:blip r:embed="rId3">
            <a:alphaModFix amt="35000"/>
            <a:extLst>
              <a:ext uri="{28A0092B-C50C-407E-A947-70E740481C1C}">
                <a14:useLocalDpi xmlns:a14="http://schemas.microsoft.com/office/drawing/2010/main"/>
              </a:ext>
            </a:extLst>
          </a:blip>
          <a:stretch>
            <a:fillRect/>
          </a:stretch>
        </p:blipFill>
        <p:spPr>
          <a:xfrm>
            <a:off x="7537662" y="3429000"/>
            <a:ext cx="7369561" cy="8630812"/>
          </a:xfrm>
          <a:prstGeom prst="rect">
            <a:avLst/>
          </a:prstGeom>
        </p:spPr>
      </p:pic>
    </p:spTree>
    <p:extLst>
      <p:ext uri="{BB962C8B-B14F-4D97-AF65-F5344CB8AC3E}">
        <p14:creationId xmlns:p14="http://schemas.microsoft.com/office/powerpoint/2010/main" val="2893735571"/>
      </p:ext>
    </p:extLst>
  </p:cSld>
  <p:clrMap bg1="lt1" tx1="dk1" bg2="lt2" tx2="dk2" accent1="accent1" accent2="accent2" accent3="accent3" accent4="accent4" accent5="accent5" accent6="accent6" hlink="hlink" folHlink="folHlink"/>
  <p:sldLayoutIdLst>
    <p:sldLayoutId id="2147483768"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6.xml"/><Relationship Id="rId1" Type="http://schemas.openxmlformats.org/officeDocument/2006/relationships/video" Target="https://www.youtube.com/embed/sp3GRDgFJ0A?start=1&amp;feature=oembed" TargetMode="Externa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020BC72-5D48-43DB-AC84-F5B5E56A71DC}"/>
              </a:ext>
            </a:extLst>
          </p:cNvPr>
          <p:cNvSpPr>
            <a:spLocks noGrp="1"/>
          </p:cNvSpPr>
          <p:nvPr>
            <p:ph type="body" sz="quarter" idx="18"/>
          </p:nvPr>
        </p:nvSpPr>
        <p:spPr>
          <a:xfrm>
            <a:off x="1050184" y="3573016"/>
            <a:ext cx="7577093" cy="1323135"/>
          </a:xfrm>
        </p:spPr>
        <p:txBody>
          <a:bodyPr/>
          <a:lstStyle/>
          <a:p>
            <a:r>
              <a:rPr lang="nl-NL" sz="2800" dirty="0"/>
              <a:t>Zelfstandig en zeker op de been </a:t>
            </a:r>
          </a:p>
          <a:p>
            <a:endParaRPr lang="nl-NL" sz="2800" dirty="0"/>
          </a:p>
        </p:txBody>
      </p:sp>
      <p:sp>
        <p:nvSpPr>
          <p:cNvPr id="3" name="Tijdelijke aanduiding voor tekst 2">
            <a:extLst>
              <a:ext uri="{FF2B5EF4-FFF2-40B4-BE49-F238E27FC236}">
                <a16:creationId xmlns:a16="http://schemas.microsoft.com/office/drawing/2014/main" id="{A9CAE537-8E4D-4C5A-BD87-3B2AB596CD59}"/>
              </a:ext>
            </a:extLst>
          </p:cNvPr>
          <p:cNvSpPr>
            <a:spLocks noGrp="1"/>
          </p:cNvSpPr>
          <p:nvPr>
            <p:ph type="body" sz="quarter" idx="19"/>
          </p:nvPr>
        </p:nvSpPr>
        <p:spPr/>
        <p:txBody>
          <a:bodyPr/>
          <a:lstStyle/>
          <a:p>
            <a:endParaRPr lang="nl-NL"/>
          </a:p>
        </p:txBody>
      </p:sp>
      <p:sp>
        <p:nvSpPr>
          <p:cNvPr id="4" name="Tijdelijke aanduiding voor tekst 3">
            <a:extLst>
              <a:ext uri="{FF2B5EF4-FFF2-40B4-BE49-F238E27FC236}">
                <a16:creationId xmlns:a16="http://schemas.microsoft.com/office/drawing/2014/main" id="{87850EE5-0B89-4EC2-B05B-CA408B3E508B}"/>
              </a:ext>
            </a:extLst>
          </p:cNvPr>
          <p:cNvSpPr>
            <a:spLocks noGrp="1"/>
          </p:cNvSpPr>
          <p:nvPr>
            <p:ph type="body" sz="quarter" idx="31"/>
          </p:nvPr>
        </p:nvSpPr>
        <p:spPr>
          <a:xfrm>
            <a:off x="1050184" y="1325865"/>
            <a:ext cx="7577093" cy="1743095"/>
          </a:xfrm>
        </p:spPr>
        <p:txBody>
          <a:bodyPr/>
          <a:lstStyle/>
          <a:p>
            <a:r>
              <a:rPr lang="nl-NL" sz="4400" dirty="0"/>
              <a:t>Informatiebijeenkomst </a:t>
            </a:r>
            <a:br>
              <a:rPr lang="nl-NL" sz="4400" dirty="0"/>
            </a:br>
            <a:r>
              <a:rPr lang="nl-NL" sz="4400" dirty="0"/>
              <a:t>In Balans</a:t>
            </a:r>
          </a:p>
        </p:txBody>
      </p:sp>
    </p:spTree>
    <p:extLst>
      <p:ext uri="{BB962C8B-B14F-4D97-AF65-F5344CB8AC3E}">
        <p14:creationId xmlns:p14="http://schemas.microsoft.com/office/powerpoint/2010/main" val="277330173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EE27E8DD-F150-45A0-973D-BFB96ACC7D94}"/>
              </a:ext>
            </a:extLst>
          </p:cNvPr>
          <p:cNvPicPr>
            <a:picLocks noGrp="1" noChangeAspect="1"/>
          </p:cNvPicPr>
          <p:nvPr>
            <p:ph type="pic" idx="17"/>
          </p:nvPr>
        </p:nvPicPr>
        <p:blipFill rotWithShape="1">
          <a:blip r:embed="rId3" cstate="print">
            <a:extLst>
              <a:ext uri="{28A0092B-C50C-407E-A947-70E740481C1C}">
                <a14:useLocalDpi xmlns:a14="http://schemas.microsoft.com/office/drawing/2010/main"/>
              </a:ext>
            </a:extLst>
          </a:blip>
          <a:srcRect/>
          <a:stretch/>
        </p:blipFill>
        <p:spPr/>
      </p:pic>
      <p:sp>
        <p:nvSpPr>
          <p:cNvPr id="3" name="Tijdelijke aanduiding voor dianummer 2">
            <a:extLst>
              <a:ext uri="{FF2B5EF4-FFF2-40B4-BE49-F238E27FC236}">
                <a16:creationId xmlns:a16="http://schemas.microsoft.com/office/drawing/2014/main" id="{3C700E36-0111-4203-864E-C6E4BA9A844B}"/>
              </a:ext>
            </a:extLst>
          </p:cNvPr>
          <p:cNvSpPr>
            <a:spLocks noGrp="1"/>
          </p:cNvSpPr>
          <p:nvPr>
            <p:ph type="sldNum" sz="quarter" idx="12"/>
          </p:nvPr>
        </p:nvSpPr>
        <p:spPr/>
        <p:txBody>
          <a:bodyPr/>
          <a:lstStyle/>
          <a:p>
            <a:fld id="{2C5570BF-70B1-BC4B-9AC0-179DDF6E36CB}" type="slidenum">
              <a:rPr lang="en-US" smtClean="0"/>
              <a:pPr/>
              <a:t>2</a:t>
            </a:fld>
            <a:endParaRPr lang="en-US" dirty="0">
              <a:latin typeface="Montserrat" pitchFamily="2" charset="77"/>
            </a:endParaRPr>
          </a:p>
        </p:txBody>
      </p:sp>
      <p:sp>
        <p:nvSpPr>
          <p:cNvPr id="4" name="Titel 3">
            <a:extLst>
              <a:ext uri="{FF2B5EF4-FFF2-40B4-BE49-F238E27FC236}">
                <a16:creationId xmlns:a16="http://schemas.microsoft.com/office/drawing/2014/main" id="{B4CAC051-DD8B-436D-B1EE-2123E51F9DDE}"/>
              </a:ext>
            </a:extLst>
          </p:cNvPr>
          <p:cNvSpPr>
            <a:spLocks noGrp="1"/>
          </p:cNvSpPr>
          <p:nvPr>
            <p:ph type="title"/>
          </p:nvPr>
        </p:nvSpPr>
        <p:spPr/>
        <p:txBody>
          <a:bodyPr/>
          <a:lstStyle/>
          <a:p>
            <a:r>
              <a:rPr lang="nl-NL" dirty="0"/>
              <a:t>Inhoud:</a:t>
            </a:r>
            <a:br>
              <a:rPr lang="nl-NL" dirty="0"/>
            </a:br>
            <a:br>
              <a:rPr lang="nl-NL" sz="3600" b="0" dirty="0"/>
            </a:br>
            <a:r>
              <a:rPr lang="nl-NL" sz="2000" b="0" dirty="0"/>
              <a:t>&gt; Wanneer bent u in balans?</a:t>
            </a:r>
            <a:br>
              <a:rPr lang="nl-NL" sz="2000" b="0" dirty="0"/>
            </a:br>
            <a:r>
              <a:rPr lang="nl-NL" sz="2000" b="0" dirty="0"/>
              <a:t>&gt; Belangrijkste oorzaken balansverstoring en vallen</a:t>
            </a:r>
            <a:br>
              <a:rPr lang="nl-NL" sz="2000" b="0" dirty="0"/>
            </a:br>
            <a:r>
              <a:rPr lang="nl-NL" sz="2000" b="0" dirty="0"/>
              <a:t>&gt; Zo blijft u goed op de been </a:t>
            </a:r>
            <a:br>
              <a:rPr lang="nl-NL" sz="2000" b="0" dirty="0"/>
            </a:br>
            <a:r>
              <a:rPr lang="nl-NL" sz="2000" b="0" dirty="0"/>
              <a:t>&gt; Informatie over de cursus In Balans</a:t>
            </a:r>
            <a:br>
              <a:rPr lang="nl-NL" sz="3600" b="0" dirty="0"/>
            </a:br>
            <a:endParaRPr lang="nl-NL" dirty="0"/>
          </a:p>
        </p:txBody>
      </p:sp>
    </p:spTree>
    <p:extLst>
      <p:ext uri="{BB962C8B-B14F-4D97-AF65-F5344CB8AC3E}">
        <p14:creationId xmlns:p14="http://schemas.microsoft.com/office/powerpoint/2010/main" val="410873873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ADA69DA-5C13-BB4E-B328-1B2CDDFA031A}"/>
              </a:ext>
            </a:extLst>
          </p:cNvPr>
          <p:cNvSpPr>
            <a:spLocks noGrp="1"/>
          </p:cNvSpPr>
          <p:nvPr>
            <p:ph type="sldNum" sz="quarter" idx="12"/>
          </p:nvPr>
        </p:nvSpPr>
        <p:spPr/>
        <p:txBody>
          <a:bodyPr/>
          <a:lstStyle/>
          <a:p>
            <a:fld id="{2C5570BF-70B1-BC4B-9AC0-179DDF6E36CB}" type="slidenum">
              <a:rPr lang="en-US" smtClean="0"/>
              <a:pPr/>
              <a:t>3</a:t>
            </a:fld>
            <a:endParaRPr lang="en-US" dirty="0">
              <a:latin typeface="Montserrat" pitchFamily="2" charset="77"/>
            </a:endParaRPr>
          </a:p>
        </p:txBody>
      </p:sp>
      <p:sp>
        <p:nvSpPr>
          <p:cNvPr id="6" name="Tijdelijke aanduiding voor tekst 5">
            <a:extLst>
              <a:ext uri="{FF2B5EF4-FFF2-40B4-BE49-F238E27FC236}">
                <a16:creationId xmlns:a16="http://schemas.microsoft.com/office/drawing/2014/main" id="{D633723A-6568-E948-A65E-559463A66ED4}"/>
              </a:ext>
            </a:extLst>
          </p:cNvPr>
          <p:cNvSpPr>
            <a:spLocks noGrp="1"/>
          </p:cNvSpPr>
          <p:nvPr>
            <p:ph type="body" sz="quarter" idx="31"/>
          </p:nvPr>
        </p:nvSpPr>
        <p:spPr>
          <a:xfrm>
            <a:off x="4151784" y="4192897"/>
            <a:ext cx="2563929" cy="787317"/>
          </a:xfrm>
        </p:spPr>
        <p:txBody>
          <a:bodyPr/>
          <a:lstStyle/>
          <a:p>
            <a:r>
              <a:rPr lang="nl-NL" dirty="0"/>
              <a:t>Omgevingsfactoren</a:t>
            </a:r>
          </a:p>
        </p:txBody>
      </p:sp>
      <p:sp>
        <p:nvSpPr>
          <p:cNvPr id="8" name="Tijdelijke aanduiding voor tekst 7">
            <a:extLst>
              <a:ext uri="{FF2B5EF4-FFF2-40B4-BE49-F238E27FC236}">
                <a16:creationId xmlns:a16="http://schemas.microsoft.com/office/drawing/2014/main" id="{A587F97C-0E31-B842-971C-9232E07BB8C7}"/>
              </a:ext>
            </a:extLst>
          </p:cNvPr>
          <p:cNvSpPr>
            <a:spLocks noGrp="1"/>
          </p:cNvSpPr>
          <p:nvPr>
            <p:ph type="body" sz="quarter" idx="33"/>
          </p:nvPr>
        </p:nvSpPr>
        <p:spPr>
          <a:xfrm>
            <a:off x="9275969" y="4192897"/>
            <a:ext cx="2563929" cy="787317"/>
          </a:xfrm>
        </p:spPr>
        <p:txBody>
          <a:bodyPr/>
          <a:lstStyle/>
          <a:p>
            <a:r>
              <a:rPr lang="nl-NL" dirty="0"/>
              <a:t>Persoonlijke factoren</a:t>
            </a:r>
          </a:p>
        </p:txBody>
      </p:sp>
      <p:sp>
        <p:nvSpPr>
          <p:cNvPr id="9" name="Titel 8">
            <a:extLst>
              <a:ext uri="{FF2B5EF4-FFF2-40B4-BE49-F238E27FC236}">
                <a16:creationId xmlns:a16="http://schemas.microsoft.com/office/drawing/2014/main" id="{773E0131-4A99-2C44-9637-D72FCBDA1A81}"/>
              </a:ext>
            </a:extLst>
          </p:cNvPr>
          <p:cNvSpPr>
            <a:spLocks noGrp="1"/>
          </p:cNvSpPr>
          <p:nvPr>
            <p:ph type="title"/>
          </p:nvPr>
        </p:nvSpPr>
        <p:spPr/>
        <p:txBody>
          <a:bodyPr/>
          <a:lstStyle/>
          <a:p>
            <a:r>
              <a:rPr lang="nl-NL" dirty="0"/>
              <a:t>Waardoor vallen we?</a:t>
            </a:r>
          </a:p>
        </p:txBody>
      </p:sp>
      <p:pic>
        <p:nvPicPr>
          <p:cNvPr id="10" name="Tijdelijke aanduiding voor afbeelding 9">
            <a:extLst>
              <a:ext uri="{FF2B5EF4-FFF2-40B4-BE49-F238E27FC236}">
                <a16:creationId xmlns:a16="http://schemas.microsoft.com/office/drawing/2014/main" id="{547F9E05-8C23-408A-80F8-73B5F0BCEE7C}"/>
              </a:ext>
            </a:extLst>
          </p:cNvPr>
          <p:cNvPicPr>
            <a:picLocks noGrp="1" noChangeAspect="1"/>
          </p:cNvPicPr>
          <p:nvPr>
            <p:ph type="pic" idx="27"/>
          </p:nvPr>
        </p:nvPicPr>
        <p:blipFill>
          <a:blip r:embed="rId2" cstate="print">
            <a:extLst>
              <a:ext uri="{28A0092B-C50C-407E-A947-70E740481C1C}">
                <a14:useLocalDpi xmlns:a14="http://schemas.microsoft.com/office/drawing/2010/main"/>
              </a:ext>
            </a:extLst>
          </a:blip>
          <a:srcRect l="39" r="39"/>
          <a:stretch>
            <a:fillRect/>
          </a:stretch>
        </p:blipFill>
        <p:spPr>
          <a:xfrm>
            <a:off x="4496747" y="2157677"/>
            <a:ext cx="1753376" cy="1751847"/>
          </a:xfrm>
        </p:spPr>
      </p:pic>
      <p:pic>
        <p:nvPicPr>
          <p:cNvPr id="17" name="Tijdelijke aanduiding voor afbeelding 16" descr="Afbeelding met tekst, licht, vectorafbeeldingen&#10;&#10;Automatisch gegenereerde beschrijving">
            <a:extLst>
              <a:ext uri="{FF2B5EF4-FFF2-40B4-BE49-F238E27FC236}">
                <a16:creationId xmlns:a16="http://schemas.microsoft.com/office/drawing/2014/main" id="{572DD7DB-D60F-4D95-B79E-7E54075769FB}"/>
              </a:ext>
            </a:extLst>
          </p:cNvPr>
          <p:cNvPicPr>
            <a:picLocks noGrp="1" noChangeAspect="1"/>
          </p:cNvPicPr>
          <p:nvPr>
            <p:ph type="pic" idx="28"/>
          </p:nvPr>
        </p:nvPicPr>
        <p:blipFill>
          <a:blip r:embed="rId3" cstate="print">
            <a:extLst>
              <a:ext uri="{28A0092B-C50C-407E-A947-70E740481C1C}">
                <a14:useLocalDpi xmlns:a14="http://schemas.microsoft.com/office/drawing/2010/main"/>
              </a:ext>
            </a:extLst>
          </a:blip>
          <a:srcRect t="130" b="130"/>
          <a:stretch>
            <a:fillRect/>
          </a:stretch>
        </p:blipFill>
        <p:spPr>
          <a:xfrm>
            <a:off x="7161043" y="2157677"/>
            <a:ext cx="1753376" cy="1751847"/>
          </a:xfrm>
        </p:spPr>
      </p:pic>
      <p:pic>
        <p:nvPicPr>
          <p:cNvPr id="21" name="Tijdelijke aanduiding voor afbeelding 20">
            <a:extLst>
              <a:ext uri="{FF2B5EF4-FFF2-40B4-BE49-F238E27FC236}">
                <a16:creationId xmlns:a16="http://schemas.microsoft.com/office/drawing/2014/main" id="{7D1131A2-930E-40F3-85B6-EE8DD7B597D1}"/>
              </a:ext>
            </a:extLst>
          </p:cNvPr>
          <p:cNvPicPr>
            <a:picLocks noGrp="1" noChangeAspect="1"/>
          </p:cNvPicPr>
          <p:nvPr>
            <p:ph type="pic" idx="29"/>
          </p:nvPr>
        </p:nvPicPr>
        <p:blipFill>
          <a:blip r:embed="rId4" cstate="print">
            <a:extLst>
              <a:ext uri="{28A0092B-C50C-407E-A947-70E740481C1C}">
                <a14:useLocalDpi xmlns:a14="http://schemas.microsoft.com/office/drawing/2010/main"/>
              </a:ext>
            </a:extLst>
          </a:blip>
          <a:srcRect t="84" b="84"/>
          <a:stretch>
            <a:fillRect/>
          </a:stretch>
        </p:blipFill>
        <p:spPr>
          <a:xfrm>
            <a:off x="9815243" y="2157677"/>
            <a:ext cx="1753376" cy="1751847"/>
          </a:xfrm>
        </p:spPr>
      </p:pic>
      <p:sp>
        <p:nvSpPr>
          <p:cNvPr id="22" name="Pijl: rechts 21">
            <a:extLst>
              <a:ext uri="{FF2B5EF4-FFF2-40B4-BE49-F238E27FC236}">
                <a16:creationId xmlns:a16="http://schemas.microsoft.com/office/drawing/2014/main" id="{0E5A54E1-3070-4EDC-B776-9D0ACFE1DEC6}"/>
              </a:ext>
            </a:extLst>
          </p:cNvPr>
          <p:cNvSpPr/>
          <p:nvPr/>
        </p:nvSpPr>
        <p:spPr>
          <a:xfrm>
            <a:off x="6466147" y="2791284"/>
            <a:ext cx="504056" cy="484632"/>
          </a:xfrm>
          <a:prstGeom prst="rightArrow">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Pijl: rechts 23">
            <a:extLst>
              <a:ext uri="{FF2B5EF4-FFF2-40B4-BE49-F238E27FC236}">
                <a16:creationId xmlns:a16="http://schemas.microsoft.com/office/drawing/2014/main" id="{7E48E51F-9244-41A3-AEC2-D1F078F311CE}"/>
              </a:ext>
            </a:extLst>
          </p:cNvPr>
          <p:cNvSpPr/>
          <p:nvPr/>
        </p:nvSpPr>
        <p:spPr>
          <a:xfrm rot="10800000">
            <a:off x="9058435" y="2791284"/>
            <a:ext cx="504056" cy="484632"/>
          </a:xfrm>
          <a:prstGeom prst="rightArrow">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a:p>
            <a:pPr algn="ctr"/>
            <a:endParaRPr lang="nl-NL" dirty="0"/>
          </a:p>
        </p:txBody>
      </p:sp>
    </p:spTree>
    <p:extLst>
      <p:ext uri="{BB962C8B-B14F-4D97-AF65-F5344CB8AC3E}">
        <p14:creationId xmlns:p14="http://schemas.microsoft.com/office/powerpoint/2010/main" val="44313338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14281321-BCC4-4C54-8FF6-0D6F8357D90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1232" y="1083157"/>
            <a:ext cx="4582680" cy="4445199"/>
          </a:xfrm>
          <a:prstGeom prst="rect">
            <a:avLst/>
          </a:prstGeom>
          <a:noFill/>
          <a:ln>
            <a:noFill/>
          </a:ln>
        </p:spPr>
      </p:pic>
      <p:sp>
        <p:nvSpPr>
          <p:cNvPr id="2" name="Tijdelijke aanduiding voor dianummer 1">
            <a:extLst>
              <a:ext uri="{FF2B5EF4-FFF2-40B4-BE49-F238E27FC236}">
                <a16:creationId xmlns:a16="http://schemas.microsoft.com/office/drawing/2014/main" id="{8F8E6AEE-2EC7-4922-B0B7-88948EBCB792}"/>
              </a:ext>
            </a:extLst>
          </p:cNvPr>
          <p:cNvSpPr>
            <a:spLocks noGrp="1"/>
          </p:cNvSpPr>
          <p:nvPr>
            <p:ph type="sldNum" sz="quarter" idx="12"/>
          </p:nvPr>
        </p:nvSpPr>
        <p:spPr>
          <a:xfrm>
            <a:off x="11206724" y="6356350"/>
            <a:ext cx="785043" cy="501650"/>
          </a:xfrm>
        </p:spPr>
        <p:txBody>
          <a:bodyPr>
            <a:normAutofit/>
          </a:bodyPr>
          <a:lstStyle/>
          <a:p>
            <a:pPr>
              <a:spcAft>
                <a:spcPts val="600"/>
              </a:spcAft>
            </a:pPr>
            <a:fld id="{2C5570BF-70B1-BC4B-9AC0-179DDF6E36CB}" type="slidenum">
              <a:rPr lang="en-US" smtClean="0"/>
              <a:pPr>
                <a:spcAft>
                  <a:spcPts val="600"/>
                </a:spcAft>
              </a:pPr>
              <a:t>4</a:t>
            </a:fld>
            <a:endParaRPr lang="en-US"/>
          </a:p>
        </p:txBody>
      </p:sp>
      <p:sp>
        <p:nvSpPr>
          <p:cNvPr id="10" name="Title 3">
            <a:extLst>
              <a:ext uri="{FF2B5EF4-FFF2-40B4-BE49-F238E27FC236}">
                <a16:creationId xmlns:a16="http://schemas.microsoft.com/office/drawing/2014/main" id="{CB2CD20B-47D8-4EDD-A7FB-3BFE9D8FD443}"/>
              </a:ext>
            </a:extLst>
          </p:cNvPr>
          <p:cNvSpPr>
            <a:spLocks noGrp="1"/>
          </p:cNvSpPr>
          <p:nvPr>
            <p:ph type="title"/>
          </p:nvPr>
        </p:nvSpPr>
        <p:spPr>
          <a:xfrm>
            <a:off x="4626169" y="1207877"/>
            <a:ext cx="7365597" cy="4320479"/>
          </a:xfrm>
        </p:spPr>
        <p:txBody>
          <a:bodyPr/>
          <a:lstStyle/>
          <a:p>
            <a:r>
              <a:rPr lang="en-US" dirty="0"/>
              <a:t>   	</a:t>
            </a:r>
            <a:r>
              <a:rPr lang="en-US" dirty="0" err="1"/>
              <a:t>Balansverstoring</a:t>
            </a:r>
            <a:r>
              <a:rPr lang="en-US" dirty="0"/>
              <a:t> door      	</a:t>
            </a:r>
            <a:r>
              <a:rPr lang="en-US" dirty="0" err="1"/>
              <a:t>omgevingsfactoren</a:t>
            </a:r>
            <a:endParaRPr lang="en-US" dirty="0"/>
          </a:p>
        </p:txBody>
      </p:sp>
    </p:spTree>
    <p:extLst>
      <p:ext uri="{BB962C8B-B14F-4D97-AF65-F5344CB8AC3E}">
        <p14:creationId xmlns:p14="http://schemas.microsoft.com/office/powerpoint/2010/main" val="413397374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8F8E6AEE-2EC7-4922-B0B7-88948EBCB792}"/>
              </a:ext>
            </a:extLst>
          </p:cNvPr>
          <p:cNvSpPr>
            <a:spLocks noGrp="1"/>
          </p:cNvSpPr>
          <p:nvPr>
            <p:ph type="sldNum" sz="quarter" idx="12"/>
          </p:nvPr>
        </p:nvSpPr>
        <p:spPr>
          <a:xfrm>
            <a:off x="11206724" y="6356350"/>
            <a:ext cx="785043" cy="501650"/>
          </a:xfrm>
        </p:spPr>
        <p:txBody>
          <a:bodyPr>
            <a:normAutofit/>
          </a:bodyPr>
          <a:lstStyle/>
          <a:p>
            <a:pPr>
              <a:spcAft>
                <a:spcPts val="600"/>
              </a:spcAft>
            </a:pPr>
            <a:fld id="{2C5570BF-70B1-BC4B-9AC0-179DDF6E36CB}" type="slidenum">
              <a:rPr lang="en-US" smtClean="0"/>
              <a:pPr>
                <a:spcAft>
                  <a:spcPts val="600"/>
                </a:spcAft>
              </a:pPr>
              <a:t>5</a:t>
            </a:fld>
            <a:endParaRPr lang="en-US"/>
          </a:p>
        </p:txBody>
      </p:sp>
      <p:sp>
        <p:nvSpPr>
          <p:cNvPr id="10" name="Title 3">
            <a:extLst>
              <a:ext uri="{FF2B5EF4-FFF2-40B4-BE49-F238E27FC236}">
                <a16:creationId xmlns:a16="http://schemas.microsoft.com/office/drawing/2014/main" id="{CB2CD20B-47D8-4EDD-A7FB-3BFE9D8FD443}"/>
              </a:ext>
            </a:extLst>
          </p:cNvPr>
          <p:cNvSpPr>
            <a:spLocks noGrp="1"/>
          </p:cNvSpPr>
          <p:nvPr>
            <p:ph type="title"/>
          </p:nvPr>
        </p:nvSpPr>
        <p:spPr>
          <a:xfrm>
            <a:off x="5951984" y="1207877"/>
            <a:ext cx="5688142" cy="4320479"/>
          </a:xfrm>
        </p:spPr>
        <p:txBody>
          <a:bodyPr/>
          <a:lstStyle/>
          <a:p>
            <a:r>
              <a:rPr lang="en-US" dirty="0" err="1"/>
              <a:t>Balansverstoring</a:t>
            </a:r>
            <a:r>
              <a:rPr lang="en-US" dirty="0"/>
              <a:t> door </a:t>
            </a:r>
            <a:r>
              <a:rPr lang="en-US" dirty="0" err="1"/>
              <a:t>persoonsfactoren</a:t>
            </a:r>
            <a:endParaRPr lang="en-US" dirty="0"/>
          </a:p>
        </p:txBody>
      </p:sp>
      <p:pic>
        <p:nvPicPr>
          <p:cNvPr id="7" name="Afbeelding 6">
            <a:extLst>
              <a:ext uri="{FF2B5EF4-FFF2-40B4-BE49-F238E27FC236}">
                <a16:creationId xmlns:a16="http://schemas.microsoft.com/office/drawing/2014/main" id="{3B854108-816A-449F-AEC1-1139E737936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5440" y="1414268"/>
            <a:ext cx="4114808" cy="4029464"/>
          </a:xfrm>
          <a:prstGeom prst="rect">
            <a:avLst/>
          </a:prstGeom>
        </p:spPr>
      </p:pic>
    </p:spTree>
    <p:extLst>
      <p:ext uri="{BB962C8B-B14F-4D97-AF65-F5344CB8AC3E}">
        <p14:creationId xmlns:p14="http://schemas.microsoft.com/office/powerpoint/2010/main" val="11792772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D17AF01-95D5-4F53-814A-DB5ADD631755}"/>
              </a:ext>
            </a:extLst>
          </p:cNvPr>
          <p:cNvSpPr>
            <a:spLocks noGrp="1"/>
          </p:cNvSpPr>
          <p:nvPr>
            <p:ph type="sldNum" sz="quarter" idx="12"/>
          </p:nvPr>
        </p:nvSpPr>
        <p:spPr/>
        <p:txBody>
          <a:bodyPr/>
          <a:lstStyle/>
          <a:p>
            <a:fld id="{2C5570BF-70B1-BC4B-9AC0-179DDF6E36CB}" type="slidenum">
              <a:rPr lang="en-US" smtClean="0"/>
              <a:pPr/>
              <a:t>6</a:t>
            </a:fld>
            <a:endParaRPr lang="en-US" dirty="0">
              <a:latin typeface="Montserrat" pitchFamily="2" charset="77"/>
            </a:endParaRPr>
          </a:p>
        </p:txBody>
      </p:sp>
      <p:sp>
        <p:nvSpPr>
          <p:cNvPr id="7" name="Titel 6">
            <a:extLst>
              <a:ext uri="{FF2B5EF4-FFF2-40B4-BE49-F238E27FC236}">
                <a16:creationId xmlns:a16="http://schemas.microsoft.com/office/drawing/2014/main" id="{1B57804B-FAE2-4515-BB5F-01D8ECD4139A}"/>
              </a:ext>
            </a:extLst>
          </p:cNvPr>
          <p:cNvSpPr>
            <a:spLocks noGrp="1"/>
          </p:cNvSpPr>
          <p:nvPr>
            <p:ph type="title"/>
          </p:nvPr>
        </p:nvSpPr>
        <p:spPr/>
        <p:txBody>
          <a:bodyPr/>
          <a:lstStyle/>
          <a:p>
            <a:r>
              <a:rPr lang="nl-NL" dirty="0"/>
              <a:t>Zo blijft u goed op de been!</a:t>
            </a:r>
          </a:p>
        </p:txBody>
      </p:sp>
      <p:pic>
        <p:nvPicPr>
          <p:cNvPr id="9" name="Afbeelding 8">
            <a:extLst>
              <a:ext uri="{FF2B5EF4-FFF2-40B4-BE49-F238E27FC236}">
                <a16:creationId xmlns:a16="http://schemas.microsoft.com/office/drawing/2014/main" id="{16C16F69-E308-462D-A179-EFFD94078943}"/>
              </a:ext>
            </a:extLst>
          </p:cNvPr>
          <p:cNvPicPr>
            <a:picLocks noChangeAspect="1"/>
          </p:cNvPicPr>
          <p:nvPr/>
        </p:nvPicPr>
        <p:blipFill>
          <a:blip r:embed="rId3"/>
          <a:stretch>
            <a:fillRect/>
          </a:stretch>
        </p:blipFill>
        <p:spPr>
          <a:xfrm>
            <a:off x="5622726" y="1219200"/>
            <a:ext cx="2180524" cy="2203622"/>
          </a:xfrm>
          <a:prstGeom prst="rect">
            <a:avLst/>
          </a:prstGeom>
        </p:spPr>
      </p:pic>
      <p:pic>
        <p:nvPicPr>
          <p:cNvPr id="11" name="Afbeelding 10">
            <a:extLst>
              <a:ext uri="{FF2B5EF4-FFF2-40B4-BE49-F238E27FC236}">
                <a16:creationId xmlns:a16="http://schemas.microsoft.com/office/drawing/2014/main" id="{F77E48E8-C447-48FE-A5E8-50C5D7138E05}"/>
              </a:ext>
            </a:extLst>
          </p:cNvPr>
          <p:cNvPicPr>
            <a:picLocks noChangeAspect="1"/>
          </p:cNvPicPr>
          <p:nvPr/>
        </p:nvPicPr>
        <p:blipFill>
          <a:blip r:embed="rId4"/>
          <a:stretch>
            <a:fillRect/>
          </a:stretch>
        </p:blipFill>
        <p:spPr>
          <a:xfrm>
            <a:off x="8904312" y="1219200"/>
            <a:ext cx="2648051" cy="2203622"/>
          </a:xfrm>
          <a:prstGeom prst="rect">
            <a:avLst/>
          </a:prstGeom>
        </p:spPr>
      </p:pic>
      <p:pic>
        <p:nvPicPr>
          <p:cNvPr id="13" name="Afbeelding 12">
            <a:extLst>
              <a:ext uri="{FF2B5EF4-FFF2-40B4-BE49-F238E27FC236}">
                <a16:creationId xmlns:a16="http://schemas.microsoft.com/office/drawing/2014/main" id="{E1F53E47-1409-432C-BC03-FF3CC2587207}"/>
              </a:ext>
            </a:extLst>
          </p:cNvPr>
          <p:cNvPicPr>
            <a:picLocks noChangeAspect="1"/>
          </p:cNvPicPr>
          <p:nvPr/>
        </p:nvPicPr>
        <p:blipFill>
          <a:blip r:embed="rId5"/>
          <a:stretch>
            <a:fillRect/>
          </a:stretch>
        </p:blipFill>
        <p:spPr>
          <a:xfrm>
            <a:off x="5447927" y="3933055"/>
            <a:ext cx="2592289" cy="1950991"/>
          </a:xfrm>
          <a:prstGeom prst="rect">
            <a:avLst/>
          </a:prstGeom>
        </p:spPr>
      </p:pic>
      <p:pic>
        <p:nvPicPr>
          <p:cNvPr id="15" name="Afbeelding 14">
            <a:extLst>
              <a:ext uri="{FF2B5EF4-FFF2-40B4-BE49-F238E27FC236}">
                <a16:creationId xmlns:a16="http://schemas.microsoft.com/office/drawing/2014/main" id="{909D5D57-30A3-4AF4-A502-C11DD322947C}"/>
              </a:ext>
            </a:extLst>
          </p:cNvPr>
          <p:cNvPicPr>
            <a:picLocks noChangeAspect="1"/>
          </p:cNvPicPr>
          <p:nvPr/>
        </p:nvPicPr>
        <p:blipFill>
          <a:blip r:embed="rId6"/>
          <a:stretch>
            <a:fillRect/>
          </a:stretch>
        </p:blipFill>
        <p:spPr>
          <a:xfrm>
            <a:off x="9120336" y="3883822"/>
            <a:ext cx="2374043" cy="2057811"/>
          </a:xfrm>
          <a:prstGeom prst="rect">
            <a:avLst/>
          </a:prstGeom>
        </p:spPr>
      </p:pic>
    </p:spTree>
    <p:extLst>
      <p:ext uri="{BB962C8B-B14F-4D97-AF65-F5344CB8AC3E}">
        <p14:creationId xmlns:p14="http://schemas.microsoft.com/office/powerpoint/2010/main" val="322255240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F0E480C-6FA5-4BCA-9814-C56E66022268}"/>
              </a:ext>
            </a:extLst>
          </p:cNvPr>
          <p:cNvSpPr>
            <a:spLocks noGrp="1"/>
          </p:cNvSpPr>
          <p:nvPr>
            <p:ph type="sldNum" sz="quarter" idx="12"/>
          </p:nvPr>
        </p:nvSpPr>
        <p:spPr/>
        <p:txBody>
          <a:bodyPr/>
          <a:lstStyle/>
          <a:p>
            <a:fld id="{2C5570BF-70B1-BC4B-9AC0-179DDF6E36CB}" type="slidenum">
              <a:rPr lang="en-US" smtClean="0"/>
              <a:pPr/>
              <a:t>7</a:t>
            </a:fld>
            <a:endParaRPr lang="en-US" dirty="0">
              <a:latin typeface="Montserrat" pitchFamily="2" charset="77"/>
            </a:endParaRPr>
          </a:p>
        </p:txBody>
      </p:sp>
      <p:sp>
        <p:nvSpPr>
          <p:cNvPr id="3" name="Tijdelijke aanduiding voor tekst 2">
            <a:extLst>
              <a:ext uri="{FF2B5EF4-FFF2-40B4-BE49-F238E27FC236}">
                <a16:creationId xmlns:a16="http://schemas.microsoft.com/office/drawing/2014/main" id="{1ED72803-9755-43F0-AE15-FF9D88960B81}"/>
              </a:ext>
            </a:extLst>
          </p:cNvPr>
          <p:cNvSpPr>
            <a:spLocks noGrp="1"/>
          </p:cNvSpPr>
          <p:nvPr>
            <p:ph type="body" sz="quarter" idx="18"/>
          </p:nvPr>
        </p:nvSpPr>
        <p:spPr>
          <a:xfrm>
            <a:off x="4575994" y="1196753"/>
            <a:ext cx="7064131" cy="4680519"/>
          </a:xfrm>
        </p:spPr>
        <p:txBody>
          <a:bodyPr/>
          <a:lstStyle/>
          <a:p>
            <a:endParaRPr lang="nl-NL" dirty="0"/>
          </a:p>
          <a:p>
            <a:endParaRPr lang="nl-NL" dirty="0"/>
          </a:p>
          <a:p>
            <a:endParaRPr lang="nl-NL" dirty="0"/>
          </a:p>
          <a:p>
            <a:endParaRPr lang="nl-NL" dirty="0"/>
          </a:p>
          <a:p>
            <a:r>
              <a:rPr lang="nl-NL" dirty="0"/>
              <a:t> </a:t>
            </a:r>
          </a:p>
          <a:p>
            <a:endParaRPr lang="nl-NL" dirty="0"/>
          </a:p>
          <a:p>
            <a:endParaRPr lang="nl-NL" dirty="0"/>
          </a:p>
          <a:p>
            <a:r>
              <a:rPr lang="nl-NL" dirty="0"/>
              <a:t> </a:t>
            </a:r>
          </a:p>
          <a:p>
            <a:endParaRPr lang="nl-NL" dirty="0"/>
          </a:p>
          <a:p>
            <a:endParaRPr lang="nl-NL" dirty="0"/>
          </a:p>
          <a:p>
            <a:r>
              <a:rPr lang="nl-NL" dirty="0"/>
              <a:t>&gt; Groepscursus</a:t>
            </a:r>
          </a:p>
          <a:p>
            <a:r>
              <a:rPr lang="nl-NL" dirty="0"/>
              <a:t>&gt; Informatie &amp; tips</a:t>
            </a:r>
          </a:p>
          <a:p>
            <a:r>
              <a:rPr lang="nl-NL" dirty="0"/>
              <a:t>&gt; Oefeningen voor balans en spierkracht</a:t>
            </a:r>
          </a:p>
          <a:p>
            <a:r>
              <a:rPr lang="nl-NL" dirty="0"/>
              <a:t>&gt; Onder deskundige begeleiding</a:t>
            </a:r>
          </a:p>
          <a:p>
            <a:pPr marL="342900" indent="-342900">
              <a:buFont typeface="Wingdings" panose="05000000000000000000" pitchFamily="2" charset="2"/>
              <a:buChar char="Ø"/>
            </a:pPr>
            <a:endParaRPr lang="nl-NL" dirty="0"/>
          </a:p>
        </p:txBody>
      </p:sp>
      <p:sp>
        <p:nvSpPr>
          <p:cNvPr id="4" name="Titel 3">
            <a:extLst>
              <a:ext uri="{FF2B5EF4-FFF2-40B4-BE49-F238E27FC236}">
                <a16:creationId xmlns:a16="http://schemas.microsoft.com/office/drawing/2014/main" id="{EF15CA97-0330-4F36-A9C3-CD35FD6BDA9C}"/>
              </a:ext>
            </a:extLst>
          </p:cNvPr>
          <p:cNvSpPr>
            <a:spLocks noGrp="1"/>
          </p:cNvSpPr>
          <p:nvPr>
            <p:ph type="title"/>
          </p:nvPr>
        </p:nvSpPr>
        <p:spPr/>
        <p:txBody>
          <a:bodyPr/>
          <a:lstStyle/>
          <a:p>
            <a:r>
              <a:rPr lang="nl-NL" dirty="0"/>
              <a:t>Kenmerken In Balans</a:t>
            </a:r>
          </a:p>
        </p:txBody>
      </p:sp>
      <p:pic>
        <p:nvPicPr>
          <p:cNvPr id="6" name="Afbeelding 5">
            <a:extLst>
              <a:ext uri="{FF2B5EF4-FFF2-40B4-BE49-F238E27FC236}">
                <a16:creationId xmlns:a16="http://schemas.microsoft.com/office/drawing/2014/main" id="{ED6B88C6-2C2A-40DF-B526-0609E015CA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99856" y="1224718"/>
            <a:ext cx="5760732" cy="2520701"/>
          </a:xfrm>
          <a:prstGeom prst="rect">
            <a:avLst/>
          </a:prstGeom>
        </p:spPr>
      </p:pic>
    </p:spTree>
    <p:extLst>
      <p:ext uri="{BB962C8B-B14F-4D97-AF65-F5344CB8AC3E}">
        <p14:creationId xmlns:p14="http://schemas.microsoft.com/office/powerpoint/2010/main" val="26424196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descr="Afbeelding met boom, buiten, plant, dag&#10;&#10;Automatisch gegenereerde beschrijving">
            <a:extLst>
              <a:ext uri="{FF2B5EF4-FFF2-40B4-BE49-F238E27FC236}">
                <a16:creationId xmlns:a16="http://schemas.microsoft.com/office/drawing/2014/main" id="{102B0531-2F03-4C59-8FB2-8BEBB77536FF}"/>
              </a:ext>
            </a:extLst>
          </p:cNvPr>
          <p:cNvPicPr>
            <a:picLocks noGrp="1" noChangeAspect="1"/>
          </p:cNvPicPr>
          <p:nvPr>
            <p:ph type="pic" idx="17"/>
          </p:nvPr>
        </p:nvPicPr>
        <p:blipFill rotWithShape="1">
          <a:blip r:embed="rId3" cstate="print">
            <a:extLst>
              <a:ext uri="{28A0092B-C50C-407E-A947-70E740481C1C}">
                <a14:useLocalDpi xmlns:a14="http://schemas.microsoft.com/office/drawing/2010/main"/>
              </a:ext>
            </a:extLst>
          </a:blip>
          <a:srcRect/>
          <a:stretch/>
        </p:blipFill>
        <p:spPr>
          <a:xfrm>
            <a:off x="0" y="0"/>
            <a:ext cx="4071938" cy="6858000"/>
          </a:xfrm>
          <a:prstGeom prst="rect">
            <a:avLst/>
          </a:prstGeom>
          <a:noFill/>
        </p:spPr>
      </p:pic>
      <p:sp>
        <p:nvSpPr>
          <p:cNvPr id="3" name="Tijdelijke aanduiding voor dianummer 2">
            <a:extLst>
              <a:ext uri="{FF2B5EF4-FFF2-40B4-BE49-F238E27FC236}">
                <a16:creationId xmlns:a16="http://schemas.microsoft.com/office/drawing/2014/main" id="{3C700E36-0111-4203-864E-C6E4BA9A844B}"/>
              </a:ext>
            </a:extLst>
          </p:cNvPr>
          <p:cNvSpPr>
            <a:spLocks noGrp="1"/>
          </p:cNvSpPr>
          <p:nvPr>
            <p:ph type="sldNum" sz="quarter" idx="12"/>
          </p:nvPr>
        </p:nvSpPr>
        <p:spPr>
          <a:xfrm>
            <a:off x="11206724" y="6356350"/>
            <a:ext cx="785043" cy="501650"/>
          </a:xfrm>
        </p:spPr>
        <p:txBody>
          <a:bodyPr>
            <a:normAutofit/>
          </a:bodyPr>
          <a:lstStyle/>
          <a:p>
            <a:pPr>
              <a:spcAft>
                <a:spcPts val="600"/>
              </a:spcAft>
            </a:pPr>
            <a:fld id="{2C5570BF-70B1-BC4B-9AC0-179DDF6E36CB}" type="slidenum">
              <a:rPr lang="en-US" smtClean="0"/>
              <a:pPr>
                <a:spcAft>
                  <a:spcPts val="600"/>
                </a:spcAft>
              </a:pPr>
              <a:t>8</a:t>
            </a:fld>
            <a:endParaRPr lang="en-US"/>
          </a:p>
        </p:txBody>
      </p:sp>
      <p:sp>
        <p:nvSpPr>
          <p:cNvPr id="4" name="Titel 3">
            <a:extLst>
              <a:ext uri="{FF2B5EF4-FFF2-40B4-BE49-F238E27FC236}">
                <a16:creationId xmlns:a16="http://schemas.microsoft.com/office/drawing/2014/main" id="{B4CAC051-DD8B-436D-B1EE-2123E51F9DDE}"/>
              </a:ext>
            </a:extLst>
          </p:cNvPr>
          <p:cNvSpPr>
            <a:spLocks noGrp="1"/>
          </p:cNvSpPr>
          <p:nvPr>
            <p:ph type="title"/>
          </p:nvPr>
        </p:nvSpPr>
        <p:spPr>
          <a:xfrm>
            <a:off x="4626170" y="1207877"/>
            <a:ext cx="7013956" cy="4320479"/>
          </a:xfrm>
        </p:spPr>
        <p:txBody>
          <a:bodyPr anchor="ctr">
            <a:normAutofit/>
          </a:bodyPr>
          <a:lstStyle/>
          <a:p>
            <a:pPr>
              <a:lnSpc>
                <a:spcPct val="90000"/>
              </a:lnSpc>
            </a:pPr>
            <a:r>
              <a:rPr lang="nl-NL" dirty="0"/>
              <a:t>Voor mensen die:</a:t>
            </a:r>
            <a:br>
              <a:rPr lang="nl-NL" dirty="0"/>
            </a:br>
            <a:r>
              <a:rPr lang="nl-NL" sz="2000" b="0" dirty="0"/>
              <a:t>&gt; willen werken aan evenwicht &amp; stabiliteit</a:t>
            </a:r>
            <a:br>
              <a:rPr lang="nl-NL" sz="2000" b="0" dirty="0"/>
            </a:br>
            <a:r>
              <a:rPr lang="nl-NL" sz="2000" b="0" dirty="0"/>
              <a:t>&gt; ervaring hebben met vallen of bang zijn om te vallen</a:t>
            </a:r>
            <a:br>
              <a:rPr lang="nl-NL" sz="2000" dirty="0"/>
            </a:br>
            <a:endParaRPr lang="nl-NL" sz="2000" dirty="0"/>
          </a:p>
        </p:txBody>
      </p:sp>
    </p:spTree>
    <p:extLst>
      <p:ext uri="{BB962C8B-B14F-4D97-AF65-F5344CB8AC3E}">
        <p14:creationId xmlns:p14="http://schemas.microsoft.com/office/powerpoint/2010/main" val="159407389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F0E480C-6FA5-4BCA-9814-C56E66022268}"/>
              </a:ext>
            </a:extLst>
          </p:cNvPr>
          <p:cNvSpPr>
            <a:spLocks noGrp="1"/>
          </p:cNvSpPr>
          <p:nvPr>
            <p:ph type="sldNum" sz="quarter" idx="12"/>
          </p:nvPr>
        </p:nvSpPr>
        <p:spPr/>
        <p:txBody>
          <a:bodyPr/>
          <a:lstStyle/>
          <a:p>
            <a:fld id="{2C5570BF-70B1-BC4B-9AC0-179DDF6E36CB}" type="slidenum">
              <a:rPr lang="en-US" smtClean="0"/>
              <a:pPr/>
              <a:t>9</a:t>
            </a:fld>
            <a:endParaRPr lang="en-US" dirty="0">
              <a:latin typeface="Montserrat" pitchFamily="2" charset="77"/>
            </a:endParaRPr>
          </a:p>
        </p:txBody>
      </p:sp>
      <p:sp>
        <p:nvSpPr>
          <p:cNvPr id="3" name="Tijdelijke aanduiding voor tekst 2">
            <a:extLst>
              <a:ext uri="{FF2B5EF4-FFF2-40B4-BE49-F238E27FC236}">
                <a16:creationId xmlns:a16="http://schemas.microsoft.com/office/drawing/2014/main" id="{1ED72803-9755-43F0-AE15-FF9D88960B81}"/>
              </a:ext>
            </a:extLst>
          </p:cNvPr>
          <p:cNvSpPr>
            <a:spLocks noGrp="1"/>
          </p:cNvSpPr>
          <p:nvPr>
            <p:ph type="body" sz="quarter" idx="18"/>
          </p:nvPr>
        </p:nvSpPr>
        <p:spPr>
          <a:xfrm>
            <a:off x="4575994" y="1196753"/>
            <a:ext cx="7064131" cy="5040559"/>
          </a:xfrm>
        </p:spPr>
        <p:txBody>
          <a:bodyPr/>
          <a:lstStyle/>
          <a:p>
            <a:endParaRPr lang="nl-NL" dirty="0"/>
          </a:p>
          <a:p>
            <a:endParaRPr lang="nl-NL" dirty="0"/>
          </a:p>
          <a:p>
            <a:endParaRPr lang="nl-NL" dirty="0"/>
          </a:p>
          <a:p>
            <a:endParaRPr lang="nl-NL" dirty="0"/>
          </a:p>
          <a:p>
            <a:r>
              <a:rPr lang="nl-NL" dirty="0"/>
              <a:t> </a:t>
            </a:r>
          </a:p>
          <a:p>
            <a:endParaRPr lang="nl-NL" dirty="0"/>
          </a:p>
          <a:p>
            <a:endParaRPr lang="nl-NL" dirty="0"/>
          </a:p>
          <a:p>
            <a:r>
              <a:rPr lang="nl-NL" dirty="0"/>
              <a:t> </a:t>
            </a:r>
          </a:p>
          <a:p>
            <a:endParaRPr lang="nl-NL" dirty="0"/>
          </a:p>
          <a:p>
            <a:endParaRPr lang="nl-NL" dirty="0"/>
          </a:p>
          <a:p>
            <a:r>
              <a:rPr lang="nl-NL" dirty="0"/>
              <a:t>&gt; Verbeteren van balans en stabiliteit</a:t>
            </a:r>
          </a:p>
          <a:p>
            <a:r>
              <a:rPr lang="nl-NL" dirty="0"/>
              <a:t>&gt; Verbeteren algehele conditie</a:t>
            </a:r>
          </a:p>
          <a:p>
            <a:r>
              <a:rPr lang="nl-NL" dirty="0"/>
              <a:t>&gt; Minder kans om te vallen </a:t>
            </a:r>
          </a:p>
          <a:p>
            <a:r>
              <a:rPr lang="nl-NL" dirty="0"/>
              <a:t>&gt; Meer zelfstandigheid </a:t>
            </a:r>
          </a:p>
          <a:p>
            <a:r>
              <a:rPr lang="nl-NL" dirty="0"/>
              <a:t>&gt; Actiever dagelijks leven</a:t>
            </a:r>
          </a:p>
          <a:p>
            <a:r>
              <a:rPr lang="nl-NL" dirty="0"/>
              <a:t>&gt; Leuk en gezellig!</a:t>
            </a:r>
          </a:p>
          <a:p>
            <a:endParaRPr lang="nl-NL" dirty="0"/>
          </a:p>
        </p:txBody>
      </p:sp>
      <p:sp>
        <p:nvSpPr>
          <p:cNvPr id="4" name="Titel 3">
            <a:extLst>
              <a:ext uri="{FF2B5EF4-FFF2-40B4-BE49-F238E27FC236}">
                <a16:creationId xmlns:a16="http://schemas.microsoft.com/office/drawing/2014/main" id="{EF15CA97-0330-4F36-A9C3-CD35FD6BDA9C}"/>
              </a:ext>
            </a:extLst>
          </p:cNvPr>
          <p:cNvSpPr>
            <a:spLocks noGrp="1"/>
          </p:cNvSpPr>
          <p:nvPr>
            <p:ph type="title"/>
          </p:nvPr>
        </p:nvSpPr>
        <p:spPr/>
        <p:txBody>
          <a:bodyPr/>
          <a:lstStyle/>
          <a:p>
            <a:r>
              <a:rPr lang="nl-NL" dirty="0"/>
              <a:t>Waarom </a:t>
            </a:r>
            <a:br>
              <a:rPr lang="nl-NL" dirty="0"/>
            </a:br>
            <a:r>
              <a:rPr lang="nl-NL" dirty="0"/>
              <a:t>In Balans?</a:t>
            </a:r>
          </a:p>
        </p:txBody>
      </p:sp>
      <p:pic>
        <p:nvPicPr>
          <p:cNvPr id="7" name="Afbeelding 6">
            <a:extLst>
              <a:ext uri="{FF2B5EF4-FFF2-40B4-BE49-F238E27FC236}">
                <a16:creationId xmlns:a16="http://schemas.microsoft.com/office/drawing/2014/main" id="{8B018178-A902-4A3C-8270-D2C89F9AEBB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27848" y="1412776"/>
            <a:ext cx="5401067" cy="2520701"/>
          </a:xfrm>
          <a:prstGeom prst="rect">
            <a:avLst/>
          </a:prstGeom>
        </p:spPr>
      </p:pic>
    </p:spTree>
    <p:extLst>
      <p:ext uri="{BB962C8B-B14F-4D97-AF65-F5344CB8AC3E}">
        <p14:creationId xmlns:p14="http://schemas.microsoft.com/office/powerpoint/2010/main" val="116747042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576CC0A7-A97A-4B5A-B52F-23901E00FD08}"/>
              </a:ext>
            </a:extLst>
          </p:cNvPr>
          <p:cNvSpPr/>
          <p:nvPr/>
        </p:nvSpPr>
        <p:spPr>
          <a:xfrm>
            <a:off x="4079776" y="-13846"/>
            <a:ext cx="8112224" cy="6858000"/>
          </a:xfrm>
          <a:prstGeom prst="rect">
            <a:avLst/>
          </a:prstGeom>
          <a:solidFill>
            <a:srgbClr val="CDDED6"/>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400" b="0" i="0" u="none" strike="noStrike" cap="none" spc="0" normalizeH="0" baseline="0" dirty="0">
              <a:ln>
                <a:noFill/>
              </a:ln>
              <a:solidFill>
                <a:srgbClr val="000000"/>
              </a:solidFill>
              <a:effectLst/>
              <a:uFillTx/>
              <a:latin typeface="+mj-lt"/>
              <a:ea typeface="+mj-ea"/>
              <a:cs typeface="+mj-cs"/>
              <a:sym typeface="Calibri"/>
            </a:endParaRPr>
          </a:p>
        </p:txBody>
      </p:sp>
      <p:sp>
        <p:nvSpPr>
          <p:cNvPr id="2" name="Tijdelijke aanduiding voor dianummer 1">
            <a:extLst>
              <a:ext uri="{FF2B5EF4-FFF2-40B4-BE49-F238E27FC236}">
                <a16:creationId xmlns:a16="http://schemas.microsoft.com/office/drawing/2014/main" id="{E8AA7C04-15E2-48C0-9EC0-B2057A3A6771}"/>
              </a:ext>
            </a:extLst>
          </p:cNvPr>
          <p:cNvSpPr>
            <a:spLocks noGrp="1"/>
          </p:cNvSpPr>
          <p:nvPr>
            <p:ph type="sldNum" sz="quarter" idx="12"/>
          </p:nvPr>
        </p:nvSpPr>
        <p:spPr/>
        <p:txBody>
          <a:bodyPr/>
          <a:lstStyle/>
          <a:p>
            <a:fld id="{2C5570BF-70B1-BC4B-9AC0-179DDF6E36CB}" type="slidenum">
              <a:rPr lang="en-US" smtClean="0"/>
              <a:pPr/>
              <a:t>10</a:t>
            </a:fld>
            <a:endParaRPr lang="en-US" dirty="0">
              <a:latin typeface="Montserrat" pitchFamily="2" charset="77"/>
            </a:endParaRPr>
          </a:p>
        </p:txBody>
      </p:sp>
      <p:sp>
        <p:nvSpPr>
          <p:cNvPr id="4" name="Titel 3">
            <a:extLst>
              <a:ext uri="{FF2B5EF4-FFF2-40B4-BE49-F238E27FC236}">
                <a16:creationId xmlns:a16="http://schemas.microsoft.com/office/drawing/2014/main" id="{93249900-661A-494F-ABF2-8C1B1AE1C067}"/>
              </a:ext>
            </a:extLst>
          </p:cNvPr>
          <p:cNvSpPr>
            <a:spLocks noGrp="1"/>
          </p:cNvSpPr>
          <p:nvPr>
            <p:ph type="title"/>
          </p:nvPr>
        </p:nvSpPr>
        <p:spPr/>
        <p:txBody>
          <a:bodyPr/>
          <a:lstStyle/>
          <a:p>
            <a:r>
              <a:rPr lang="nl-NL" dirty="0"/>
              <a:t>Programma</a:t>
            </a:r>
          </a:p>
        </p:txBody>
      </p:sp>
      <p:pic>
        <p:nvPicPr>
          <p:cNvPr id="6" name="Afbeelding 5">
            <a:extLst>
              <a:ext uri="{FF2B5EF4-FFF2-40B4-BE49-F238E27FC236}">
                <a16:creationId xmlns:a16="http://schemas.microsoft.com/office/drawing/2014/main" id="{E57DD3EC-0E45-DD37-4B7F-410AF0FDFC66}"/>
              </a:ext>
            </a:extLst>
          </p:cNvPr>
          <p:cNvPicPr>
            <a:picLocks noChangeAspect="1"/>
          </p:cNvPicPr>
          <p:nvPr/>
        </p:nvPicPr>
        <p:blipFill>
          <a:blip r:embed="rId3"/>
          <a:stretch>
            <a:fillRect/>
          </a:stretch>
        </p:blipFill>
        <p:spPr>
          <a:xfrm>
            <a:off x="5231904" y="-27692"/>
            <a:ext cx="5112568" cy="6892760"/>
          </a:xfrm>
          <a:prstGeom prst="rect">
            <a:avLst/>
          </a:prstGeom>
        </p:spPr>
      </p:pic>
    </p:spTree>
    <p:extLst>
      <p:ext uri="{BB962C8B-B14F-4D97-AF65-F5344CB8AC3E}">
        <p14:creationId xmlns:p14="http://schemas.microsoft.com/office/powerpoint/2010/main" val="293903489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79287F1D-CA6C-96AC-5B1F-A60A599C96F3}"/>
              </a:ext>
            </a:extLst>
          </p:cNvPr>
          <p:cNvSpPr>
            <a:spLocks noGrp="1"/>
          </p:cNvSpPr>
          <p:nvPr>
            <p:ph type="sldNum" sz="quarter" idx="12"/>
          </p:nvPr>
        </p:nvSpPr>
        <p:spPr/>
        <p:txBody>
          <a:bodyPr/>
          <a:lstStyle/>
          <a:p>
            <a:fld id="{2C5570BF-70B1-BC4B-9AC0-179DDF6E36CB}" type="slidenum">
              <a:rPr lang="en-US" smtClean="0"/>
              <a:pPr/>
              <a:t>11</a:t>
            </a:fld>
            <a:endParaRPr lang="en-US" dirty="0">
              <a:latin typeface="Montserrat" pitchFamily="2" charset="77"/>
            </a:endParaRPr>
          </a:p>
        </p:txBody>
      </p:sp>
      <p:sp>
        <p:nvSpPr>
          <p:cNvPr id="3" name="Tijdelijke aanduiding voor tekst 2">
            <a:extLst>
              <a:ext uri="{FF2B5EF4-FFF2-40B4-BE49-F238E27FC236}">
                <a16:creationId xmlns:a16="http://schemas.microsoft.com/office/drawing/2014/main" id="{C752BFCF-E5D8-8069-74A6-F6B0C83941F8}"/>
              </a:ext>
            </a:extLst>
          </p:cNvPr>
          <p:cNvSpPr>
            <a:spLocks noGrp="1"/>
          </p:cNvSpPr>
          <p:nvPr>
            <p:ph type="body" sz="quarter" idx="18"/>
          </p:nvPr>
        </p:nvSpPr>
        <p:spPr/>
        <p:txBody>
          <a:bodyPr/>
          <a:lstStyle/>
          <a:p>
            <a:endParaRPr lang="nl-NL"/>
          </a:p>
        </p:txBody>
      </p:sp>
      <p:sp>
        <p:nvSpPr>
          <p:cNvPr id="4" name="Titel 3">
            <a:extLst>
              <a:ext uri="{FF2B5EF4-FFF2-40B4-BE49-F238E27FC236}">
                <a16:creationId xmlns:a16="http://schemas.microsoft.com/office/drawing/2014/main" id="{A0732BD5-0CDA-018E-0ADD-C1FE7922DBD5}"/>
              </a:ext>
            </a:extLst>
          </p:cNvPr>
          <p:cNvSpPr>
            <a:spLocks noGrp="1"/>
          </p:cNvSpPr>
          <p:nvPr>
            <p:ph type="title"/>
          </p:nvPr>
        </p:nvSpPr>
        <p:spPr/>
        <p:txBody>
          <a:bodyPr/>
          <a:lstStyle/>
          <a:p>
            <a:endParaRPr lang="nl-NL"/>
          </a:p>
        </p:txBody>
      </p:sp>
      <p:pic>
        <p:nvPicPr>
          <p:cNvPr id="5" name="Onlinemedia 4" title="Hoe ervaren deelnemers het programma In Balans?">
            <a:hlinkClick r:id="" action="ppaction://media"/>
            <a:extLst>
              <a:ext uri="{FF2B5EF4-FFF2-40B4-BE49-F238E27FC236}">
                <a16:creationId xmlns:a16="http://schemas.microsoft.com/office/drawing/2014/main" id="{6CBC75CC-FBFB-FAED-AC2F-8B02A245BD0C}"/>
              </a:ext>
            </a:extLst>
          </p:cNvPr>
          <p:cNvPicPr>
            <a:picLocks noRot="1" noChangeAspect="1"/>
          </p:cNvPicPr>
          <p:nvPr>
            <a:videoFile r:link="rId1"/>
          </p:nvPr>
        </p:nvPicPr>
        <p:blipFill>
          <a:blip r:embed="rId4"/>
          <a:stretch>
            <a:fillRect/>
          </a:stretch>
        </p:blipFill>
        <p:spPr>
          <a:xfrm>
            <a:off x="0" y="-15240"/>
            <a:ext cx="12192000" cy="6888480"/>
          </a:xfrm>
          <a:prstGeom prst="rect">
            <a:avLst/>
          </a:prstGeom>
        </p:spPr>
      </p:pic>
    </p:spTree>
    <p:extLst>
      <p:ext uri="{BB962C8B-B14F-4D97-AF65-F5344CB8AC3E}">
        <p14:creationId xmlns:p14="http://schemas.microsoft.com/office/powerpoint/2010/main" val="8621929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5A5B206-E3A1-443F-A1EE-D26C062970C0}"/>
              </a:ext>
            </a:extLst>
          </p:cNvPr>
          <p:cNvSpPr>
            <a:spLocks noGrp="1"/>
          </p:cNvSpPr>
          <p:nvPr>
            <p:ph type="body" sz="quarter" idx="33"/>
          </p:nvPr>
        </p:nvSpPr>
        <p:spPr>
          <a:xfrm>
            <a:off x="13395" y="2492896"/>
            <a:ext cx="4063299" cy="1656184"/>
          </a:xfrm>
        </p:spPr>
        <p:txBody>
          <a:bodyPr/>
          <a:lstStyle/>
          <a:p>
            <a:r>
              <a:rPr lang="en-US" dirty="0"/>
              <a:t>“</a:t>
            </a:r>
            <a:r>
              <a:rPr lang="en-US" dirty="0" err="1"/>
              <a:t>Ik</a:t>
            </a:r>
            <a:r>
              <a:rPr lang="en-US" dirty="0"/>
              <a:t> </a:t>
            </a:r>
            <a:r>
              <a:rPr lang="en-US" dirty="0" err="1"/>
              <a:t>voel</a:t>
            </a:r>
            <a:r>
              <a:rPr lang="en-US" dirty="0"/>
              <a:t> me </a:t>
            </a:r>
            <a:r>
              <a:rPr lang="en-US" dirty="0" err="1"/>
              <a:t>steviger</a:t>
            </a:r>
            <a:r>
              <a:rPr lang="en-US" dirty="0"/>
              <a:t> op de </a:t>
            </a:r>
            <a:r>
              <a:rPr lang="en-US" dirty="0" err="1"/>
              <a:t>benen</a:t>
            </a:r>
            <a:r>
              <a:rPr lang="en-US" dirty="0"/>
              <a:t> </a:t>
            </a:r>
            <a:r>
              <a:rPr lang="en-US" dirty="0" err="1"/>
              <a:t>staan</a:t>
            </a:r>
            <a:r>
              <a:rPr lang="en-US" dirty="0"/>
              <a:t> </a:t>
            </a:r>
            <a:r>
              <a:rPr lang="en-US" dirty="0" err="1"/>
              <a:t>en</a:t>
            </a:r>
            <a:r>
              <a:rPr lang="en-US" dirty="0"/>
              <a:t> </a:t>
            </a:r>
            <a:r>
              <a:rPr lang="en-US" dirty="0" err="1"/>
              <a:t>meer</a:t>
            </a:r>
            <a:r>
              <a:rPr lang="en-US" dirty="0"/>
              <a:t> </a:t>
            </a:r>
            <a:r>
              <a:rPr lang="en-US" dirty="0" err="1"/>
              <a:t>ontspannen</a:t>
            </a:r>
            <a:r>
              <a:rPr lang="en-US" dirty="0"/>
              <a:t>”</a:t>
            </a:r>
          </a:p>
        </p:txBody>
      </p:sp>
      <p:sp>
        <p:nvSpPr>
          <p:cNvPr id="8" name="Text Placeholder 2">
            <a:extLst>
              <a:ext uri="{FF2B5EF4-FFF2-40B4-BE49-F238E27FC236}">
                <a16:creationId xmlns:a16="http://schemas.microsoft.com/office/drawing/2014/main" id="{1BBD9185-7893-4DBE-9A9F-DAF702E7DD3B}"/>
              </a:ext>
            </a:extLst>
          </p:cNvPr>
          <p:cNvSpPr>
            <a:spLocks noGrp="1"/>
          </p:cNvSpPr>
          <p:nvPr>
            <p:ph type="body" sz="quarter" idx="34"/>
          </p:nvPr>
        </p:nvSpPr>
        <p:spPr>
          <a:xfrm>
            <a:off x="8170729" y="2492896"/>
            <a:ext cx="4063299" cy="1656184"/>
          </a:xfrm>
        </p:spPr>
        <p:txBody>
          <a:bodyPr/>
          <a:lstStyle/>
          <a:p>
            <a:r>
              <a:rPr lang="en-US" dirty="0"/>
              <a:t>“</a:t>
            </a:r>
            <a:r>
              <a:rPr lang="en-US" dirty="0" err="1"/>
              <a:t>Mijn</a:t>
            </a:r>
            <a:r>
              <a:rPr lang="en-US" dirty="0"/>
              <a:t> </a:t>
            </a:r>
            <a:r>
              <a:rPr lang="en-US" dirty="0" err="1"/>
              <a:t>zelfvertrouwen</a:t>
            </a:r>
            <a:r>
              <a:rPr lang="en-US" dirty="0"/>
              <a:t> is </a:t>
            </a:r>
            <a:r>
              <a:rPr lang="en-US" dirty="0" err="1"/>
              <a:t>gegroeid</a:t>
            </a:r>
            <a:r>
              <a:rPr lang="en-US" dirty="0"/>
              <a:t>”</a:t>
            </a:r>
          </a:p>
        </p:txBody>
      </p:sp>
      <p:sp>
        <p:nvSpPr>
          <p:cNvPr id="10" name="Text Placeholder 3">
            <a:extLst>
              <a:ext uri="{FF2B5EF4-FFF2-40B4-BE49-F238E27FC236}">
                <a16:creationId xmlns:a16="http://schemas.microsoft.com/office/drawing/2014/main" id="{7CF8DC32-8D1E-4689-AEFD-468A3E9B06F9}"/>
              </a:ext>
            </a:extLst>
          </p:cNvPr>
          <p:cNvSpPr>
            <a:spLocks noGrp="1"/>
          </p:cNvSpPr>
          <p:nvPr>
            <p:ph type="body" sz="quarter" idx="35"/>
          </p:nvPr>
        </p:nvSpPr>
        <p:spPr>
          <a:xfrm>
            <a:off x="4082743" y="2492896"/>
            <a:ext cx="4063299" cy="1656184"/>
          </a:xfrm>
        </p:spPr>
        <p:txBody>
          <a:bodyPr/>
          <a:lstStyle/>
          <a:p>
            <a:r>
              <a:rPr lang="en-US" dirty="0"/>
              <a:t>“</a:t>
            </a:r>
            <a:r>
              <a:rPr lang="en-US" dirty="0" err="1"/>
              <a:t>Mijn</a:t>
            </a:r>
            <a:r>
              <a:rPr lang="en-US" dirty="0"/>
              <a:t> angst om </a:t>
            </a:r>
            <a:r>
              <a:rPr lang="en-US" dirty="0" err="1"/>
              <a:t>te</a:t>
            </a:r>
            <a:r>
              <a:rPr lang="en-US" dirty="0"/>
              <a:t> </a:t>
            </a:r>
            <a:r>
              <a:rPr lang="en-US" dirty="0" err="1"/>
              <a:t>vallen</a:t>
            </a:r>
            <a:r>
              <a:rPr lang="en-US" dirty="0"/>
              <a:t> is </a:t>
            </a:r>
            <a:r>
              <a:rPr lang="en-US" dirty="0" err="1"/>
              <a:t>duidelijk</a:t>
            </a:r>
            <a:r>
              <a:rPr lang="en-US" dirty="0"/>
              <a:t> </a:t>
            </a:r>
            <a:r>
              <a:rPr lang="en-US" dirty="0" err="1"/>
              <a:t>afgenomen</a:t>
            </a:r>
            <a:r>
              <a:rPr lang="en-US" dirty="0"/>
              <a:t>”</a:t>
            </a:r>
          </a:p>
        </p:txBody>
      </p:sp>
    </p:spTree>
    <p:extLst>
      <p:ext uri="{BB962C8B-B14F-4D97-AF65-F5344CB8AC3E}">
        <p14:creationId xmlns:p14="http://schemas.microsoft.com/office/powerpoint/2010/main" val="47096870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EE27E8DD-F150-45A0-973D-BFB96ACC7D94}"/>
              </a:ext>
            </a:extLst>
          </p:cNvPr>
          <p:cNvPicPr>
            <a:picLocks noGrp="1" noChangeAspect="1"/>
          </p:cNvPicPr>
          <p:nvPr>
            <p:ph type="pic" idx="17"/>
          </p:nvPr>
        </p:nvPicPr>
        <p:blipFill rotWithShape="1">
          <a:blip r:embed="rId3" cstate="print">
            <a:extLst>
              <a:ext uri="{28A0092B-C50C-407E-A947-70E740481C1C}">
                <a14:useLocalDpi xmlns:a14="http://schemas.microsoft.com/office/drawing/2010/main"/>
              </a:ext>
            </a:extLst>
          </a:blip>
          <a:srcRect/>
          <a:stretch/>
        </p:blipFill>
        <p:spPr/>
      </p:pic>
      <p:sp>
        <p:nvSpPr>
          <p:cNvPr id="3" name="Tijdelijke aanduiding voor dianummer 2">
            <a:extLst>
              <a:ext uri="{FF2B5EF4-FFF2-40B4-BE49-F238E27FC236}">
                <a16:creationId xmlns:a16="http://schemas.microsoft.com/office/drawing/2014/main" id="{3C700E36-0111-4203-864E-C6E4BA9A844B}"/>
              </a:ext>
            </a:extLst>
          </p:cNvPr>
          <p:cNvSpPr>
            <a:spLocks noGrp="1"/>
          </p:cNvSpPr>
          <p:nvPr>
            <p:ph type="sldNum" sz="quarter" idx="12"/>
          </p:nvPr>
        </p:nvSpPr>
        <p:spPr/>
        <p:txBody>
          <a:bodyPr/>
          <a:lstStyle/>
          <a:p>
            <a:fld id="{2C5570BF-70B1-BC4B-9AC0-179DDF6E36CB}" type="slidenum">
              <a:rPr lang="en-US" smtClean="0"/>
              <a:pPr/>
              <a:t>13</a:t>
            </a:fld>
            <a:endParaRPr lang="en-US" dirty="0">
              <a:latin typeface="Montserrat" pitchFamily="2" charset="77"/>
            </a:endParaRPr>
          </a:p>
        </p:txBody>
      </p:sp>
      <p:sp>
        <p:nvSpPr>
          <p:cNvPr id="4" name="Titel 3">
            <a:extLst>
              <a:ext uri="{FF2B5EF4-FFF2-40B4-BE49-F238E27FC236}">
                <a16:creationId xmlns:a16="http://schemas.microsoft.com/office/drawing/2014/main" id="{B4CAC051-DD8B-436D-B1EE-2123E51F9DDE}"/>
              </a:ext>
            </a:extLst>
          </p:cNvPr>
          <p:cNvSpPr>
            <a:spLocks noGrp="1"/>
          </p:cNvSpPr>
          <p:nvPr>
            <p:ph type="title"/>
          </p:nvPr>
        </p:nvSpPr>
        <p:spPr/>
        <p:txBody>
          <a:bodyPr/>
          <a:lstStyle/>
          <a:p>
            <a:r>
              <a:rPr lang="nl-NL" sz="3600" b="0" dirty="0"/>
              <a:t>Werk ook aan een goede balans!</a:t>
            </a:r>
            <a:br>
              <a:rPr lang="nl-NL" sz="3600" b="0" dirty="0"/>
            </a:br>
            <a:br>
              <a:rPr lang="nl-NL" sz="3600" b="0" dirty="0"/>
            </a:br>
            <a:r>
              <a:rPr lang="nl-NL" sz="3600" b="0" dirty="0"/>
              <a:t>In Balans, zelfstandig en zeker op de been.</a:t>
            </a:r>
            <a:br>
              <a:rPr lang="nl-NL" sz="3600" b="0" dirty="0"/>
            </a:br>
            <a:endParaRPr lang="nl-NL" dirty="0"/>
          </a:p>
        </p:txBody>
      </p:sp>
    </p:spTree>
    <p:extLst>
      <p:ext uri="{BB962C8B-B14F-4D97-AF65-F5344CB8AC3E}">
        <p14:creationId xmlns:p14="http://schemas.microsoft.com/office/powerpoint/2010/main" val="300766046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24C9530C-7145-43D8-867C-821BFB9D39E8}"/>
              </a:ext>
            </a:extLst>
          </p:cNvPr>
          <p:cNvSpPr>
            <a:spLocks noGrp="1"/>
          </p:cNvSpPr>
          <p:nvPr>
            <p:ph type="body" sz="quarter" idx="31"/>
          </p:nvPr>
        </p:nvSpPr>
        <p:spPr/>
        <p:txBody>
          <a:bodyPr/>
          <a:lstStyle/>
          <a:p>
            <a:r>
              <a:rPr lang="nl-NL" dirty="0"/>
              <a:t>Bedankt voor uw aandacht!</a:t>
            </a:r>
          </a:p>
        </p:txBody>
      </p:sp>
    </p:spTree>
    <p:extLst>
      <p:ext uri="{BB962C8B-B14F-4D97-AF65-F5344CB8AC3E}">
        <p14:creationId xmlns:p14="http://schemas.microsoft.com/office/powerpoint/2010/main" val="2680274617"/>
      </p:ext>
    </p:extLst>
  </p:cSld>
  <p:clrMapOvr>
    <a:masterClrMapping/>
  </p:clrMapOvr>
</p:sld>
</file>

<file path=ppt/theme/theme1.xml><?xml version="1.0" encoding="utf-8"?>
<a:theme xmlns:a="http://schemas.openxmlformats.org/drawingml/2006/main" name="Huisstijl">
  <a:themeElements>
    <a:clrScheme name="Kleuren Veiligheid NL">
      <a:dk1>
        <a:srgbClr val="26384B"/>
      </a:dk1>
      <a:lt1>
        <a:srgbClr val="FFFFFF"/>
      </a:lt1>
      <a:dk2>
        <a:srgbClr val="000000"/>
      </a:dk2>
      <a:lt2>
        <a:srgbClr val="FFFFFF"/>
      </a:lt2>
      <a:accent1>
        <a:srgbClr val="F08D17"/>
      </a:accent1>
      <a:accent2>
        <a:srgbClr val="26384B"/>
      </a:accent2>
      <a:accent3>
        <a:srgbClr val="BED3C7"/>
      </a:accent3>
      <a:accent4>
        <a:srgbClr val="FCD2A4"/>
      </a:accent4>
      <a:accent5>
        <a:srgbClr val="8FA7BC"/>
      </a:accent5>
      <a:accent6>
        <a:srgbClr val="E9F1EC"/>
      </a:accent6>
      <a:hlink>
        <a:srgbClr val="26384B"/>
      </a:hlink>
      <a:folHlink>
        <a:srgbClr val="26384B"/>
      </a:folHlink>
    </a:clrScheme>
    <a:fontScheme name="Lettertypen Veilgheid NL">
      <a:majorFont>
        <a:latin typeface="Montserrat"/>
        <a:ea typeface=""/>
        <a:cs typeface=""/>
      </a:majorFont>
      <a:minorFont>
        <a:latin typeface="Montserrat"/>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800" dirty="0" err="1" smtClean="0"/>
        </a:defPPr>
      </a:lstStyle>
    </a:txDef>
  </a:objectDefaults>
  <a:extraClrSchemeLst/>
  <a:custClrLst>
    <a:custClr>
      <a:srgbClr val="DCE8E2"/>
    </a:custClr>
    <a:custClr>
      <a:srgbClr val="979FA3"/>
    </a:custClr>
    <a:custClr>
      <a:srgbClr val="FCD2A4"/>
    </a:custClr>
    <a:custClr>
      <a:srgbClr val="BED3C7"/>
    </a:custClr>
    <a:custClr>
      <a:srgbClr val="26384B"/>
    </a:custClr>
    <a:custClr>
      <a:srgbClr val="EE8C1B"/>
    </a:custClr>
    <a:custClr>
      <a:srgbClr val="FA8B5D"/>
    </a:custClr>
    <a:custClr>
      <a:srgbClr val="DE6D62"/>
    </a:custClr>
    <a:custClr>
      <a:srgbClr val="FF644E"/>
    </a:custClr>
    <a:custClr>
      <a:srgbClr val="FFEA62"/>
    </a:custClr>
    <a:custClr>
      <a:srgbClr val="F08D17"/>
    </a:custClr>
    <a:custClr>
      <a:srgbClr val="BED3C7"/>
    </a:custClr>
  </a:custClrLst>
  <a:extLst>
    <a:ext uri="{05A4C25C-085E-4340-85A3-A5531E510DB2}">
      <thm15:themeFamily xmlns:thm15="http://schemas.microsoft.com/office/thememl/2012/main" name="Presentatie Veiligheid NL.potx" id="{0385F1F3-D2A1-43AE-8F2B-FA73B832596E}" vid="{BA3D2C7D-BA2E-4AE1-9854-4807684DB6FF}"/>
    </a:ext>
  </a:extLst>
</a:theme>
</file>

<file path=ppt/theme/theme2.xml><?xml version="1.0" encoding="utf-8"?>
<a:theme xmlns:a="http://schemas.openxmlformats.org/drawingml/2006/main" name="Homepage">
  <a:themeElements>
    <a:clrScheme name="Homepage logo groo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Homepage logo groot">
      <a:majorFont>
        <a:latin typeface="Calibri"/>
        <a:ea typeface="Calibri"/>
        <a:cs typeface="Calibri"/>
      </a:majorFont>
      <a:minorFont>
        <a:latin typeface="Helvetica"/>
        <a:ea typeface="Helvetica"/>
        <a:cs typeface="Helvetica"/>
      </a:minorFont>
    </a:fontScheme>
    <a:fmtScheme name="Homepage logo groo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hema">
  <a:themeElements>
    <a:clrScheme name="Notes colors">
      <a:dk1>
        <a:srgbClr val="26384B"/>
      </a:dk1>
      <a:lt1>
        <a:srgbClr val="FFFFFF"/>
      </a:lt1>
      <a:dk2>
        <a:srgbClr val="000000"/>
      </a:dk2>
      <a:lt2>
        <a:srgbClr val="FFFFFF"/>
      </a:lt2>
      <a:accent1>
        <a:srgbClr val="F08D17"/>
      </a:accent1>
      <a:accent2>
        <a:srgbClr val="26384B"/>
      </a:accent2>
      <a:accent3>
        <a:srgbClr val="BED3C7"/>
      </a:accent3>
      <a:accent4>
        <a:srgbClr val="FCD2A4"/>
      </a:accent4>
      <a:accent5>
        <a:srgbClr val="8FA7BC"/>
      </a:accent5>
      <a:accent6>
        <a:srgbClr val="E9F1EC"/>
      </a:accent6>
      <a:hlink>
        <a:srgbClr val="26384B"/>
      </a:hlink>
      <a:folHlink>
        <a:srgbClr val="26384B"/>
      </a:folHlink>
    </a:clrScheme>
    <a:fontScheme name="Notes fonts">
      <a:majorFont>
        <a:latin typeface="Montserrat"/>
        <a:ea typeface=""/>
        <a:cs typeface=""/>
      </a:majorFont>
      <a:minorFont>
        <a:latin typeface="Montserrat"/>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hema">
  <a:themeElements>
    <a:clrScheme name="Handout colors">
      <a:dk1>
        <a:srgbClr val="26384B"/>
      </a:dk1>
      <a:lt1>
        <a:srgbClr val="FFFFFF"/>
      </a:lt1>
      <a:dk2>
        <a:srgbClr val="000000"/>
      </a:dk2>
      <a:lt2>
        <a:srgbClr val="FFFFFF"/>
      </a:lt2>
      <a:accent1>
        <a:srgbClr val="F08D17"/>
      </a:accent1>
      <a:accent2>
        <a:srgbClr val="26384B"/>
      </a:accent2>
      <a:accent3>
        <a:srgbClr val="BED3C7"/>
      </a:accent3>
      <a:accent4>
        <a:srgbClr val="FCD2A4"/>
      </a:accent4>
      <a:accent5>
        <a:srgbClr val="8FA7BC"/>
      </a:accent5>
      <a:accent6>
        <a:srgbClr val="E9F1EC"/>
      </a:accent6>
      <a:hlink>
        <a:srgbClr val="26384B"/>
      </a:hlink>
      <a:folHlink>
        <a:srgbClr val="26384B"/>
      </a:folHlink>
    </a:clrScheme>
    <a:fontScheme name="Handout fonts">
      <a:majorFont>
        <a:latin typeface="Montserrat"/>
        <a:ea typeface=""/>
        <a:cs typeface=""/>
      </a:majorFont>
      <a:minorFont>
        <a:latin typeface="Montserrat"/>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52dfd5a-28e0-4af9-b175-0f92787e2ac5" xsi:nil="true"/>
    <lcf76f155ced4ddcb4097134ff3c332f xmlns="0d67721e-1399-4641-98a8-6b163aa53b8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7A620E417FD344A9FABFCEA0AA7152" ma:contentTypeVersion="19" ma:contentTypeDescription="Create a new document." ma:contentTypeScope="" ma:versionID="59490b0e82a9a3ddb67b16c1a70e348c">
  <xsd:schema xmlns:xsd="http://www.w3.org/2001/XMLSchema" xmlns:xs="http://www.w3.org/2001/XMLSchema" xmlns:p="http://schemas.microsoft.com/office/2006/metadata/properties" xmlns:ns2="0d67721e-1399-4641-98a8-6b163aa53b8c" xmlns:ns3="f52dfd5a-28e0-4af9-b175-0f92787e2ac5" targetNamespace="http://schemas.microsoft.com/office/2006/metadata/properties" ma:root="true" ma:fieldsID="445cf5dd728046541623f7897a2def5d" ns2:_="" ns3:_="">
    <xsd:import namespace="0d67721e-1399-4641-98a8-6b163aa53b8c"/>
    <xsd:import namespace="f52dfd5a-28e0-4af9-b175-0f92787e2a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OCR"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7721e-1399-4641-98a8-6b163aa53b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7b10c3-6051-43e0-be80-498b988003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2dfd5a-28e0-4af9-b175-0f92787e2ac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d2be67d-487b-40e4-8e23-4de26ab7dcaf}" ma:internalName="TaxCatchAll" ma:showField="CatchAllData" ma:web="f52dfd5a-28e0-4af9-b175-0f92787e2a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juid xmlns="http://www.joulesunlimited.com/juid"/>
</file>

<file path=customXml/item5.xml><?xml version="1.0" encoding="utf-8"?>
<juid xmlns="http://www.joulesunlimited.com/juid"/>
</file>

<file path=customXml/itemProps1.xml><?xml version="1.0" encoding="utf-8"?>
<ds:datastoreItem xmlns:ds="http://schemas.openxmlformats.org/officeDocument/2006/customXml" ds:itemID="{DE903228-10DD-48AB-8565-9CA59CFF8329}">
  <ds:schemaRefs>
    <ds:schemaRef ds:uri="http://schemas.microsoft.com/sharepoint/v3/contenttype/forms"/>
  </ds:schemaRefs>
</ds:datastoreItem>
</file>

<file path=customXml/itemProps2.xml><?xml version="1.0" encoding="utf-8"?>
<ds:datastoreItem xmlns:ds="http://schemas.openxmlformats.org/officeDocument/2006/customXml" ds:itemID="{E594534A-3C0A-4245-8978-6F8E6361ACC8}">
  <ds:schemaRefs>
    <ds:schemaRef ds:uri="http://schemas.microsoft.com/office/2006/metadata/properties"/>
    <ds:schemaRef ds:uri="0d67721e-1399-4641-98a8-6b163aa53b8c"/>
    <ds:schemaRef ds:uri="http://purl.org/dc/terms/"/>
    <ds:schemaRef ds:uri="http://schemas.microsoft.com/office/2006/documentManagement/types"/>
    <ds:schemaRef ds:uri="http://schemas.microsoft.com/office/infopath/2007/PartnerControls"/>
    <ds:schemaRef ds:uri="http://purl.org/dc/elements/1.1/"/>
    <ds:schemaRef ds:uri="http://purl.org/dc/dcmitype/"/>
    <ds:schemaRef ds:uri="http://schemas.openxmlformats.org/package/2006/metadata/core-properties"/>
    <ds:schemaRef ds:uri="f52dfd5a-28e0-4af9-b175-0f92787e2ac5"/>
    <ds:schemaRef ds:uri="http://www.w3.org/XML/1998/namespace"/>
  </ds:schemaRefs>
</ds:datastoreItem>
</file>

<file path=customXml/itemProps3.xml><?xml version="1.0" encoding="utf-8"?>
<ds:datastoreItem xmlns:ds="http://schemas.openxmlformats.org/officeDocument/2006/customXml" ds:itemID="{7971E592-704C-4930-A22F-E4D36733A469}">
  <ds:schemaRefs>
    <ds:schemaRef ds:uri="0d67721e-1399-4641-98a8-6b163aa53b8c"/>
    <ds:schemaRef ds:uri="f52dfd5a-28e0-4af9-b175-0f92787e2ac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75FD1087-9D46-4CA4-B1D0-E6B99E4B6712}">
  <ds:schemaRefs>
    <ds:schemaRef ds:uri="http://www.joulesunlimited.com/juid"/>
  </ds:schemaRefs>
</ds:datastoreItem>
</file>

<file path=customXml/itemProps5.xml><?xml version="1.0" encoding="utf-8"?>
<ds:datastoreItem xmlns:ds="http://schemas.openxmlformats.org/officeDocument/2006/customXml" ds:itemID="{424F8BCE-6A96-4720-80BD-50AFEC3B50B7}">
  <ds:schemaRefs>
    <ds:schemaRef ds:uri="http://www.joulesunlimited.com/juid"/>
  </ds:schemaRefs>
</ds:datastoreItem>
</file>

<file path=docProps/app.xml><?xml version="1.0" encoding="utf-8"?>
<Properties xmlns="http://schemas.openxmlformats.org/officeDocument/2006/extended-properties" xmlns:vt="http://schemas.openxmlformats.org/officeDocument/2006/docPropsVTypes">
  <TotalTime>32</TotalTime>
  <Words>242</Words>
  <Application>Microsoft Office PowerPoint</Application>
  <PresentationFormat>Breedbeeld</PresentationFormat>
  <Paragraphs>71</Paragraphs>
  <Slides>14</Slides>
  <Notes>10</Notes>
  <HiddenSlides>0</HiddenSlides>
  <MMClips>1</MMClips>
  <ScaleCrop>false</ScaleCrop>
  <HeadingPairs>
    <vt:vector size="6" baseType="variant">
      <vt:variant>
        <vt:lpstr>Gebruikte lettertypen</vt:lpstr>
      </vt:variant>
      <vt:variant>
        <vt:i4>7</vt:i4>
      </vt:variant>
      <vt:variant>
        <vt:lpstr>Thema</vt:lpstr>
      </vt:variant>
      <vt:variant>
        <vt:i4>3</vt:i4>
      </vt:variant>
      <vt:variant>
        <vt:lpstr>Diatitels</vt:lpstr>
      </vt:variant>
      <vt:variant>
        <vt:i4>14</vt:i4>
      </vt:variant>
    </vt:vector>
  </HeadingPairs>
  <TitlesOfParts>
    <vt:vector size="24" baseType="lpstr">
      <vt:lpstr>Arial</vt:lpstr>
      <vt:lpstr>Arial Black</vt:lpstr>
      <vt:lpstr>Calibri</vt:lpstr>
      <vt:lpstr>Montserrat</vt:lpstr>
      <vt:lpstr>Montserrat-Bold</vt:lpstr>
      <vt:lpstr>Montserrat-Regular</vt:lpstr>
      <vt:lpstr>Wingdings</vt:lpstr>
      <vt:lpstr>Huisstijl</vt:lpstr>
      <vt:lpstr>Homepage</vt:lpstr>
      <vt:lpstr>Office Theme</vt:lpstr>
      <vt:lpstr>PowerPoint-presentatie</vt:lpstr>
      <vt:lpstr>Inhoud:  &gt; Wanneer bent u in balans? &gt; Belangrijkste oorzaken balansverstoring en vallen &gt; Zo blijft u goed op de been  &gt; Informatie over de cursus In Balans </vt:lpstr>
      <vt:lpstr>Waardoor vallen we?</vt:lpstr>
      <vt:lpstr>    Balansverstoring door       omgevingsfactoren</vt:lpstr>
      <vt:lpstr>Balansverstoring door persoonsfactoren</vt:lpstr>
      <vt:lpstr>Zo blijft u goed op de been!</vt:lpstr>
      <vt:lpstr>Kenmerken In Balans</vt:lpstr>
      <vt:lpstr>Voor mensen die: &gt; willen werken aan evenwicht &amp; stabiliteit &gt; ervaring hebben met vallen of bang zijn om te vallen </vt:lpstr>
      <vt:lpstr>Waarom  In Balans?</vt:lpstr>
      <vt:lpstr>Programma</vt:lpstr>
      <vt:lpstr>PowerPoint-presentatie</vt:lpstr>
      <vt:lpstr>PowerPoint-presentatie</vt:lpstr>
      <vt:lpstr>Werk ook aan een goede balans!  In Balans, zelfstandig en zeker op de been.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Nathalie Konings</dc:creator>
  <cp:lastModifiedBy>Nathalie Konings</cp:lastModifiedBy>
  <cp:revision>3</cp:revision>
  <dcterms:created xsi:type="dcterms:W3CDTF">2021-02-02T10:31:29Z</dcterms:created>
  <dcterms:modified xsi:type="dcterms:W3CDTF">2026-10-13T14:18:37Z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0x0101000F7A620E417FD344A9FABFCEA0AA7152</vt:lpwstr>
  </property>
  <property fmtid="{D5CDD505-2E9C-101B-9397-08002B2CF9AE}" pid="3" name="xd_Signature">
    <vt:bool>false</vt:bool>
  </property>
  <property fmtid="{D5CDD505-2E9C-101B-9397-08002B2CF9AE}" pid="4" name="xd_ProgID">
    <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MediaServiceImageTags">
    <vt:lpwstr/>
  </property>
</Properties>
</file>