
<file path=[Content_Types].xml><?xml version="1.0" encoding="utf-8"?>
<Types xmlns="http://schemas.openxmlformats.org/package/2006/content-types">
  <Default Extension="emf" ContentType="image/x-emf"/>
  <Default Extension="jpeg" ContentType="image/jpeg"/>
  <Default Extension="pdf" ContentType="application/pd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73" r:id="rId4"/>
    <p:sldMasterId id="2147483707" r:id="rId5"/>
  </p:sldMasterIdLst>
  <p:notesMasterIdLst>
    <p:notesMasterId r:id="rId44"/>
  </p:notesMasterIdLst>
  <p:handoutMasterIdLst>
    <p:handoutMasterId r:id="rId45"/>
  </p:handoutMasterIdLst>
  <p:sldIdLst>
    <p:sldId id="257" r:id="rId6"/>
    <p:sldId id="259" r:id="rId7"/>
    <p:sldId id="5060" r:id="rId8"/>
    <p:sldId id="310" r:id="rId9"/>
    <p:sldId id="5055" r:id="rId10"/>
    <p:sldId id="5102" r:id="rId11"/>
    <p:sldId id="5103" r:id="rId12"/>
    <p:sldId id="5104" r:id="rId13"/>
    <p:sldId id="5070" r:id="rId14"/>
    <p:sldId id="5105" r:id="rId15"/>
    <p:sldId id="263" r:id="rId16"/>
    <p:sldId id="5129" r:id="rId17"/>
    <p:sldId id="5081" r:id="rId18"/>
    <p:sldId id="5112" r:id="rId19"/>
    <p:sldId id="5090" r:id="rId20"/>
    <p:sldId id="5114" r:id="rId21"/>
    <p:sldId id="5131" r:id="rId22"/>
    <p:sldId id="5133" r:id="rId23"/>
    <p:sldId id="5130" r:id="rId24"/>
    <p:sldId id="5123" r:id="rId25"/>
    <p:sldId id="5084" r:id="rId26"/>
    <p:sldId id="5088" r:id="rId27"/>
    <p:sldId id="5115" r:id="rId28"/>
    <p:sldId id="5116" r:id="rId29"/>
    <p:sldId id="5124" r:id="rId30"/>
    <p:sldId id="5125" r:id="rId31"/>
    <p:sldId id="5126" r:id="rId32"/>
    <p:sldId id="5127" r:id="rId33"/>
    <p:sldId id="5120" r:id="rId34"/>
    <p:sldId id="5111" r:id="rId35"/>
    <p:sldId id="5134" r:id="rId36"/>
    <p:sldId id="5138" r:id="rId37"/>
    <p:sldId id="5108" r:id="rId38"/>
    <p:sldId id="5122" r:id="rId39"/>
    <p:sldId id="5121" r:id="rId40"/>
    <p:sldId id="304" r:id="rId41"/>
    <p:sldId id="5110" r:id="rId42"/>
    <p:sldId id="266" r:id="rId43"/>
  </p:sldIdLst>
  <p:sldSz cx="121793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4319">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883414-4F04-2453-6CEE-3EE9257E0322}" name="Liza Lotte Mulder" initials="LM" userId="S::L.Mulder@veiligheid.nl::3faa1b7d-562a-4d49-b8e5-cc6b3fa9a2d4" providerId="AD"/>
  <p188:author id="{386D283B-E291-2A99-01CA-97C773990D9C}" name="Branko Olij" initials="" userId="S::b.olij@veiligheid.nl::da39e501-16ad-4078-8421-3b0eb023921c" providerId="AD"/>
  <p188:author id="{461C9740-6DE6-9B40-9497-2E5330B3725B}" name="Kirsten Evenblij" initials="KE" userId="S::k.evenblij@veiligheid.nl::16b5a15c-3ba9-431a-b483-92fdcb584e7b" providerId="AD"/>
  <p188:author id="{B719B668-7143-E430-9D88-CDD3B8874D8C}" name="Wietske Hoekstra" initials="WH" userId="S::w.hoekstra@veiligheid.nl::ee2a7fe7-bb51-479a-8ac0-5d282b5a0b2f" providerId="AD"/>
  <p188:author id="{4A01C19B-3AE2-11C6-C6B7-0294B9C1FC9A}" name="Winden N.J.M. van (Nicole)" initials="WNv(" userId="S::152646@rotterdam.nl::5488815c-6615-4169-9ee1-37b035ed4aed" providerId="AD"/>
  <p188:author id="{6427F0B5-A376-96D2-D0BF-C0FC9166EF3A}" name="Martien Panneman" initials="MP" userId="S::m.panneman@veiligheid.nl::01df6323-ce37-4be1-9ecc-363106528ea6" providerId="AD"/>
  <p188:author id="{86CBC8C4-03B7-8968-B1E4-BFF3449C9A22}" name="Elvera Overdevest" initials="EO" userId="S::e.overdevest@veiligheid.nl::27212abf-4839-461e-8ca4-c7033e8afd56" providerId="AD"/>
  <p188:author id="{BD22DDD6-7146-28BE-96E9-9A22A15327B0}" name="Liza Lotte Mulder" initials="LLM" userId="S::l.mulder@veiligheid.nl::3faa1b7d-562a-4d49-b8e5-cc6b3fa9a2d4" providerId="AD"/>
  <p188:author id="{B0E9DAED-B602-0E9F-0D71-28E503CB1220}" name="Rozan van der Veen" initials="RvdV" userId="S::r.vanderveen@veiligheid.nl::15425296-6f32-4824-9237-802436fcd7af" providerId="AD"/>
  <p188:author id="{FEA99EEE-C17B-41B0-5F1D-FDF855CE0414}" name="Nathalie Konings" initials="NK" userId="S::n.konings@veiligheid.nl::4ea1ab1a-b700-46ad-b207-28a43f52faa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8D17"/>
    <a:srgbClr val="26384B"/>
    <a:srgbClr val="C2D2C7"/>
    <a:srgbClr val="FAF8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Stijl, thema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Stijl, thema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38B1855-1B75-4FBE-930C-398BA8C253C6}" styleName="Stijl, thema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083E6E3-FA7D-4D7B-A595-EF9225AFEA82}" styleName="Stijl, licht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Stijl, licht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Stijl, licht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12C8C85-51F0-491E-9774-3900AFEF0FD7}" styleName="Stijl, licht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AF606853-7671-496A-8E4F-DF71F8EC918B}" styleName="Stijl, donker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327" autoAdjust="0"/>
  </p:normalViewPr>
  <p:slideViewPr>
    <p:cSldViewPr snapToGrid="0">
      <p:cViewPr varScale="1">
        <p:scale>
          <a:sx n="48" d="100"/>
          <a:sy n="48" d="100"/>
        </p:scale>
        <p:origin x="532" y="36"/>
      </p:cViewPr>
      <p:guideLst>
        <p:guide orient="horz" pos="4319"/>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FF33D6-2109-472C-878D-B19A69E77FEB}"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nl-NL"/>
        </a:p>
      </dgm:t>
    </dgm:pt>
    <dgm:pt modelId="{CE7D7857-AE57-4C93-8EF1-3BB76BBEBABF}">
      <dgm:prSet phldrT="[Tekst]"/>
      <dgm:spPr>
        <a:solidFill>
          <a:srgbClr val="F08D17"/>
        </a:solidFill>
      </dgm:spPr>
      <dgm:t>
        <a:bodyPr/>
        <a:lstStyle/>
        <a:p>
          <a:r>
            <a:rPr lang="nl-NL">
              <a:solidFill>
                <a:srgbClr val="26384B"/>
              </a:solidFill>
            </a:rPr>
            <a:t>2021</a:t>
          </a:r>
        </a:p>
      </dgm:t>
    </dgm:pt>
    <dgm:pt modelId="{C299245E-CF9A-4BF4-BC82-37EA14CE6637}" type="parTrans" cxnId="{05988FE5-AC86-473A-A518-41338308D9C6}">
      <dgm:prSet/>
      <dgm:spPr/>
      <dgm:t>
        <a:bodyPr/>
        <a:lstStyle/>
        <a:p>
          <a:endParaRPr lang="nl-NL"/>
        </a:p>
      </dgm:t>
    </dgm:pt>
    <dgm:pt modelId="{A4496463-944C-4A22-BD3F-ED36F21E14BB}" type="sibTrans" cxnId="{05988FE5-AC86-473A-A518-41338308D9C6}">
      <dgm:prSet/>
      <dgm:spPr/>
      <dgm:t>
        <a:bodyPr/>
        <a:lstStyle/>
        <a:p>
          <a:endParaRPr lang="nl-NL"/>
        </a:p>
      </dgm:t>
    </dgm:pt>
    <dgm:pt modelId="{D4B7F6B3-730F-4807-8E66-A19594CA66EC}">
      <dgm:prSet phldrT="[Tekst]"/>
      <dgm:spPr>
        <a:solidFill>
          <a:srgbClr val="C2D2C7">
            <a:alpha val="90000"/>
          </a:srgbClr>
        </a:solidFill>
      </dgm:spPr>
      <dgm:t>
        <a:bodyPr anchor="ctr"/>
        <a:lstStyle/>
        <a:p>
          <a:pPr algn="l"/>
          <a:r>
            <a:rPr lang="nl-NL">
              <a:solidFill>
                <a:srgbClr val="26384B"/>
              </a:solidFill>
            </a:rPr>
            <a:t>Valpreventie in coalitie akkoord Rutte IV</a:t>
          </a:r>
        </a:p>
      </dgm:t>
    </dgm:pt>
    <dgm:pt modelId="{513BC118-73C5-4D4A-AA60-38184C5BE0A6}" type="parTrans" cxnId="{D9C7A82D-2C6D-4DB7-BD7C-8B668C6EA107}">
      <dgm:prSet/>
      <dgm:spPr/>
      <dgm:t>
        <a:bodyPr/>
        <a:lstStyle/>
        <a:p>
          <a:endParaRPr lang="nl-NL"/>
        </a:p>
      </dgm:t>
    </dgm:pt>
    <dgm:pt modelId="{C75D567D-1D8D-430C-AFD4-2A92BB6080E0}" type="sibTrans" cxnId="{D9C7A82D-2C6D-4DB7-BD7C-8B668C6EA107}">
      <dgm:prSet/>
      <dgm:spPr/>
      <dgm:t>
        <a:bodyPr/>
        <a:lstStyle/>
        <a:p>
          <a:endParaRPr lang="nl-NL"/>
        </a:p>
      </dgm:t>
    </dgm:pt>
    <dgm:pt modelId="{FC2E72FF-CAD2-4E9F-8D14-BADC414ECE22}">
      <dgm:prSet phldrT="[Tekst]"/>
      <dgm:spPr>
        <a:solidFill>
          <a:srgbClr val="F08D17"/>
        </a:solidFill>
      </dgm:spPr>
      <dgm:t>
        <a:bodyPr/>
        <a:lstStyle/>
        <a:p>
          <a:r>
            <a:rPr lang="nl-NL">
              <a:solidFill>
                <a:srgbClr val="26384B"/>
              </a:solidFill>
            </a:rPr>
            <a:t>2022</a:t>
          </a:r>
        </a:p>
      </dgm:t>
    </dgm:pt>
    <dgm:pt modelId="{B139862F-8580-405B-9C55-D9276074DC54}" type="parTrans" cxnId="{946F2B75-C37A-4D92-9F7B-83CF2B08B9D5}">
      <dgm:prSet/>
      <dgm:spPr/>
      <dgm:t>
        <a:bodyPr/>
        <a:lstStyle/>
        <a:p>
          <a:endParaRPr lang="nl-NL"/>
        </a:p>
      </dgm:t>
    </dgm:pt>
    <dgm:pt modelId="{4CFC089A-1717-400D-91A7-87B8613F329B}" type="sibTrans" cxnId="{946F2B75-C37A-4D92-9F7B-83CF2B08B9D5}">
      <dgm:prSet/>
      <dgm:spPr/>
      <dgm:t>
        <a:bodyPr/>
        <a:lstStyle/>
        <a:p>
          <a:endParaRPr lang="nl-NL"/>
        </a:p>
      </dgm:t>
    </dgm:pt>
    <dgm:pt modelId="{FBB3CBF0-A719-4097-A7B7-5853B6745BCD}">
      <dgm:prSet phldrT="[Tekst]"/>
      <dgm:spPr>
        <a:solidFill>
          <a:srgbClr val="C2D2C7">
            <a:alpha val="90000"/>
          </a:srgbClr>
        </a:solidFill>
      </dgm:spPr>
      <dgm:t>
        <a:bodyPr anchor="ctr"/>
        <a:lstStyle/>
        <a:p>
          <a:r>
            <a:rPr lang="nl-NL">
              <a:solidFill>
                <a:srgbClr val="26384B"/>
              </a:solidFill>
            </a:rPr>
            <a:t>Duiding valpreventie door Zorginstituut</a:t>
          </a:r>
        </a:p>
      </dgm:t>
    </dgm:pt>
    <dgm:pt modelId="{FA594491-826C-411B-AED9-E30D83AA2665}" type="parTrans" cxnId="{AE371797-B96E-4D7D-94D4-43523468A325}">
      <dgm:prSet/>
      <dgm:spPr/>
      <dgm:t>
        <a:bodyPr/>
        <a:lstStyle/>
        <a:p>
          <a:endParaRPr lang="nl-NL"/>
        </a:p>
      </dgm:t>
    </dgm:pt>
    <dgm:pt modelId="{99105B0E-6877-4FB5-8F35-44A754AB9659}" type="sibTrans" cxnId="{AE371797-B96E-4D7D-94D4-43523468A325}">
      <dgm:prSet/>
      <dgm:spPr/>
      <dgm:t>
        <a:bodyPr/>
        <a:lstStyle/>
        <a:p>
          <a:endParaRPr lang="nl-NL"/>
        </a:p>
      </dgm:t>
    </dgm:pt>
    <dgm:pt modelId="{0DB4F859-ACE3-4C99-A710-47B785C4E0E8}">
      <dgm:prSet phldrT="[Tekst]"/>
      <dgm:spPr>
        <a:solidFill>
          <a:srgbClr val="C2D2C7">
            <a:alpha val="90000"/>
          </a:srgbClr>
        </a:solidFill>
      </dgm:spPr>
      <dgm:t>
        <a:bodyPr anchor="ctr"/>
        <a:lstStyle/>
        <a:p>
          <a:r>
            <a:rPr lang="nl-NL">
              <a:solidFill>
                <a:srgbClr val="26384B"/>
              </a:solidFill>
            </a:rPr>
            <a:t>IZA</a:t>
          </a:r>
        </a:p>
      </dgm:t>
    </dgm:pt>
    <dgm:pt modelId="{77989E80-0DF4-4341-A5C3-604D0FC9ACE8}" type="parTrans" cxnId="{C3907564-F4B2-4669-991E-72F6B5801A7A}">
      <dgm:prSet/>
      <dgm:spPr/>
      <dgm:t>
        <a:bodyPr/>
        <a:lstStyle/>
        <a:p>
          <a:endParaRPr lang="nl-NL"/>
        </a:p>
      </dgm:t>
    </dgm:pt>
    <dgm:pt modelId="{1D0EF255-625F-4C67-BC1F-8B5E1EE60FB2}" type="sibTrans" cxnId="{C3907564-F4B2-4669-991E-72F6B5801A7A}">
      <dgm:prSet/>
      <dgm:spPr/>
      <dgm:t>
        <a:bodyPr/>
        <a:lstStyle/>
        <a:p>
          <a:endParaRPr lang="nl-NL"/>
        </a:p>
      </dgm:t>
    </dgm:pt>
    <dgm:pt modelId="{8D828C9B-5293-4860-B3F6-049F9042EB7C}">
      <dgm:prSet phldrT="[Tekst]"/>
      <dgm:spPr>
        <a:solidFill>
          <a:srgbClr val="F08D17">
            <a:alpha val="90000"/>
          </a:srgbClr>
        </a:solidFill>
      </dgm:spPr>
      <dgm:t>
        <a:bodyPr/>
        <a:lstStyle/>
        <a:p>
          <a:r>
            <a:rPr lang="nl-NL">
              <a:solidFill>
                <a:srgbClr val="26384B"/>
              </a:solidFill>
            </a:rPr>
            <a:t>2023</a:t>
          </a:r>
        </a:p>
      </dgm:t>
    </dgm:pt>
    <dgm:pt modelId="{5B110E74-70A4-404E-9138-F944B739CA94}" type="parTrans" cxnId="{CF813A89-3B0C-4B0D-9170-C7D958DBDDC5}">
      <dgm:prSet/>
      <dgm:spPr/>
      <dgm:t>
        <a:bodyPr/>
        <a:lstStyle/>
        <a:p>
          <a:endParaRPr lang="nl-NL"/>
        </a:p>
      </dgm:t>
    </dgm:pt>
    <dgm:pt modelId="{23450E6C-B1AF-487C-AF24-9F56B55EBFF7}" type="sibTrans" cxnId="{CF813A89-3B0C-4B0D-9170-C7D958DBDDC5}">
      <dgm:prSet/>
      <dgm:spPr/>
      <dgm:t>
        <a:bodyPr/>
        <a:lstStyle/>
        <a:p>
          <a:endParaRPr lang="nl-NL"/>
        </a:p>
      </dgm:t>
    </dgm:pt>
    <dgm:pt modelId="{1E7D9D5B-2C28-40EF-B2B2-E8F67183E0AA}">
      <dgm:prSet phldrT="[Tekst]"/>
      <dgm:spPr>
        <a:solidFill>
          <a:srgbClr val="C2D2C7">
            <a:alpha val="90000"/>
          </a:srgbClr>
        </a:solidFill>
      </dgm:spPr>
      <dgm:t>
        <a:bodyPr anchor="ctr"/>
        <a:lstStyle/>
        <a:p>
          <a:r>
            <a:rPr lang="nl-NL">
              <a:solidFill>
                <a:srgbClr val="26384B"/>
              </a:solidFill>
            </a:rPr>
            <a:t>GALA</a:t>
          </a:r>
        </a:p>
      </dgm:t>
    </dgm:pt>
    <dgm:pt modelId="{D2801392-DDF5-43AD-9F3C-00A95FD6C5CA}" type="parTrans" cxnId="{CF7DD67A-62F4-4E81-AE62-4160B1854926}">
      <dgm:prSet/>
      <dgm:spPr/>
      <dgm:t>
        <a:bodyPr/>
        <a:lstStyle/>
        <a:p>
          <a:endParaRPr lang="nl-NL"/>
        </a:p>
      </dgm:t>
    </dgm:pt>
    <dgm:pt modelId="{860461C4-D7A8-4C84-B035-1FC036FF633A}" type="sibTrans" cxnId="{CF7DD67A-62F4-4E81-AE62-4160B1854926}">
      <dgm:prSet/>
      <dgm:spPr/>
      <dgm:t>
        <a:bodyPr/>
        <a:lstStyle/>
        <a:p>
          <a:endParaRPr lang="nl-NL"/>
        </a:p>
      </dgm:t>
    </dgm:pt>
    <dgm:pt modelId="{C2B970B3-61B2-4A90-B724-ABEE69DBE0CF}">
      <dgm:prSet phldrT="[Tekst]"/>
      <dgm:spPr>
        <a:solidFill>
          <a:srgbClr val="C2D2C7">
            <a:alpha val="90000"/>
          </a:srgbClr>
        </a:solidFill>
      </dgm:spPr>
      <dgm:t>
        <a:bodyPr anchor="ctr"/>
        <a:lstStyle/>
        <a:p>
          <a:r>
            <a:rPr lang="nl-NL">
              <a:solidFill>
                <a:srgbClr val="26384B"/>
              </a:solidFill>
            </a:rPr>
            <a:t>Integrale aanpak opgesteld door gemeenten</a:t>
          </a:r>
        </a:p>
      </dgm:t>
    </dgm:pt>
    <dgm:pt modelId="{802B525A-2B0F-4423-92DB-50F8108CC1E7}" type="parTrans" cxnId="{36A6051D-B3D7-4F76-B6F9-FF830CD9E199}">
      <dgm:prSet/>
      <dgm:spPr/>
      <dgm:t>
        <a:bodyPr/>
        <a:lstStyle/>
        <a:p>
          <a:endParaRPr lang="nl-NL"/>
        </a:p>
      </dgm:t>
    </dgm:pt>
    <dgm:pt modelId="{843CA8C0-1AA1-489A-AF00-E26F5F6CF400}" type="sibTrans" cxnId="{36A6051D-B3D7-4F76-B6F9-FF830CD9E199}">
      <dgm:prSet/>
      <dgm:spPr/>
      <dgm:t>
        <a:bodyPr/>
        <a:lstStyle/>
        <a:p>
          <a:endParaRPr lang="nl-NL"/>
        </a:p>
      </dgm:t>
    </dgm:pt>
    <dgm:pt modelId="{2DE691D9-BB4F-41B3-AC9E-ED93DEF0049E}">
      <dgm:prSet phldrT="[Tekst]"/>
      <dgm:spPr>
        <a:solidFill>
          <a:srgbClr val="F08D17">
            <a:alpha val="90000"/>
          </a:srgbClr>
        </a:solidFill>
      </dgm:spPr>
      <dgm:t>
        <a:bodyPr/>
        <a:lstStyle/>
        <a:p>
          <a:r>
            <a:rPr lang="nl-NL">
              <a:solidFill>
                <a:srgbClr val="26384B"/>
              </a:solidFill>
            </a:rPr>
            <a:t>2024</a:t>
          </a:r>
        </a:p>
      </dgm:t>
    </dgm:pt>
    <dgm:pt modelId="{542385A8-690D-4E84-82E8-09C92806DB46}" type="parTrans" cxnId="{B0B357CD-C2A5-4BC0-9F15-7114AB348496}">
      <dgm:prSet/>
      <dgm:spPr/>
      <dgm:t>
        <a:bodyPr/>
        <a:lstStyle/>
        <a:p>
          <a:endParaRPr lang="nl-NL"/>
        </a:p>
      </dgm:t>
    </dgm:pt>
    <dgm:pt modelId="{C4075C3C-8E95-4C95-83B1-DCF370C2A123}" type="sibTrans" cxnId="{B0B357CD-C2A5-4BC0-9F15-7114AB348496}">
      <dgm:prSet/>
      <dgm:spPr/>
      <dgm:t>
        <a:bodyPr/>
        <a:lstStyle/>
        <a:p>
          <a:endParaRPr lang="nl-NL"/>
        </a:p>
      </dgm:t>
    </dgm:pt>
    <dgm:pt modelId="{CB43C284-5B2B-4A2C-BB14-C2C79D3CC4C8}">
      <dgm:prSet phldrT="[Tekst]"/>
      <dgm:spPr>
        <a:solidFill>
          <a:srgbClr val="C2D2C7">
            <a:alpha val="90000"/>
          </a:srgbClr>
        </a:solidFill>
      </dgm:spPr>
      <dgm:t>
        <a:bodyPr anchor="ctr"/>
        <a:lstStyle/>
        <a:p>
          <a:r>
            <a:rPr lang="nl-NL">
              <a:solidFill>
                <a:srgbClr val="26384B"/>
              </a:solidFill>
            </a:rPr>
            <a:t>Start inrichting ketenaanpak </a:t>
          </a:r>
          <a:r>
            <a:rPr lang="nl-NL" err="1">
              <a:solidFill>
                <a:srgbClr val="26384B"/>
              </a:solidFill>
            </a:rPr>
            <a:t>valpreventie</a:t>
          </a:r>
          <a:r>
            <a:rPr lang="nl-NL">
              <a:solidFill>
                <a:srgbClr val="26384B"/>
              </a:solidFill>
            </a:rPr>
            <a:t> in gemeenten</a:t>
          </a:r>
        </a:p>
      </dgm:t>
    </dgm:pt>
    <dgm:pt modelId="{540C2A70-174B-4A1F-9ABE-ADBABB0FC2EE}" type="parTrans" cxnId="{DC7BD483-0D83-404C-899A-0F5736454E61}">
      <dgm:prSet/>
      <dgm:spPr/>
      <dgm:t>
        <a:bodyPr/>
        <a:lstStyle/>
        <a:p>
          <a:endParaRPr lang="nl-NL"/>
        </a:p>
      </dgm:t>
    </dgm:pt>
    <dgm:pt modelId="{3DA6F48C-4633-41C8-B346-6D7ACA741800}" type="sibTrans" cxnId="{DC7BD483-0D83-404C-899A-0F5736454E61}">
      <dgm:prSet/>
      <dgm:spPr/>
      <dgm:t>
        <a:bodyPr/>
        <a:lstStyle/>
        <a:p>
          <a:endParaRPr lang="nl-NL"/>
        </a:p>
      </dgm:t>
    </dgm:pt>
    <dgm:pt modelId="{47DBD314-98B4-4A5E-9CA0-EA9B44F8BCE0}">
      <dgm:prSet phldrT="[Tekst]"/>
      <dgm:spPr>
        <a:solidFill>
          <a:srgbClr val="C2D2C7">
            <a:alpha val="90000"/>
          </a:srgbClr>
        </a:solidFill>
      </dgm:spPr>
      <dgm:t>
        <a:bodyPr anchor="ctr"/>
        <a:lstStyle/>
        <a:p>
          <a:r>
            <a:rPr lang="nl-NL">
              <a:solidFill>
                <a:srgbClr val="26384B"/>
              </a:solidFill>
            </a:rPr>
            <a:t>Landelijke communicatie</a:t>
          </a:r>
        </a:p>
      </dgm:t>
    </dgm:pt>
    <dgm:pt modelId="{707A450B-E0BA-4F14-B98F-C37DE446F3B7}" type="parTrans" cxnId="{BFBE89FB-55C0-40E1-B881-6B5094A83E0A}">
      <dgm:prSet/>
      <dgm:spPr/>
      <dgm:t>
        <a:bodyPr/>
        <a:lstStyle/>
        <a:p>
          <a:endParaRPr lang="nl-NL"/>
        </a:p>
      </dgm:t>
    </dgm:pt>
    <dgm:pt modelId="{630D64B9-0421-40FC-9234-5EED9D968F0F}" type="sibTrans" cxnId="{BFBE89FB-55C0-40E1-B881-6B5094A83E0A}">
      <dgm:prSet/>
      <dgm:spPr/>
      <dgm:t>
        <a:bodyPr/>
        <a:lstStyle/>
        <a:p>
          <a:endParaRPr lang="nl-NL"/>
        </a:p>
      </dgm:t>
    </dgm:pt>
    <dgm:pt modelId="{D49C48D8-C1A4-4408-B096-2E8C00954FBC}">
      <dgm:prSet phldrT="[Tekst]"/>
      <dgm:spPr>
        <a:solidFill>
          <a:srgbClr val="F08D17">
            <a:alpha val="90000"/>
          </a:srgbClr>
        </a:solidFill>
      </dgm:spPr>
      <dgm:t>
        <a:bodyPr anchor="ctr"/>
        <a:lstStyle/>
        <a:p>
          <a:r>
            <a:rPr lang="nl-NL">
              <a:solidFill>
                <a:srgbClr val="26384B"/>
              </a:solidFill>
            </a:rPr>
            <a:t>2025</a:t>
          </a:r>
        </a:p>
      </dgm:t>
    </dgm:pt>
    <dgm:pt modelId="{8078A159-3C3F-4BA4-869A-9AB023CCFA4E}" type="parTrans" cxnId="{51C35C36-E46D-4EA3-AE2C-018181F16088}">
      <dgm:prSet/>
      <dgm:spPr/>
      <dgm:t>
        <a:bodyPr/>
        <a:lstStyle/>
        <a:p>
          <a:endParaRPr lang="nl-NL"/>
        </a:p>
      </dgm:t>
    </dgm:pt>
    <dgm:pt modelId="{AA52C447-F513-4C03-8FFE-44430B87757A}" type="sibTrans" cxnId="{51C35C36-E46D-4EA3-AE2C-018181F16088}">
      <dgm:prSet/>
      <dgm:spPr/>
      <dgm:t>
        <a:bodyPr/>
        <a:lstStyle/>
        <a:p>
          <a:endParaRPr lang="nl-NL"/>
        </a:p>
      </dgm:t>
    </dgm:pt>
    <dgm:pt modelId="{07271BB2-93F8-404D-8576-E2FE3D9A33DD}">
      <dgm:prSet phldrT="[Tekst]"/>
      <dgm:spPr>
        <a:solidFill>
          <a:srgbClr val="C2D2C7">
            <a:alpha val="90000"/>
          </a:srgbClr>
        </a:solidFill>
      </dgm:spPr>
      <dgm:t>
        <a:bodyPr anchor="ctr"/>
        <a:lstStyle/>
        <a:p>
          <a:r>
            <a:rPr lang="nl-NL">
              <a:solidFill>
                <a:srgbClr val="26384B"/>
              </a:solidFill>
            </a:rPr>
            <a:t>Monitor ketenaanpak </a:t>
          </a:r>
          <a:r>
            <a:rPr lang="nl-NL" err="1">
              <a:solidFill>
                <a:srgbClr val="26384B"/>
              </a:solidFill>
            </a:rPr>
            <a:t>valpreventie</a:t>
          </a:r>
          <a:endParaRPr lang="nl-NL">
            <a:solidFill>
              <a:srgbClr val="26384B"/>
            </a:solidFill>
          </a:endParaRPr>
        </a:p>
      </dgm:t>
    </dgm:pt>
    <dgm:pt modelId="{92F95032-C211-44EB-AA01-5845B0F90214}" type="parTrans" cxnId="{15CC58A9-11EA-4CBA-A8C1-8FFEB845F007}">
      <dgm:prSet/>
      <dgm:spPr/>
      <dgm:t>
        <a:bodyPr/>
        <a:lstStyle/>
        <a:p>
          <a:endParaRPr lang="nl-NL"/>
        </a:p>
      </dgm:t>
    </dgm:pt>
    <dgm:pt modelId="{F9D9A320-EAF3-40D2-A89A-7211B672EE00}" type="sibTrans" cxnId="{15CC58A9-11EA-4CBA-A8C1-8FFEB845F007}">
      <dgm:prSet/>
      <dgm:spPr/>
      <dgm:t>
        <a:bodyPr/>
        <a:lstStyle/>
        <a:p>
          <a:endParaRPr lang="nl-NL"/>
        </a:p>
      </dgm:t>
    </dgm:pt>
    <dgm:pt modelId="{42B07E4C-D1E4-4E1D-8C04-ABFB4F0A776C}">
      <dgm:prSet phldrT="[Tekst]"/>
      <dgm:spPr>
        <a:solidFill>
          <a:srgbClr val="C2D2C7">
            <a:alpha val="90000"/>
          </a:srgbClr>
        </a:solidFill>
      </dgm:spPr>
      <dgm:t>
        <a:bodyPr anchor="ctr"/>
        <a:lstStyle/>
        <a:p>
          <a:r>
            <a:rPr lang="nl-NL">
              <a:solidFill>
                <a:srgbClr val="26384B"/>
              </a:solidFill>
            </a:rPr>
            <a:t>Valpreventie in het coalitie akkoord Schoof</a:t>
          </a:r>
        </a:p>
      </dgm:t>
    </dgm:pt>
    <dgm:pt modelId="{1F4D76C6-493F-4ACD-9966-C708F4399FE7}" type="parTrans" cxnId="{77CB83DF-7CEB-4D44-976A-1B2FDB7B7B52}">
      <dgm:prSet/>
      <dgm:spPr/>
    </dgm:pt>
    <dgm:pt modelId="{8828E414-0184-42D2-A225-698A706A2AA4}" type="sibTrans" cxnId="{77CB83DF-7CEB-4D44-976A-1B2FDB7B7B52}">
      <dgm:prSet/>
      <dgm:spPr/>
    </dgm:pt>
    <dgm:pt modelId="{85FCA2F9-01E5-4B25-BE89-72AD9E662CAA}">
      <dgm:prSet phldrT="[Tekst]"/>
      <dgm:spPr>
        <a:solidFill>
          <a:srgbClr val="C2D2C7">
            <a:alpha val="90000"/>
          </a:srgbClr>
        </a:solidFill>
      </dgm:spPr>
      <dgm:t>
        <a:bodyPr anchor="ctr"/>
        <a:lstStyle/>
        <a:p>
          <a:r>
            <a:rPr lang="nl-NL">
              <a:solidFill>
                <a:srgbClr val="26384B"/>
              </a:solidFill>
            </a:rPr>
            <a:t>Monitor ketenaanpak </a:t>
          </a:r>
          <a:r>
            <a:rPr lang="nl-NL" err="1">
              <a:solidFill>
                <a:srgbClr val="26384B"/>
              </a:solidFill>
            </a:rPr>
            <a:t>valpreventie</a:t>
          </a:r>
          <a:endParaRPr lang="nl-NL">
            <a:solidFill>
              <a:srgbClr val="26384B"/>
            </a:solidFill>
          </a:endParaRPr>
        </a:p>
      </dgm:t>
    </dgm:pt>
    <dgm:pt modelId="{95DC1EBC-8B14-42E3-B104-2DB31FBCA518}" type="parTrans" cxnId="{FDB46D47-1DFC-4F55-9B51-BE6EC36D2CF4}">
      <dgm:prSet/>
      <dgm:spPr/>
    </dgm:pt>
    <dgm:pt modelId="{0E9D4F84-D4DF-4C6F-B55C-A6499E1AF1B3}" type="sibTrans" cxnId="{FDB46D47-1DFC-4F55-9B51-BE6EC36D2CF4}">
      <dgm:prSet/>
      <dgm:spPr/>
    </dgm:pt>
    <dgm:pt modelId="{43B537D0-2AAD-4C67-802A-080677A71133}">
      <dgm:prSet phldrT="[Tekst]"/>
      <dgm:spPr>
        <a:solidFill>
          <a:srgbClr val="C2D2C7">
            <a:alpha val="90000"/>
          </a:srgbClr>
        </a:solidFill>
      </dgm:spPr>
      <dgm:t>
        <a:bodyPr anchor="ctr"/>
        <a:lstStyle/>
        <a:p>
          <a:r>
            <a:rPr lang="nl-NL">
              <a:solidFill>
                <a:srgbClr val="26384B"/>
              </a:solidFill>
            </a:rPr>
            <a:t>Handreiking ketenaanpak </a:t>
          </a:r>
          <a:r>
            <a:rPr lang="nl-NL" err="1">
              <a:solidFill>
                <a:srgbClr val="26384B"/>
              </a:solidFill>
            </a:rPr>
            <a:t>valpreventie</a:t>
          </a:r>
          <a:endParaRPr lang="nl-NL">
            <a:solidFill>
              <a:srgbClr val="26384B"/>
            </a:solidFill>
          </a:endParaRPr>
        </a:p>
      </dgm:t>
    </dgm:pt>
    <dgm:pt modelId="{2A71BEC6-E289-49CA-8391-BB4072727687}" type="parTrans" cxnId="{82CB3802-211F-46E1-8CD1-355D93D0299F}">
      <dgm:prSet/>
      <dgm:spPr/>
    </dgm:pt>
    <dgm:pt modelId="{F7A0B6B5-CA10-438B-8D05-9AB6F3B84CAF}" type="sibTrans" cxnId="{82CB3802-211F-46E1-8CD1-355D93D0299F}">
      <dgm:prSet/>
      <dgm:spPr/>
    </dgm:pt>
    <dgm:pt modelId="{A7ED0887-9607-47B6-BD11-8B68D4593604}">
      <dgm:prSet phldrT="[Tekst]"/>
      <dgm:spPr>
        <a:solidFill>
          <a:srgbClr val="C2D2C7">
            <a:alpha val="90000"/>
          </a:srgbClr>
        </a:solidFill>
      </dgm:spPr>
      <dgm:t>
        <a:bodyPr anchor="ctr"/>
        <a:lstStyle/>
        <a:p>
          <a:r>
            <a:rPr lang="nl-NL">
              <a:solidFill>
                <a:srgbClr val="26384B"/>
              </a:solidFill>
            </a:rPr>
            <a:t>SPUK middelen aangevraagd</a:t>
          </a:r>
        </a:p>
      </dgm:t>
    </dgm:pt>
    <dgm:pt modelId="{2EAFA7D1-7CF0-4394-8ACF-EB49D841987B}" type="parTrans" cxnId="{C3CB78AD-F692-4D90-A9FB-4A06DA54420C}">
      <dgm:prSet/>
      <dgm:spPr/>
    </dgm:pt>
    <dgm:pt modelId="{379E28CA-8080-455A-821C-A80E2EF77673}" type="sibTrans" cxnId="{C3CB78AD-F692-4D90-A9FB-4A06DA54420C}">
      <dgm:prSet/>
      <dgm:spPr/>
    </dgm:pt>
    <dgm:pt modelId="{17B9C7CB-AD62-472B-83A3-AD36E012CBE2}" type="pres">
      <dgm:prSet presAssocID="{CBFF33D6-2109-472C-878D-B19A69E77FEB}" presName="Name0" presStyleCnt="0">
        <dgm:presLayoutVars>
          <dgm:dir/>
          <dgm:animLvl val="lvl"/>
          <dgm:resizeHandles/>
        </dgm:presLayoutVars>
      </dgm:prSet>
      <dgm:spPr/>
    </dgm:pt>
    <dgm:pt modelId="{19F8506E-260C-48C4-8F2F-FDB10CD8F747}" type="pres">
      <dgm:prSet presAssocID="{CE7D7857-AE57-4C93-8EF1-3BB76BBEBABF}" presName="linNode" presStyleCnt="0"/>
      <dgm:spPr/>
    </dgm:pt>
    <dgm:pt modelId="{E5656C50-EA06-4824-93EF-A4377C7AC563}" type="pres">
      <dgm:prSet presAssocID="{CE7D7857-AE57-4C93-8EF1-3BB76BBEBABF}" presName="parentShp" presStyleLbl="node1" presStyleIdx="0" presStyleCnt="5">
        <dgm:presLayoutVars>
          <dgm:bulletEnabled val="1"/>
        </dgm:presLayoutVars>
      </dgm:prSet>
      <dgm:spPr/>
    </dgm:pt>
    <dgm:pt modelId="{BE2B4FEC-02A9-4799-B6A9-C8E3F09FB32F}" type="pres">
      <dgm:prSet presAssocID="{CE7D7857-AE57-4C93-8EF1-3BB76BBEBABF}" presName="childShp" presStyleLbl="bgAccFollowNode1" presStyleIdx="0" presStyleCnt="5">
        <dgm:presLayoutVars>
          <dgm:bulletEnabled val="1"/>
        </dgm:presLayoutVars>
      </dgm:prSet>
      <dgm:spPr/>
    </dgm:pt>
    <dgm:pt modelId="{D35C14A8-B48B-42CF-82EA-86EB9E3A39E3}" type="pres">
      <dgm:prSet presAssocID="{A4496463-944C-4A22-BD3F-ED36F21E14BB}" presName="spacing" presStyleCnt="0"/>
      <dgm:spPr/>
    </dgm:pt>
    <dgm:pt modelId="{B1DCF90E-7C3C-4AFD-99F9-1FACAE4827DC}" type="pres">
      <dgm:prSet presAssocID="{FC2E72FF-CAD2-4E9F-8D14-BADC414ECE22}" presName="linNode" presStyleCnt="0"/>
      <dgm:spPr/>
    </dgm:pt>
    <dgm:pt modelId="{038E2F5C-B34A-464D-BF99-2C572512D7E0}" type="pres">
      <dgm:prSet presAssocID="{FC2E72FF-CAD2-4E9F-8D14-BADC414ECE22}" presName="parentShp" presStyleLbl="node1" presStyleIdx="1" presStyleCnt="5">
        <dgm:presLayoutVars>
          <dgm:bulletEnabled val="1"/>
        </dgm:presLayoutVars>
      </dgm:prSet>
      <dgm:spPr/>
    </dgm:pt>
    <dgm:pt modelId="{0A01FEE3-B9FF-47B5-B923-743A11BCC561}" type="pres">
      <dgm:prSet presAssocID="{FC2E72FF-CAD2-4E9F-8D14-BADC414ECE22}" presName="childShp" presStyleLbl="bgAccFollowNode1" presStyleIdx="1" presStyleCnt="5">
        <dgm:presLayoutVars>
          <dgm:bulletEnabled val="1"/>
        </dgm:presLayoutVars>
      </dgm:prSet>
      <dgm:spPr/>
    </dgm:pt>
    <dgm:pt modelId="{7BA0F149-0C5E-4D91-A435-A8110EE4D7E6}" type="pres">
      <dgm:prSet presAssocID="{4CFC089A-1717-400D-91A7-87B8613F329B}" presName="spacing" presStyleCnt="0"/>
      <dgm:spPr/>
    </dgm:pt>
    <dgm:pt modelId="{4EBF99B7-9398-43ED-A491-AC079D3B23BD}" type="pres">
      <dgm:prSet presAssocID="{8D828C9B-5293-4860-B3F6-049F9042EB7C}" presName="linNode" presStyleCnt="0"/>
      <dgm:spPr/>
    </dgm:pt>
    <dgm:pt modelId="{3279F64B-58DE-4FAD-B3F9-5ED599EEC555}" type="pres">
      <dgm:prSet presAssocID="{8D828C9B-5293-4860-B3F6-049F9042EB7C}" presName="parentShp" presStyleLbl="node1" presStyleIdx="2" presStyleCnt="5">
        <dgm:presLayoutVars>
          <dgm:bulletEnabled val="1"/>
        </dgm:presLayoutVars>
      </dgm:prSet>
      <dgm:spPr/>
    </dgm:pt>
    <dgm:pt modelId="{A3F40F63-1CC2-4101-8102-FDDA13706AE8}" type="pres">
      <dgm:prSet presAssocID="{8D828C9B-5293-4860-B3F6-049F9042EB7C}" presName="childShp" presStyleLbl="bgAccFollowNode1" presStyleIdx="2" presStyleCnt="5">
        <dgm:presLayoutVars>
          <dgm:bulletEnabled val="1"/>
        </dgm:presLayoutVars>
      </dgm:prSet>
      <dgm:spPr/>
    </dgm:pt>
    <dgm:pt modelId="{D4213601-CE74-4A10-926F-FF3E11386758}" type="pres">
      <dgm:prSet presAssocID="{23450E6C-B1AF-487C-AF24-9F56B55EBFF7}" presName="spacing" presStyleCnt="0"/>
      <dgm:spPr/>
    </dgm:pt>
    <dgm:pt modelId="{31DF5CEB-E628-4D73-B74F-CF222C84D61F}" type="pres">
      <dgm:prSet presAssocID="{2DE691D9-BB4F-41B3-AC9E-ED93DEF0049E}" presName="linNode" presStyleCnt="0"/>
      <dgm:spPr/>
    </dgm:pt>
    <dgm:pt modelId="{E1215EAA-04A1-4431-BD47-B658A34F962A}" type="pres">
      <dgm:prSet presAssocID="{2DE691D9-BB4F-41B3-AC9E-ED93DEF0049E}" presName="parentShp" presStyleLbl="node1" presStyleIdx="3" presStyleCnt="5">
        <dgm:presLayoutVars>
          <dgm:bulletEnabled val="1"/>
        </dgm:presLayoutVars>
      </dgm:prSet>
      <dgm:spPr/>
    </dgm:pt>
    <dgm:pt modelId="{0CC01013-8AD6-4067-B93D-C64ED1E6EF8F}" type="pres">
      <dgm:prSet presAssocID="{2DE691D9-BB4F-41B3-AC9E-ED93DEF0049E}" presName="childShp" presStyleLbl="bgAccFollowNode1" presStyleIdx="3" presStyleCnt="5">
        <dgm:presLayoutVars>
          <dgm:bulletEnabled val="1"/>
        </dgm:presLayoutVars>
      </dgm:prSet>
      <dgm:spPr/>
    </dgm:pt>
    <dgm:pt modelId="{C0018B57-71E6-4911-B6EE-ECAD77C61EBF}" type="pres">
      <dgm:prSet presAssocID="{C4075C3C-8E95-4C95-83B1-DCF370C2A123}" presName="spacing" presStyleCnt="0"/>
      <dgm:spPr/>
    </dgm:pt>
    <dgm:pt modelId="{0A7FD44A-9481-4712-AECC-D6313DAD11A8}" type="pres">
      <dgm:prSet presAssocID="{D49C48D8-C1A4-4408-B096-2E8C00954FBC}" presName="linNode" presStyleCnt="0"/>
      <dgm:spPr/>
    </dgm:pt>
    <dgm:pt modelId="{CD002057-C747-49B1-AD42-CDB719E46E9F}" type="pres">
      <dgm:prSet presAssocID="{D49C48D8-C1A4-4408-B096-2E8C00954FBC}" presName="parentShp" presStyleLbl="node1" presStyleIdx="4" presStyleCnt="5">
        <dgm:presLayoutVars>
          <dgm:bulletEnabled val="1"/>
        </dgm:presLayoutVars>
      </dgm:prSet>
      <dgm:spPr/>
    </dgm:pt>
    <dgm:pt modelId="{BC212988-D2B1-45E2-B711-B7B090E981EC}" type="pres">
      <dgm:prSet presAssocID="{D49C48D8-C1A4-4408-B096-2E8C00954FBC}" presName="childShp" presStyleLbl="bgAccFollowNode1" presStyleIdx="4" presStyleCnt="5">
        <dgm:presLayoutVars>
          <dgm:bulletEnabled val="1"/>
        </dgm:presLayoutVars>
      </dgm:prSet>
      <dgm:spPr/>
    </dgm:pt>
  </dgm:ptLst>
  <dgm:cxnLst>
    <dgm:cxn modelId="{82CB3802-211F-46E1-8CD1-355D93D0299F}" srcId="{8D828C9B-5293-4860-B3F6-049F9042EB7C}" destId="{43B537D0-2AAD-4C67-802A-080677A71133}" srcOrd="1" destOrd="0" parTransId="{2A71BEC6-E289-49CA-8391-BB4072727687}" sibTransId="{F7A0B6B5-CA10-438B-8D05-9AB6F3B84CAF}"/>
    <dgm:cxn modelId="{36A6051D-B3D7-4F76-B6F9-FF830CD9E199}" srcId="{8D828C9B-5293-4860-B3F6-049F9042EB7C}" destId="{C2B970B3-61B2-4A90-B724-ABEE69DBE0CF}" srcOrd="2" destOrd="0" parTransId="{802B525A-2B0F-4423-92DB-50F8108CC1E7}" sibTransId="{843CA8C0-1AA1-489A-AF00-E26F5F6CF400}"/>
    <dgm:cxn modelId="{D9C7A82D-2C6D-4DB7-BD7C-8B668C6EA107}" srcId="{CE7D7857-AE57-4C93-8EF1-3BB76BBEBABF}" destId="{D4B7F6B3-730F-4807-8E66-A19594CA66EC}" srcOrd="0" destOrd="0" parTransId="{513BC118-73C5-4D4A-AA60-38184C5BE0A6}" sibTransId="{C75D567D-1D8D-430C-AFD4-2A92BB6080E0}"/>
    <dgm:cxn modelId="{51C35C36-E46D-4EA3-AE2C-018181F16088}" srcId="{CBFF33D6-2109-472C-878D-B19A69E77FEB}" destId="{D49C48D8-C1A4-4408-B096-2E8C00954FBC}" srcOrd="4" destOrd="0" parTransId="{8078A159-3C3F-4BA4-869A-9AB023CCFA4E}" sibTransId="{AA52C447-F513-4C03-8FFE-44430B87757A}"/>
    <dgm:cxn modelId="{80394C3C-1089-4775-899D-E64E235954EF}" type="presOf" srcId="{FC2E72FF-CAD2-4E9F-8D14-BADC414ECE22}" destId="{038E2F5C-B34A-464D-BF99-2C572512D7E0}" srcOrd="0" destOrd="0" presId="urn:microsoft.com/office/officeart/2005/8/layout/vList6"/>
    <dgm:cxn modelId="{B3989063-77C8-4939-99B3-357907C35554}" type="presOf" srcId="{D49C48D8-C1A4-4408-B096-2E8C00954FBC}" destId="{CD002057-C747-49B1-AD42-CDB719E46E9F}" srcOrd="0" destOrd="0" presId="urn:microsoft.com/office/officeart/2005/8/layout/vList6"/>
    <dgm:cxn modelId="{C3907564-F4B2-4669-991E-72F6B5801A7A}" srcId="{FC2E72FF-CAD2-4E9F-8D14-BADC414ECE22}" destId="{0DB4F859-ACE3-4C99-A710-47B785C4E0E8}" srcOrd="1" destOrd="0" parTransId="{77989E80-0DF4-4341-A5C3-604D0FC9ACE8}" sibTransId="{1D0EF255-625F-4C67-BC1F-8B5E1EE60FB2}"/>
    <dgm:cxn modelId="{FDB46D47-1DFC-4F55-9B51-BE6EC36D2CF4}" srcId="{2DE691D9-BB4F-41B3-AC9E-ED93DEF0049E}" destId="{85FCA2F9-01E5-4B25-BE89-72AD9E662CAA}" srcOrd="3" destOrd="0" parTransId="{95DC1EBC-8B14-42E3-B104-2DB31FBCA518}" sibTransId="{0E9D4F84-D4DF-4C6F-B55C-A6499E1AF1B3}"/>
    <dgm:cxn modelId="{27D32469-7560-4B06-BDFC-E7710C8E0E16}" type="presOf" srcId="{1E7D9D5B-2C28-40EF-B2B2-E8F67183E0AA}" destId="{A3F40F63-1CC2-4101-8102-FDDA13706AE8}" srcOrd="0" destOrd="0" presId="urn:microsoft.com/office/officeart/2005/8/layout/vList6"/>
    <dgm:cxn modelId="{99E4006D-1C52-4E76-B98A-CBA7B8CEF9FB}" type="presOf" srcId="{2DE691D9-BB4F-41B3-AC9E-ED93DEF0049E}" destId="{E1215EAA-04A1-4431-BD47-B658A34F962A}" srcOrd="0" destOrd="0" presId="urn:microsoft.com/office/officeart/2005/8/layout/vList6"/>
    <dgm:cxn modelId="{BD9C9A6E-671D-480C-9B26-E48E4EF52CB6}" type="presOf" srcId="{C2B970B3-61B2-4A90-B724-ABEE69DBE0CF}" destId="{A3F40F63-1CC2-4101-8102-FDDA13706AE8}" srcOrd="0" destOrd="2" presId="urn:microsoft.com/office/officeart/2005/8/layout/vList6"/>
    <dgm:cxn modelId="{BA2F3D4F-EA3C-43D5-BCA9-8C9D58F39C63}" type="presOf" srcId="{CBFF33D6-2109-472C-878D-B19A69E77FEB}" destId="{17B9C7CB-AD62-472B-83A3-AD36E012CBE2}" srcOrd="0" destOrd="0" presId="urn:microsoft.com/office/officeart/2005/8/layout/vList6"/>
    <dgm:cxn modelId="{946F2B75-C37A-4D92-9F7B-83CF2B08B9D5}" srcId="{CBFF33D6-2109-472C-878D-B19A69E77FEB}" destId="{FC2E72FF-CAD2-4E9F-8D14-BADC414ECE22}" srcOrd="1" destOrd="0" parTransId="{B139862F-8580-405B-9C55-D9276074DC54}" sibTransId="{4CFC089A-1717-400D-91A7-87B8613F329B}"/>
    <dgm:cxn modelId="{BD6C3957-F0D3-48C3-8E06-DA59E9046336}" type="presOf" srcId="{43B537D0-2AAD-4C67-802A-080677A71133}" destId="{A3F40F63-1CC2-4101-8102-FDDA13706AE8}" srcOrd="0" destOrd="1" presId="urn:microsoft.com/office/officeart/2005/8/layout/vList6"/>
    <dgm:cxn modelId="{87D0CA77-EDB9-42CB-9EAF-7138C79FAA8B}" type="presOf" srcId="{A7ED0887-9607-47B6-BD11-8B68D4593604}" destId="{A3F40F63-1CC2-4101-8102-FDDA13706AE8}" srcOrd="0" destOrd="3" presId="urn:microsoft.com/office/officeart/2005/8/layout/vList6"/>
    <dgm:cxn modelId="{CF7DD67A-62F4-4E81-AE62-4160B1854926}" srcId="{8D828C9B-5293-4860-B3F6-049F9042EB7C}" destId="{1E7D9D5B-2C28-40EF-B2B2-E8F67183E0AA}" srcOrd="0" destOrd="0" parTransId="{D2801392-DDF5-43AD-9F3C-00A95FD6C5CA}" sibTransId="{860461C4-D7A8-4C84-B035-1FC036FF633A}"/>
    <dgm:cxn modelId="{DC7BD483-0D83-404C-899A-0F5736454E61}" srcId="{2DE691D9-BB4F-41B3-AC9E-ED93DEF0049E}" destId="{CB43C284-5B2B-4A2C-BB14-C2C79D3CC4C8}" srcOrd="0" destOrd="0" parTransId="{540C2A70-174B-4A1F-9ABE-ADBABB0FC2EE}" sibTransId="{3DA6F48C-4633-41C8-B346-6D7ACA741800}"/>
    <dgm:cxn modelId="{569B9688-DAB9-4F39-BDC3-C79851FB3A42}" type="presOf" srcId="{07271BB2-93F8-404D-8576-E2FE3D9A33DD}" destId="{BC212988-D2B1-45E2-B711-B7B090E981EC}" srcOrd="0" destOrd="0" presId="urn:microsoft.com/office/officeart/2005/8/layout/vList6"/>
    <dgm:cxn modelId="{CF813A89-3B0C-4B0D-9170-C7D958DBDDC5}" srcId="{CBFF33D6-2109-472C-878D-B19A69E77FEB}" destId="{8D828C9B-5293-4860-B3F6-049F9042EB7C}" srcOrd="2" destOrd="0" parTransId="{5B110E74-70A4-404E-9138-F944B739CA94}" sibTransId="{23450E6C-B1AF-487C-AF24-9F56B55EBFF7}"/>
    <dgm:cxn modelId="{2015CF8D-661A-4AB3-8866-BE4B660B4C42}" type="presOf" srcId="{FBB3CBF0-A719-4097-A7B7-5853B6745BCD}" destId="{0A01FEE3-B9FF-47B5-B923-743A11BCC561}" srcOrd="0" destOrd="0" presId="urn:microsoft.com/office/officeart/2005/8/layout/vList6"/>
    <dgm:cxn modelId="{3FFECE8F-3A6B-46BB-A3A6-B872CD08CD33}" type="presOf" srcId="{47DBD314-98B4-4A5E-9CA0-EA9B44F8BCE0}" destId="{0CC01013-8AD6-4067-B93D-C64ED1E6EF8F}" srcOrd="0" destOrd="1" presId="urn:microsoft.com/office/officeart/2005/8/layout/vList6"/>
    <dgm:cxn modelId="{AE371797-B96E-4D7D-94D4-43523468A325}" srcId="{FC2E72FF-CAD2-4E9F-8D14-BADC414ECE22}" destId="{FBB3CBF0-A719-4097-A7B7-5853B6745BCD}" srcOrd="0" destOrd="0" parTransId="{FA594491-826C-411B-AED9-E30D83AA2665}" sibTransId="{99105B0E-6877-4FB5-8F35-44A754AB9659}"/>
    <dgm:cxn modelId="{58D4B598-BECD-4A78-A4D5-84623A17A0BF}" type="presOf" srcId="{85FCA2F9-01E5-4B25-BE89-72AD9E662CAA}" destId="{0CC01013-8AD6-4067-B93D-C64ED1E6EF8F}" srcOrd="0" destOrd="3" presId="urn:microsoft.com/office/officeart/2005/8/layout/vList6"/>
    <dgm:cxn modelId="{3A53A7A8-3525-4B6C-A59E-99DDEE9C352C}" type="presOf" srcId="{42B07E4C-D1E4-4E1D-8C04-ABFB4F0A776C}" destId="{0CC01013-8AD6-4067-B93D-C64ED1E6EF8F}" srcOrd="0" destOrd="2" presId="urn:microsoft.com/office/officeart/2005/8/layout/vList6"/>
    <dgm:cxn modelId="{15CC58A9-11EA-4CBA-A8C1-8FFEB845F007}" srcId="{D49C48D8-C1A4-4408-B096-2E8C00954FBC}" destId="{07271BB2-93F8-404D-8576-E2FE3D9A33DD}" srcOrd="0" destOrd="0" parTransId="{92F95032-C211-44EB-AA01-5845B0F90214}" sibTransId="{F9D9A320-EAF3-40D2-A89A-7211B672EE00}"/>
    <dgm:cxn modelId="{C3CB78AD-F692-4D90-A9FB-4A06DA54420C}" srcId="{8D828C9B-5293-4860-B3F6-049F9042EB7C}" destId="{A7ED0887-9607-47B6-BD11-8B68D4593604}" srcOrd="3" destOrd="0" parTransId="{2EAFA7D1-7CF0-4394-8ACF-EB49D841987B}" sibTransId="{379E28CA-8080-455A-821C-A80E2EF77673}"/>
    <dgm:cxn modelId="{086150C3-F821-4258-AA67-7EE21595A0E0}" type="presOf" srcId="{8D828C9B-5293-4860-B3F6-049F9042EB7C}" destId="{3279F64B-58DE-4FAD-B3F9-5ED599EEC555}" srcOrd="0" destOrd="0" presId="urn:microsoft.com/office/officeart/2005/8/layout/vList6"/>
    <dgm:cxn modelId="{B0B357CD-C2A5-4BC0-9F15-7114AB348496}" srcId="{CBFF33D6-2109-472C-878D-B19A69E77FEB}" destId="{2DE691D9-BB4F-41B3-AC9E-ED93DEF0049E}" srcOrd="3" destOrd="0" parTransId="{542385A8-690D-4E84-82E8-09C92806DB46}" sibTransId="{C4075C3C-8E95-4C95-83B1-DCF370C2A123}"/>
    <dgm:cxn modelId="{B2CA69D4-4E80-48AF-8A51-70673E900CA2}" type="presOf" srcId="{D4B7F6B3-730F-4807-8E66-A19594CA66EC}" destId="{BE2B4FEC-02A9-4799-B6A9-C8E3F09FB32F}" srcOrd="0" destOrd="0" presId="urn:microsoft.com/office/officeart/2005/8/layout/vList6"/>
    <dgm:cxn modelId="{EE1B11D6-D4CD-4B2D-AED2-20A9A20A0589}" type="presOf" srcId="{CE7D7857-AE57-4C93-8EF1-3BB76BBEBABF}" destId="{E5656C50-EA06-4824-93EF-A4377C7AC563}" srcOrd="0" destOrd="0" presId="urn:microsoft.com/office/officeart/2005/8/layout/vList6"/>
    <dgm:cxn modelId="{1D6510DA-3253-4634-9C75-589DC4845537}" type="presOf" srcId="{CB43C284-5B2B-4A2C-BB14-C2C79D3CC4C8}" destId="{0CC01013-8AD6-4067-B93D-C64ED1E6EF8F}" srcOrd="0" destOrd="0" presId="urn:microsoft.com/office/officeart/2005/8/layout/vList6"/>
    <dgm:cxn modelId="{77CB83DF-7CEB-4D44-976A-1B2FDB7B7B52}" srcId="{2DE691D9-BB4F-41B3-AC9E-ED93DEF0049E}" destId="{42B07E4C-D1E4-4E1D-8C04-ABFB4F0A776C}" srcOrd="2" destOrd="0" parTransId="{1F4D76C6-493F-4ACD-9966-C708F4399FE7}" sibTransId="{8828E414-0184-42D2-A225-698A706A2AA4}"/>
    <dgm:cxn modelId="{05988FE5-AC86-473A-A518-41338308D9C6}" srcId="{CBFF33D6-2109-472C-878D-B19A69E77FEB}" destId="{CE7D7857-AE57-4C93-8EF1-3BB76BBEBABF}" srcOrd="0" destOrd="0" parTransId="{C299245E-CF9A-4BF4-BC82-37EA14CE6637}" sibTransId="{A4496463-944C-4A22-BD3F-ED36F21E14BB}"/>
    <dgm:cxn modelId="{BFBE89FB-55C0-40E1-B881-6B5094A83E0A}" srcId="{2DE691D9-BB4F-41B3-AC9E-ED93DEF0049E}" destId="{47DBD314-98B4-4A5E-9CA0-EA9B44F8BCE0}" srcOrd="1" destOrd="0" parTransId="{707A450B-E0BA-4F14-B98F-C37DE446F3B7}" sibTransId="{630D64B9-0421-40FC-9234-5EED9D968F0F}"/>
    <dgm:cxn modelId="{8D6C98FB-4028-4198-BF1E-F0E229E6D82E}" type="presOf" srcId="{0DB4F859-ACE3-4C99-A710-47B785C4E0E8}" destId="{0A01FEE3-B9FF-47B5-B923-743A11BCC561}" srcOrd="0" destOrd="1" presId="urn:microsoft.com/office/officeart/2005/8/layout/vList6"/>
    <dgm:cxn modelId="{DF383EF1-C687-48A6-96DE-A92BE394B9DE}" type="presParOf" srcId="{17B9C7CB-AD62-472B-83A3-AD36E012CBE2}" destId="{19F8506E-260C-48C4-8F2F-FDB10CD8F747}" srcOrd="0" destOrd="0" presId="urn:microsoft.com/office/officeart/2005/8/layout/vList6"/>
    <dgm:cxn modelId="{558D6874-E7AC-404A-AAB0-77ACDD448159}" type="presParOf" srcId="{19F8506E-260C-48C4-8F2F-FDB10CD8F747}" destId="{E5656C50-EA06-4824-93EF-A4377C7AC563}" srcOrd="0" destOrd="0" presId="urn:microsoft.com/office/officeart/2005/8/layout/vList6"/>
    <dgm:cxn modelId="{B7FF8719-8987-4B12-A153-41000CAA2E2D}" type="presParOf" srcId="{19F8506E-260C-48C4-8F2F-FDB10CD8F747}" destId="{BE2B4FEC-02A9-4799-B6A9-C8E3F09FB32F}" srcOrd="1" destOrd="0" presId="urn:microsoft.com/office/officeart/2005/8/layout/vList6"/>
    <dgm:cxn modelId="{736A6642-A706-47E2-8DC5-A0A2B5C05DA9}" type="presParOf" srcId="{17B9C7CB-AD62-472B-83A3-AD36E012CBE2}" destId="{D35C14A8-B48B-42CF-82EA-86EB9E3A39E3}" srcOrd="1" destOrd="0" presId="urn:microsoft.com/office/officeart/2005/8/layout/vList6"/>
    <dgm:cxn modelId="{567A54A1-DEA5-46BA-81B8-0F5DEBBE0837}" type="presParOf" srcId="{17B9C7CB-AD62-472B-83A3-AD36E012CBE2}" destId="{B1DCF90E-7C3C-4AFD-99F9-1FACAE4827DC}" srcOrd="2" destOrd="0" presId="urn:microsoft.com/office/officeart/2005/8/layout/vList6"/>
    <dgm:cxn modelId="{CF4F4098-8D14-4AB3-8B67-616788F355F3}" type="presParOf" srcId="{B1DCF90E-7C3C-4AFD-99F9-1FACAE4827DC}" destId="{038E2F5C-B34A-464D-BF99-2C572512D7E0}" srcOrd="0" destOrd="0" presId="urn:microsoft.com/office/officeart/2005/8/layout/vList6"/>
    <dgm:cxn modelId="{B5938374-6B41-43A3-AA7D-9AD5DC73D95C}" type="presParOf" srcId="{B1DCF90E-7C3C-4AFD-99F9-1FACAE4827DC}" destId="{0A01FEE3-B9FF-47B5-B923-743A11BCC561}" srcOrd="1" destOrd="0" presId="urn:microsoft.com/office/officeart/2005/8/layout/vList6"/>
    <dgm:cxn modelId="{50236606-35C3-41B9-ACE4-82CB9CE0C0C7}" type="presParOf" srcId="{17B9C7CB-AD62-472B-83A3-AD36E012CBE2}" destId="{7BA0F149-0C5E-4D91-A435-A8110EE4D7E6}" srcOrd="3" destOrd="0" presId="urn:microsoft.com/office/officeart/2005/8/layout/vList6"/>
    <dgm:cxn modelId="{3EDC02D2-027D-47AD-B331-69F502C4C41B}" type="presParOf" srcId="{17B9C7CB-AD62-472B-83A3-AD36E012CBE2}" destId="{4EBF99B7-9398-43ED-A491-AC079D3B23BD}" srcOrd="4" destOrd="0" presId="urn:microsoft.com/office/officeart/2005/8/layout/vList6"/>
    <dgm:cxn modelId="{A3E69AF0-BCE4-4BAF-B793-4F146D165845}" type="presParOf" srcId="{4EBF99B7-9398-43ED-A491-AC079D3B23BD}" destId="{3279F64B-58DE-4FAD-B3F9-5ED599EEC555}" srcOrd="0" destOrd="0" presId="urn:microsoft.com/office/officeart/2005/8/layout/vList6"/>
    <dgm:cxn modelId="{47DD3ED2-7A79-4B14-BCA1-132C68177A45}" type="presParOf" srcId="{4EBF99B7-9398-43ED-A491-AC079D3B23BD}" destId="{A3F40F63-1CC2-4101-8102-FDDA13706AE8}" srcOrd="1" destOrd="0" presId="urn:microsoft.com/office/officeart/2005/8/layout/vList6"/>
    <dgm:cxn modelId="{1F025531-DA79-4846-8FC5-A5E082F9CC81}" type="presParOf" srcId="{17B9C7CB-AD62-472B-83A3-AD36E012CBE2}" destId="{D4213601-CE74-4A10-926F-FF3E11386758}" srcOrd="5" destOrd="0" presId="urn:microsoft.com/office/officeart/2005/8/layout/vList6"/>
    <dgm:cxn modelId="{3BBB87DE-12F6-447A-B669-7470716EE168}" type="presParOf" srcId="{17B9C7CB-AD62-472B-83A3-AD36E012CBE2}" destId="{31DF5CEB-E628-4D73-B74F-CF222C84D61F}" srcOrd="6" destOrd="0" presId="urn:microsoft.com/office/officeart/2005/8/layout/vList6"/>
    <dgm:cxn modelId="{596D7641-C94D-4B62-AB83-08B99B613107}" type="presParOf" srcId="{31DF5CEB-E628-4D73-B74F-CF222C84D61F}" destId="{E1215EAA-04A1-4431-BD47-B658A34F962A}" srcOrd="0" destOrd="0" presId="urn:microsoft.com/office/officeart/2005/8/layout/vList6"/>
    <dgm:cxn modelId="{386B3088-BBAE-43AC-9DC1-25F4BC7E6E34}" type="presParOf" srcId="{31DF5CEB-E628-4D73-B74F-CF222C84D61F}" destId="{0CC01013-8AD6-4067-B93D-C64ED1E6EF8F}" srcOrd="1" destOrd="0" presId="urn:microsoft.com/office/officeart/2005/8/layout/vList6"/>
    <dgm:cxn modelId="{F82217B7-B7AE-4BA0-8036-E88B2A2A1D0B}" type="presParOf" srcId="{17B9C7CB-AD62-472B-83A3-AD36E012CBE2}" destId="{C0018B57-71E6-4911-B6EE-ECAD77C61EBF}" srcOrd="7" destOrd="0" presId="urn:microsoft.com/office/officeart/2005/8/layout/vList6"/>
    <dgm:cxn modelId="{44BD38DA-F49E-4672-A931-74308CF3412A}" type="presParOf" srcId="{17B9C7CB-AD62-472B-83A3-AD36E012CBE2}" destId="{0A7FD44A-9481-4712-AECC-D6313DAD11A8}" srcOrd="8" destOrd="0" presId="urn:microsoft.com/office/officeart/2005/8/layout/vList6"/>
    <dgm:cxn modelId="{B4CD437B-8BF7-425D-A0ED-FDD631EECC66}" type="presParOf" srcId="{0A7FD44A-9481-4712-AECC-D6313DAD11A8}" destId="{CD002057-C747-49B1-AD42-CDB719E46E9F}" srcOrd="0" destOrd="0" presId="urn:microsoft.com/office/officeart/2005/8/layout/vList6"/>
    <dgm:cxn modelId="{0A9DB73E-4C08-42A3-93AB-71CEC2F06198}" type="presParOf" srcId="{0A7FD44A-9481-4712-AECC-D6313DAD11A8}" destId="{BC212988-D2B1-45E2-B711-B7B090E981EC}"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FF33D6-2109-472C-878D-B19A69E77FEB}"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nl-NL"/>
        </a:p>
      </dgm:t>
    </dgm:pt>
    <dgm:pt modelId="{CE7D7857-AE57-4C93-8EF1-3BB76BBEBABF}">
      <dgm:prSet phldrT="[Tekst]" custT="1"/>
      <dgm:spPr>
        <a:solidFill>
          <a:srgbClr val="F08D17"/>
        </a:solidFill>
      </dgm:spPr>
      <dgm:t>
        <a:bodyPr/>
        <a:lstStyle/>
        <a:p>
          <a:r>
            <a:rPr lang="nl-NL" sz="3200">
              <a:solidFill>
                <a:srgbClr val="26384B"/>
              </a:solidFill>
              <a:latin typeface="Montserrat" panose="00000500000000000000" pitchFamily="2" charset="0"/>
            </a:rPr>
            <a:t>Laag valrisico</a:t>
          </a:r>
        </a:p>
      </dgm:t>
    </dgm:pt>
    <dgm:pt modelId="{C299245E-CF9A-4BF4-BC82-37EA14CE6637}" type="parTrans" cxnId="{05988FE5-AC86-473A-A518-41338308D9C6}">
      <dgm:prSet/>
      <dgm:spPr/>
      <dgm:t>
        <a:bodyPr/>
        <a:lstStyle/>
        <a:p>
          <a:endParaRPr lang="nl-NL"/>
        </a:p>
      </dgm:t>
    </dgm:pt>
    <dgm:pt modelId="{A4496463-944C-4A22-BD3F-ED36F21E14BB}" type="sibTrans" cxnId="{05988FE5-AC86-473A-A518-41338308D9C6}">
      <dgm:prSet/>
      <dgm:spPr/>
      <dgm:t>
        <a:bodyPr/>
        <a:lstStyle/>
        <a:p>
          <a:endParaRPr lang="nl-NL"/>
        </a:p>
      </dgm:t>
    </dgm:pt>
    <dgm:pt modelId="{D4B7F6B3-730F-4807-8E66-A19594CA66EC}">
      <dgm:prSet phldrT="[Tekst]" custT="1"/>
      <dgm:spPr>
        <a:solidFill>
          <a:srgbClr val="C2D2C7">
            <a:alpha val="90000"/>
          </a:srgbClr>
        </a:solidFill>
      </dgm:spPr>
      <dgm:t>
        <a:bodyPr anchor="ctr"/>
        <a:lstStyle/>
        <a:p>
          <a:pPr algn="l"/>
          <a:r>
            <a:rPr lang="nl-NL" sz="1200">
              <a:solidFill>
                <a:srgbClr val="26384B"/>
              </a:solidFill>
              <a:latin typeface="Montserrat" panose="00000500000000000000" pitchFamily="2" charset="0"/>
            </a:rPr>
            <a:t>Voorlichting vallen en valpreventie</a:t>
          </a:r>
        </a:p>
      </dgm:t>
    </dgm:pt>
    <dgm:pt modelId="{513BC118-73C5-4D4A-AA60-38184C5BE0A6}" type="parTrans" cxnId="{D9C7A82D-2C6D-4DB7-BD7C-8B668C6EA107}">
      <dgm:prSet/>
      <dgm:spPr/>
      <dgm:t>
        <a:bodyPr/>
        <a:lstStyle/>
        <a:p>
          <a:endParaRPr lang="nl-NL"/>
        </a:p>
      </dgm:t>
    </dgm:pt>
    <dgm:pt modelId="{C75D567D-1D8D-430C-AFD4-2A92BB6080E0}" type="sibTrans" cxnId="{D9C7A82D-2C6D-4DB7-BD7C-8B668C6EA107}">
      <dgm:prSet/>
      <dgm:spPr/>
      <dgm:t>
        <a:bodyPr/>
        <a:lstStyle/>
        <a:p>
          <a:endParaRPr lang="nl-NL"/>
        </a:p>
      </dgm:t>
    </dgm:pt>
    <dgm:pt modelId="{FC2E72FF-CAD2-4E9F-8D14-BADC414ECE22}">
      <dgm:prSet phldrT="[Tekst]" custT="1"/>
      <dgm:spPr>
        <a:solidFill>
          <a:srgbClr val="F08D17"/>
        </a:solidFill>
      </dgm:spPr>
      <dgm:t>
        <a:bodyPr/>
        <a:lstStyle/>
        <a:p>
          <a:r>
            <a:rPr lang="nl-NL" sz="3200">
              <a:solidFill>
                <a:srgbClr val="26384B"/>
              </a:solidFill>
              <a:latin typeface="Montserrat" panose="00000500000000000000" pitchFamily="2" charset="0"/>
            </a:rPr>
            <a:t>Matig valrisico</a:t>
          </a:r>
        </a:p>
      </dgm:t>
    </dgm:pt>
    <dgm:pt modelId="{B139862F-8580-405B-9C55-D9276074DC54}" type="parTrans" cxnId="{946F2B75-C37A-4D92-9F7B-83CF2B08B9D5}">
      <dgm:prSet/>
      <dgm:spPr/>
      <dgm:t>
        <a:bodyPr/>
        <a:lstStyle/>
        <a:p>
          <a:endParaRPr lang="nl-NL"/>
        </a:p>
      </dgm:t>
    </dgm:pt>
    <dgm:pt modelId="{4CFC089A-1717-400D-91A7-87B8613F329B}" type="sibTrans" cxnId="{946F2B75-C37A-4D92-9F7B-83CF2B08B9D5}">
      <dgm:prSet/>
      <dgm:spPr/>
      <dgm:t>
        <a:bodyPr/>
        <a:lstStyle/>
        <a:p>
          <a:endParaRPr lang="nl-NL"/>
        </a:p>
      </dgm:t>
    </dgm:pt>
    <dgm:pt modelId="{FBB3CBF0-A719-4097-A7B7-5853B6745BCD}">
      <dgm:prSet phldrT="[Tekst]" custT="1"/>
      <dgm:spPr>
        <a:solidFill>
          <a:srgbClr val="C2D2C7">
            <a:alpha val="90000"/>
          </a:srgbClr>
        </a:solidFill>
      </dgm:spPr>
      <dgm:t>
        <a:bodyPr anchor="ctr"/>
        <a:lstStyle/>
        <a:p>
          <a:r>
            <a:rPr lang="nl-NL" sz="1200">
              <a:solidFill>
                <a:srgbClr val="26384B"/>
              </a:solidFill>
              <a:latin typeface="Montserrat" panose="00000500000000000000" pitchFamily="2" charset="0"/>
            </a:rPr>
            <a:t>Voorlichting vallen en valpreventie</a:t>
          </a:r>
        </a:p>
      </dgm:t>
    </dgm:pt>
    <dgm:pt modelId="{FA594491-826C-411B-AED9-E30D83AA2665}" type="parTrans" cxnId="{AE371797-B96E-4D7D-94D4-43523468A325}">
      <dgm:prSet/>
      <dgm:spPr/>
      <dgm:t>
        <a:bodyPr/>
        <a:lstStyle/>
        <a:p>
          <a:endParaRPr lang="nl-NL"/>
        </a:p>
      </dgm:t>
    </dgm:pt>
    <dgm:pt modelId="{99105B0E-6877-4FB5-8F35-44A754AB9659}" type="sibTrans" cxnId="{AE371797-B96E-4D7D-94D4-43523468A325}">
      <dgm:prSet/>
      <dgm:spPr/>
      <dgm:t>
        <a:bodyPr/>
        <a:lstStyle/>
        <a:p>
          <a:endParaRPr lang="nl-NL"/>
        </a:p>
      </dgm:t>
    </dgm:pt>
    <dgm:pt modelId="{0DB4F859-ACE3-4C99-A710-47B785C4E0E8}">
      <dgm:prSet phldrT="[Tekst]" custT="1"/>
      <dgm:spPr>
        <a:solidFill>
          <a:srgbClr val="C2D2C7">
            <a:alpha val="90000"/>
          </a:srgbClr>
        </a:solidFill>
      </dgm:spPr>
      <dgm:t>
        <a:bodyPr anchor="ctr"/>
        <a:lstStyle/>
        <a:p>
          <a:r>
            <a:rPr lang="nl-NL" sz="1200">
              <a:solidFill>
                <a:srgbClr val="26384B"/>
              </a:solidFill>
              <a:latin typeface="Montserrat" panose="00000500000000000000" pitchFamily="2" charset="0"/>
            </a:rPr>
            <a:t>Valpreventieve beweeginterventie</a:t>
          </a:r>
        </a:p>
      </dgm:t>
    </dgm:pt>
    <dgm:pt modelId="{77989E80-0DF4-4341-A5C3-604D0FC9ACE8}" type="parTrans" cxnId="{C3907564-F4B2-4669-991E-72F6B5801A7A}">
      <dgm:prSet/>
      <dgm:spPr/>
      <dgm:t>
        <a:bodyPr/>
        <a:lstStyle/>
        <a:p>
          <a:endParaRPr lang="nl-NL"/>
        </a:p>
      </dgm:t>
    </dgm:pt>
    <dgm:pt modelId="{1D0EF255-625F-4C67-BC1F-8B5E1EE60FB2}" type="sibTrans" cxnId="{C3907564-F4B2-4669-991E-72F6B5801A7A}">
      <dgm:prSet/>
      <dgm:spPr/>
      <dgm:t>
        <a:bodyPr/>
        <a:lstStyle/>
        <a:p>
          <a:endParaRPr lang="nl-NL"/>
        </a:p>
      </dgm:t>
    </dgm:pt>
    <dgm:pt modelId="{8D828C9B-5293-4860-B3F6-049F9042EB7C}">
      <dgm:prSet phldrT="[Tekst]" custT="1"/>
      <dgm:spPr>
        <a:solidFill>
          <a:srgbClr val="F08D17">
            <a:alpha val="90000"/>
          </a:srgbClr>
        </a:solidFill>
      </dgm:spPr>
      <dgm:t>
        <a:bodyPr/>
        <a:lstStyle/>
        <a:p>
          <a:r>
            <a:rPr lang="nl-NL" sz="3200">
              <a:solidFill>
                <a:srgbClr val="26384B"/>
              </a:solidFill>
              <a:latin typeface="Montserrat" panose="00000500000000000000" pitchFamily="2" charset="0"/>
            </a:rPr>
            <a:t>Hoog valrisico</a:t>
          </a:r>
        </a:p>
      </dgm:t>
    </dgm:pt>
    <dgm:pt modelId="{5B110E74-70A4-404E-9138-F944B739CA94}" type="parTrans" cxnId="{CF813A89-3B0C-4B0D-9170-C7D958DBDDC5}">
      <dgm:prSet/>
      <dgm:spPr/>
      <dgm:t>
        <a:bodyPr/>
        <a:lstStyle/>
        <a:p>
          <a:endParaRPr lang="nl-NL"/>
        </a:p>
      </dgm:t>
    </dgm:pt>
    <dgm:pt modelId="{23450E6C-B1AF-487C-AF24-9F56B55EBFF7}" type="sibTrans" cxnId="{CF813A89-3B0C-4B0D-9170-C7D958DBDDC5}">
      <dgm:prSet/>
      <dgm:spPr/>
      <dgm:t>
        <a:bodyPr/>
        <a:lstStyle/>
        <a:p>
          <a:endParaRPr lang="nl-NL"/>
        </a:p>
      </dgm:t>
    </dgm:pt>
    <dgm:pt modelId="{1E7D9D5B-2C28-40EF-B2B2-E8F67183E0AA}">
      <dgm:prSet phldrT="[Tekst]" custT="1"/>
      <dgm:spPr>
        <a:solidFill>
          <a:srgbClr val="C2D2C7">
            <a:alpha val="90000"/>
          </a:srgbClr>
        </a:solidFill>
      </dgm:spPr>
      <dgm:t>
        <a:bodyPr anchor="ctr"/>
        <a:lstStyle/>
        <a:p>
          <a:r>
            <a:rPr lang="nl-NL" sz="1200">
              <a:solidFill>
                <a:srgbClr val="26384B"/>
              </a:solidFill>
              <a:latin typeface="Montserrat" panose="00000500000000000000" pitchFamily="2" charset="0"/>
            </a:rPr>
            <a:t>Screenen op valrisicofactoren</a:t>
          </a:r>
        </a:p>
      </dgm:t>
    </dgm:pt>
    <dgm:pt modelId="{D2801392-DDF5-43AD-9F3C-00A95FD6C5CA}" type="parTrans" cxnId="{CF7DD67A-62F4-4E81-AE62-4160B1854926}">
      <dgm:prSet/>
      <dgm:spPr/>
      <dgm:t>
        <a:bodyPr/>
        <a:lstStyle/>
        <a:p>
          <a:endParaRPr lang="nl-NL"/>
        </a:p>
      </dgm:t>
    </dgm:pt>
    <dgm:pt modelId="{860461C4-D7A8-4C84-B035-1FC036FF633A}" type="sibTrans" cxnId="{CF7DD67A-62F4-4E81-AE62-4160B1854926}">
      <dgm:prSet/>
      <dgm:spPr/>
      <dgm:t>
        <a:bodyPr/>
        <a:lstStyle/>
        <a:p>
          <a:endParaRPr lang="nl-NL"/>
        </a:p>
      </dgm:t>
    </dgm:pt>
    <dgm:pt modelId="{DB0334D6-8F2C-427E-A2D8-9F9CEBBC41BE}">
      <dgm:prSet phldrT="[Tekst]" custT="1"/>
      <dgm:spPr>
        <a:solidFill>
          <a:srgbClr val="C2D2C7">
            <a:alpha val="90000"/>
          </a:srgbClr>
        </a:solidFill>
      </dgm:spPr>
      <dgm:t>
        <a:bodyPr anchor="ctr"/>
        <a:lstStyle/>
        <a:p>
          <a:pPr algn="l"/>
          <a:r>
            <a:rPr lang="nl-NL" sz="1200">
              <a:solidFill>
                <a:srgbClr val="26384B"/>
              </a:solidFill>
              <a:latin typeface="Montserrat" panose="00000500000000000000" pitchFamily="2" charset="0"/>
            </a:rPr>
            <a:t>Regulier sport- en beweegaanbod</a:t>
          </a:r>
        </a:p>
      </dgm:t>
    </dgm:pt>
    <dgm:pt modelId="{F50829FA-8168-4B9A-963E-557E0928815A}" type="parTrans" cxnId="{FFA6DDFD-9982-40ED-9D80-BD73CB2C1766}">
      <dgm:prSet/>
      <dgm:spPr/>
      <dgm:t>
        <a:bodyPr/>
        <a:lstStyle/>
        <a:p>
          <a:endParaRPr lang="nl-NL"/>
        </a:p>
      </dgm:t>
    </dgm:pt>
    <dgm:pt modelId="{01C5ACB9-7805-4466-8921-09B1CC9CD9E8}" type="sibTrans" cxnId="{FFA6DDFD-9982-40ED-9D80-BD73CB2C1766}">
      <dgm:prSet/>
      <dgm:spPr/>
      <dgm:t>
        <a:bodyPr/>
        <a:lstStyle/>
        <a:p>
          <a:endParaRPr lang="nl-NL"/>
        </a:p>
      </dgm:t>
    </dgm:pt>
    <dgm:pt modelId="{8FB0D68B-0219-4674-9E39-57035E0EF9AD}">
      <dgm:prSet phldrT="[Tekst]" custT="1"/>
      <dgm:spPr>
        <a:solidFill>
          <a:srgbClr val="C2D2C7">
            <a:alpha val="90000"/>
          </a:srgbClr>
        </a:solidFill>
      </dgm:spPr>
      <dgm:t>
        <a:bodyPr anchor="ctr"/>
        <a:lstStyle/>
        <a:p>
          <a:r>
            <a:rPr lang="nl-NL" sz="1200">
              <a:solidFill>
                <a:srgbClr val="26384B"/>
              </a:solidFill>
              <a:latin typeface="Montserrat" panose="00000500000000000000" pitchFamily="2" charset="0"/>
            </a:rPr>
            <a:t>Interventies en advies op maat</a:t>
          </a:r>
        </a:p>
      </dgm:t>
    </dgm:pt>
    <dgm:pt modelId="{9672B4F4-43D4-4099-A686-782517699150}" type="parTrans" cxnId="{99C98D5C-E01F-405F-BE8B-620D129441BF}">
      <dgm:prSet/>
      <dgm:spPr/>
      <dgm:t>
        <a:bodyPr/>
        <a:lstStyle/>
        <a:p>
          <a:endParaRPr lang="nl-NL"/>
        </a:p>
      </dgm:t>
    </dgm:pt>
    <dgm:pt modelId="{F784EBFE-3658-4427-AED3-210328128EF6}" type="sibTrans" cxnId="{99C98D5C-E01F-405F-BE8B-620D129441BF}">
      <dgm:prSet/>
      <dgm:spPr/>
      <dgm:t>
        <a:bodyPr/>
        <a:lstStyle/>
        <a:p>
          <a:endParaRPr lang="nl-NL"/>
        </a:p>
      </dgm:t>
    </dgm:pt>
    <dgm:pt modelId="{3D4EFA52-38AA-4D9A-9C84-661812E4F04C}">
      <dgm:prSet phldrT="[Tekst]" custT="1"/>
      <dgm:spPr>
        <a:solidFill>
          <a:srgbClr val="C2D2C7">
            <a:alpha val="90000"/>
          </a:srgbClr>
        </a:solidFill>
      </dgm:spPr>
      <dgm:t>
        <a:bodyPr anchor="ctr"/>
        <a:lstStyle/>
        <a:p>
          <a:r>
            <a:rPr lang="nl-NL" sz="1200">
              <a:solidFill>
                <a:srgbClr val="26384B"/>
              </a:solidFill>
              <a:latin typeface="Montserrat" panose="00000500000000000000" pitchFamily="2" charset="0"/>
            </a:rPr>
            <a:t>Valpreventieve beweeginterventie</a:t>
          </a:r>
        </a:p>
      </dgm:t>
    </dgm:pt>
    <dgm:pt modelId="{9FB9BF1A-38C3-4833-9EDB-9D558AFE0B19}" type="parTrans" cxnId="{E8425D2A-9339-45A8-915C-4A71E3BE4E21}">
      <dgm:prSet/>
      <dgm:spPr/>
      <dgm:t>
        <a:bodyPr/>
        <a:lstStyle/>
        <a:p>
          <a:endParaRPr lang="nl-NL"/>
        </a:p>
      </dgm:t>
    </dgm:pt>
    <dgm:pt modelId="{C71B8EAB-07CE-488F-B6C4-DD3ACBEAE6D9}" type="sibTrans" cxnId="{E8425D2A-9339-45A8-915C-4A71E3BE4E21}">
      <dgm:prSet/>
      <dgm:spPr/>
      <dgm:t>
        <a:bodyPr/>
        <a:lstStyle/>
        <a:p>
          <a:endParaRPr lang="nl-NL"/>
        </a:p>
      </dgm:t>
    </dgm:pt>
    <dgm:pt modelId="{63763B0F-EE7D-4500-ADDB-EF28132A2B3A}">
      <dgm:prSet phldrT="[Tekst]" custT="1"/>
      <dgm:spPr>
        <a:solidFill>
          <a:srgbClr val="C2D2C7">
            <a:alpha val="90000"/>
          </a:srgbClr>
        </a:solidFill>
      </dgm:spPr>
      <dgm:t>
        <a:bodyPr anchor="ctr"/>
        <a:lstStyle/>
        <a:p>
          <a:pPr algn="l">
            <a:buNone/>
          </a:pPr>
          <a:r>
            <a:rPr lang="nl-NL" sz="1200">
              <a:solidFill>
                <a:srgbClr val="26384B"/>
              </a:solidFill>
              <a:latin typeface="Montserrat" panose="00000500000000000000" pitchFamily="2" charset="0"/>
            </a:rPr>
            <a:t>In gemeentelijk domein:</a:t>
          </a:r>
        </a:p>
      </dgm:t>
    </dgm:pt>
    <dgm:pt modelId="{8A84A0C7-CCDD-4C6E-878C-60511D31E023}" type="parTrans" cxnId="{A60E2E8B-712B-47FF-9B41-51D061C2D3F1}">
      <dgm:prSet/>
      <dgm:spPr/>
      <dgm:t>
        <a:bodyPr/>
        <a:lstStyle/>
        <a:p>
          <a:endParaRPr lang="nl-NL"/>
        </a:p>
      </dgm:t>
    </dgm:pt>
    <dgm:pt modelId="{14B317B2-0C51-4A9D-8D22-1EA4F012D000}" type="sibTrans" cxnId="{A60E2E8B-712B-47FF-9B41-51D061C2D3F1}">
      <dgm:prSet/>
      <dgm:spPr/>
      <dgm:t>
        <a:bodyPr/>
        <a:lstStyle/>
        <a:p>
          <a:endParaRPr lang="nl-NL"/>
        </a:p>
      </dgm:t>
    </dgm:pt>
    <dgm:pt modelId="{F9719467-E192-4BEF-9D91-5127F1812C3F}">
      <dgm:prSet phldrT="[Tekst]" custT="1"/>
      <dgm:spPr>
        <a:solidFill>
          <a:srgbClr val="C2D2C7">
            <a:alpha val="90000"/>
          </a:srgbClr>
        </a:solidFill>
      </dgm:spPr>
      <dgm:t>
        <a:bodyPr anchor="ctr"/>
        <a:lstStyle/>
        <a:p>
          <a:pPr>
            <a:buNone/>
          </a:pPr>
          <a:r>
            <a:rPr lang="nl-NL" sz="1200">
              <a:solidFill>
                <a:srgbClr val="26384B"/>
              </a:solidFill>
              <a:latin typeface="Montserrat" panose="00000500000000000000" pitchFamily="2" charset="0"/>
            </a:rPr>
            <a:t>In gemeentelijk domein:</a:t>
          </a:r>
        </a:p>
      </dgm:t>
    </dgm:pt>
    <dgm:pt modelId="{B227A66A-A77E-4D17-ABBF-C4AF3B486B15}" type="parTrans" cxnId="{DC8C082E-885F-41BC-8E6F-14AB0BA7421F}">
      <dgm:prSet/>
      <dgm:spPr/>
      <dgm:t>
        <a:bodyPr/>
        <a:lstStyle/>
        <a:p>
          <a:endParaRPr lang="nl-NL"/>
        </a:p>
      </dgm:t>
    </dgm:pt>
    <dgm:pt modelId="{2EECA337-D5FC-4E07-B66C-F839A6B1E004}" type="sibTrans" cxnId="{DC8C082E-885F-41BC-8E6F-14AB0BA7421F}">
      <dgm:prSet/>
      <dgm:spPr/>
      <dgm:t>
        <a:bodyPr/>
        <a:lstStyle/>
        <a:p>
          <a:endParaRPr lang="nl-NL"/>
        </a:p>
      </dgm:t>
    </dgm:pt>
    <dgm:pt modelId="{A8DAFE24-3E73-4E94-A5F4-E16B26A59CA3}">
      <dgm:prSet phldrT="[Tekst]" custT="1"/>
      <dgm:spPr>
        <a:solidFill>
          <a:srgbClr val="C2D2C7">
            <a:alpha val="90000"/>
          </a:srgbClr>
        </a:solidFill>
      </dgm:spPr>
      <dgm:t>
        <a:bodyPr anchor="ctr"/>
        <a:lstStyle/>
        <a:p>
          <a:pPr>
            <a:buNone/>
          </a:pPr>
          <a:r>
            <a:rPr lang="nl-NL" sz="1200">
              <a:solidFill>
                <a:srgbClr val="26384B"/>
              </a:solidFill>
              <a:latin typeface="Montserrat" panose="00000500000000000000" pitchFamily="2" charset="0"/>
            </a:rPr>
            <a:t>In zorgdomein:</a:t>
          </a:r>
        </a:p>
      </dgm:t>
    </dgm:pt>
    <dgm:pt modelId="{626A8216-6F68-4A19-8ED1-B7DE2E55749B}" type="parTrans" cxnId="{1410EC7A-A61C-43E0-B94F-FD459702B693}">
      <dgm:prSet/>
      <dgm:spPr/>
      <dgm:t>
        <a:bodyPr/>
        <a:lstStyle/>
        <a:p>
          <a:endParaRPr lang="nl-NL"/>
        </a:p>
      </dgm:t>
    </dgm:pt>
    <dgm:pt modelId="{91E832E9-9E1F-4BEA-AC1A-141857B787A9}" type="sibTrans" cxnId="{1410EC7A-A61C-43E0-B94F-FD459702B693}">
      <dgm:prSet/>
      <dgm:spPr/>
      <dgm:t>
        <a:bodyPr/>
        <a:lstStyle/>
        <a:p>
          <a:endParaRPr lang="nl-NL"/>
        </a:p>
      </dgm:t>
    </dgm:pt>
    <dgm:pt modelId="{5E432D10-EB63-4E9B-BC11-E7E2F2C6B32A}">
      <dgm:prSet phldrT="[Tekst]" custT="1"/>
      <dgm:spPr>
        <a:solidFill>
          <a:srgbClr val="C2D2C7">
            <a:alpha val="90000"/>
          </a:srgbClr>
        </a:solidFill>
      </dgm:spPr>
      <dgm:t>
        <a:bodyPr anchor="ctr"/>
        <a:lstStyle/>
        <a:p>
          <a:pPr>
            <a:buNone/>
          </a:pPr>
          <a:r>
            <a:rPr lang="nl-NL" sz="1200">
              <a:solidFill>
                <a:srgbClr val="26384B"/>
              </a:solidFill>
              <a:latin typeface="Montserrat" panose="00000500000000000000" pitchFamily="2" charset="0"/>
            </a:rPr>
            <a:t>In gemeentelijk of zorgdomein:</a:t>
          </a:r>
        </a:p>
      </dgm:t>
    </dgm:pt>
    <dgm:pt modelId="{C77F21DD-6FC2-464D-8578-309C14DF124D}" type="parTrans" cxnId="{7E522CFB-40E7-4113-AEF7-FB48EF750C0B}">
      <dgm:prSet/>
      <dgm:spPr/>
      <dgm:t>
        <a:bodyPr/>
        <a:lstStyle/>
        <a:p>
          <a:endParaRPr lang="nl-NL"/>
        </a:p>
      </dgm:t>
    </dgm:pt>
    <dgm:pt modelId="{035086A0-46FC-47A9-99EE-1D6EF46CC273}" type="sibTrans" cxnId="{7E522CFB-40E7-4113-AEF7-FB48EF750C0B}">
      <dgm:prSet/>
      <dgm:spPr/>
      <dgm:t>
        <a:bodyPr/>
        <a:lstStyle/>
        <a:p>
          <a:endParaRPr lang="nl-NL"/>
        </a:p>
      </dgm:t>
    </dgm:pt>
    <dgm:pt modelId="{17B9C7CB-AD62-472B-83A3-AD36E012CBE2}" type="pres">
      <dgm:prSet presAssocID="{CBFF33D6-2109-472C-878D-B19A69E77FEB}" presName="Name0" presStyleCnt="0">
        <dgm:presLayoutVars>
          <dgm:dir/>
          <dgm:animLvl val="lvl"/>
          <dgm:resizeHandles/>
        </dgm:presLayoutVars>
      </dgm:prSet>
      <dgm:spPr/>
    </dgm:pt>
    <dgm:pt modelId="{19F8506E-260C-48C4-8F2F-FDB10CD8F747}" type="pres">
      <dgm:prSet presAssocID="{CE7D7857-AE57-4C93-8EF1-3BB76BBEBABF}" presName="linNode" presStyleCnt="0"/>
      <dgm:spPr/>
    </dgm:pt>
    <dgm:pt modelId="{E5656C50-EA06-4824-93EF-A4377C7AC563}" type="pres">
      <dgm:prSet presAssocID="{CE7D7857-AE57-4C93-8EF1-3BB76BBEBABF}" presName="parentShp" presStyleLbl="node1" presStyleIdx="0" presStyleCnt="3">
        <dgm:presLayoutVars>
          <dgm:bulletEnabled val="1"/>
        </dgm:presLayoutVars>
      </dgm:prSet>
      <dgm:spPr/>
    </dgm:pt>
    <dgm:pt modelId="{BE2B4FEC-02A9-4799-B6A9-C8E3F09FB32F}" type="pres">
      <dgm:prSet presAssocID="{CE7D7857-AE57-4C93-8EF1-3BB76BBEBABF}" presName="childShp" presStyleLbl="bgAccFollowNode1" presStyleIdx="0" presStyleCnt="3" custLinFactNeighborX="5603" custLinFactNeighborY="722">
        <dgm:presLayoutVars>
          <dgm:bulletEnabled val="1"/>
        </dgm:presLayoutVars>
      </dgm:prSet>
      <dgm:spPr/>
    </dgm:pt>
    <dgm:pt modelId="{D35C14A8-B48B-42CF-82EA-86EB9E3A39E3}" type="pres">
      <dgm:prSet presAssocID="{A4496463-944C-4A22-BD3F-ED36F21E14BB}" presName="spacing" presStyleCnt="0"/>
      <dgm:spPr/>
    </dgm:pt>
    <dgm:pt modelId="{B1DCF90E-7C3C-4AFD-99F9-1FACAE4827DC}" type="pres">
      <dgm:prSet presAssocID="{FC2E72FF-CAD2-4E9F-8D14-BADC414ECE22}" presName="linNode" presStyleCnt="0"/>
      <dgm:spPr/>
    </dgm:pt>
    <dgm:pt modelId="{038E2F5C-B34A-464D-BF99-2C572512D7E0}" type="pres">
      <dgm:prSet presAssocID="{FC2E72FF-CAD2-4E9F-8D14-BADC414ECE22}" presName="parentShp" presStyleLbl="node1" presStyleIdx="1" presStyleCnt="3">
        <dgm:presLayoutVars>
          <dgm:bulletEnabled val="1"/>
        </dgm:presLayoutVars>
      </dgm:prSet>
      <dgm:spPr/>
    </dgm:pt>
    <dgm:pt modelId="{0A01FEE3-B9FF-47B5-B923-743A11BCC561}" type="pres">
      <dgm:prSet presAssocID="{FC2E72FF-CAD2-4E9F-8D14-BADC414ECE22}" presName="childShp" presStyleLbl="bgAccFollowNode1" presStyleIdx="1" presStyleCnt="3" custLinFactNeighborX="5603" custLinFactNeighborY="722">
        <dgm:presLayoutVars>
          <dgm:bulletEnabled val="1"/>
        </dgm:presLayoutVars>
      </dgm:prSet>
      <dgm:spPr/>
    </dgm:pt>
    <dgm:pt modelId="{7BA0F149-0C5E-4D91-A435-A8110EE4D7E6}" type="pres">
      <dgm:prSet presAssocID="{4CFC089A-1717-400D-91A7-87B8613F329B}" presName="spacing" presStyleCnt="0"/>
      <dgm:spPr/>
    </dgm:pt>
    <dgm:pt modelId="{4EBF99B7-9398-43ED-A491-AC079D3B23BD}" type="pres">
      <dgm:prSet presAssocID="{8D828C9B-5293-4860-B3F6-049F9042EB7C}" presName="linNode" presStyleCnt="0"/>
      <dgm:spPr/>
    </dgm:pt>
    <dgm:pt modelId="{3279F64B-58DE-4FAD-B3F9-5ED599EEC555}" type="pres">
      <dgm:prSet presAssocID="{8D828C9B-5293-4860-B3F6-049F9042EB7C}" presName="parentShp" presStyleLbl="node1" presStyleIdx="2" presStyleCnt="3">
        <dgm:presLayoutVars>
          <dgm:bulletEnabled val="1"/>
        </dgm:presLayoutVars>
      </dgm:prSet>
      <dgm:spPr/>
    </dgm:pt>
    <dgm:pt modelId="{A3F40F63-1CC2-4101-8102-FDDA13706AE8}" type="pres">
      <dgm:prSet presAssocID="{8D828C9B-5293-4860-B3F6-049F9042EB7C}" presName="childShp" presStyleLbl="bgAccFollowNode1" presStyleIdx="2" presStyleCnt="3" custLinFactNeighborX="5603" custLinFactNeighborY="722">
        <dgm:presLayoutVars>
          <dgm:bulletEnabled val="1"/>
        </dgm:presLayoutVars>
      </dgm:prSet>
      <dgm:spPr/>
    </dgm:pt>
  </dgm:ptLst>
  <dgm:cxnLst>
    <dgm:cxn modelId="{E8425D2A-9339-45A8-915C-4A71E3BE4E21}" srcId="{8D828C9B-5293-4860-B3F6-049F9042EB7C}" destId="{3D4EFA52-38AA-4D9A-9C84-661812E4F04C}" srcOrd="4" destOrd="0" parTransId="{9FB9BF1A-38C3-4833-9EDB-9D558AFE0B19}" sibTransId="{C71B8EAB-07CE-488F-B6C4-DD3ACBEAE6D9}"/>
    <dgm:cxn modelId="{D9C7A82D-2C6D-4DB7-BD7C-8B668C6EA107}" srcId="{CE7D7857-AE57-4C93-8EF1-3BB76BBEBABF}" destId="{D4B7F6B3-730F-4807-8E66-A19594CA66EC}" srcOrd="1" destOrd="0" parTransId="{513BC118-73C5-4D4A-AA60-38184C5BE0A6}" sibTransId="{C75D567D-1D8D-430C-AFD4-2A92BB6080E0}"/>
    <dgm:cxn modelId="{DC8C082E-885F-41BC-8E6F-14AB0BA7421F}" srcId="{FC2E72FF-CAD2-4E9F-8D14-BADC414ECE22}" destId="{F9719467-E192-4BEF-9D91-5127F1812C3F}" srcOrd="0" destOrd="0" parTransId="{B227A66A-A77E-4D17-ABBF-C4AF3B486B15}" sibTransId="{2EECA337-D5FC-4E07-B66C-F839A6B1E004}"/>
    <dgm:cxn modelId="{80394C3C-1089-4775-899D-E64E235954EF}" type="presOf" srcId="{FC2E72FF-CAD2-4E9F-8D14-BADC414ECE22}" destId="{038E2F5C-B34A-464D-BF99-2C572512D7E0}" srcOrd="0" destOrd="0" presId="urn:microsoft.com/office/officeart/2005/8/layout/vList6"/>
    <dgm:cxn modelId="{99C98D5C-E01F-405F-BE8B-620D129441BF}" srcId="{8D828C9B-5293-4860-B3F6-049F9042EB7C}" destId="{8FB0D68B-0219-4674-9E39-57035E0EF9AD}" srcOrd="2" destOrd="0" parTransId="{9672B4F4-43D4-4099-A686-782517699150}" sibTransId="{F784EBFE-3658-4427-AED3-210328128EF6}"/>
    <dgm:cxn modelId="{6F142D41-52CE-45A8-BAF3-ECBA39B6DED9}" type="presOf" srcId="{5E432D10-EB63-4E9B-BC11-E7E2F2C6B32A}" destId="{A3F40F63-1CC2-4101-8102-FDDA13706AE8}" srcOrd="0" destOrd="3" presId="urn:microsoft.com/office/officeart/2005/8/layout/vList6"/>
    <dgm:cxn modelId="{C3907564-F4B2-4669-991E-72F6B5801A7A}" srcId="{FC2E72FF-CAD2-4E9F-8D14-BADC414ECE22}" destId="{0DB4F859-ACE3-4C99-A710-47B785C4E0E8}" srcOrd="2" destOrd="0" parTransId="{77989E80-0DF4-4341-A5C3-604D0FC9ACE8}" sibTransId="{1D0EF255-625F-4C67-BC1F-8B5E1EE60FB2}"/>
    <dgm:cxn modelId="{4939C665-82CA-4C9D-A291-CBA46EEE2BFB}" type="presOf" srcId="{DB0334D6-8F2C-427E-A2D8-9F9CEBBC41BE}" destId="{BE2B4FEC-02A9-4799-B6A9-C8E3F09FB32F}" srcOrd="0" destOrd="2" presId="urn:microsoft.com/office/officeart/2005/8/layout/vList6"/>
    <dgm:cxn modelId="{27D32469-7560-4B06-BDFC-E7710C8E0E16}" type="presOf" srcId="{1E7D9D5B-2C28-40EF-B2B2-E8F67183E0AA}" destId="{A3F40F63-1CC2-4101-8102-FDDA13706AE8}" srcOrd="0" destOrd="1" presId="urn:microsoft.com/office/officeart/2005/8/layout/vList6"/>
    <dgm:cxn modelId="{F069214A-2112-449A-9263-70A54D4F02B4}" type="presOf" srcId="{3D4EFA52-38AA-4D9A-9C84-661812E4F04C}" destId="{A3F40F63-1CC2-4101-8102-FDDA13706AE8}" srcOrd="0" destOrd="4" presId="urn:microsoft.com/office/officeart/2005/8/layout/vList6"/>
    <dgm:cxn modelId="{BA2F3D4F-EA3C-43D5-BCA9-8C9D58F39C63}" type="presOf" srcId="{CBFF33D6-2109-472C-878D-B19A69E77FEB}" destId="{17B9C7CB-AD62-472B-83A3-AD36E012CBE2}" srcOrd="0" destOrd="0" presId="urn:microsoft.com/office/officeart/2005/8/layout/vList6"/>
    <dgm:cxn modelId="{C655AE73-DE4E-477C-B2A8-36B05E03CA87}" type="presOf" srcId="{F9719467-E192-4BEF-9D91-5127F1812C3F}" destId="{0A01FEE3-B9FF-47B5-B923-743A11BCC561}" srcOrd="0" destOrd="0" presId="urn:microsoft.com/office/officeart/2005/8/layout/vList6"/>
    <dgm:cxn modelId="{946F2B75-C37A-4D92-9F7B-83CF2B08B9D5}" srcId="{CBFF33D6-2109-472C-878D-B19A69E77FEB}" destId="{FC2E72FF-CAD2-4E9F-8D14-BADC414ECE22}" srcOrd="1" destOrd="0" parTransId="{B139862F-8580-405B-9C55-D9276074DC54}" sibTransId="{4CFC089A-1717-400D-91A7-87B8613F329B}"/>
    <dgm:cxn modelId="{CF7DD67A-62F4-4E81-AE62-4160B1854926}" srcId="{8D828C9B-5293-4860-B3F6-049F9042EB7C}" destId="{1E7D9D5B-2C28-40EF-B2B2-E8F67183E0AA}" srcOrd="1" destOrd="0" parTransId="{D2801392-DDF5-43AD-9F3C-00A95FD6C5CA}" sibTransId="{860461C4-D7A8-4C84-B035-1FC036FF633A}"/>
    <dgm:cxn modelId="{1410EC7A-A61C-43E0-B94F-FD459702B693}" srcId="{8D828C9B-5293-4860-B3F6-049F9042EB7C}" destId="{A8DAFE24-3E73-4E94-A5F4-E16B26A59CA3}" srcOrd="0" destOrd="0" parTransId="{626A8216-6F68-4A19-8ED1-B7DE2E55749B}" sibTransId="{91E832E9-9E1F-4BEA-AC1A-141857B787A9}"/>
    <dgm:cxn modelId="{ED969384-4A88-4F18-83D7-C1979EA76141}" type="presOf" srcId="{A8DAFE24-3E73-4E94-A5F4-E16B26A59CA3}" destId="{A3F40F63-1CC2-4101-8102-FDDA13706AE8}" srcOrd="0" destOrd="0" presId="urn:microsoft.com/office/officeart/2005/8/layout/vList6"/>
    <dgm:cxn modelId="{CF813A89-3B0C-4B0D-9170-C7D958DBDDC5}" srcId="{CBFF33D6-2109-472C-878D-B19A69E77FEB}" destId="{8D828C9B-5293-4860-B3F6-049F9042EB7C}" srcOrd="2" destOrd="0" parTransId="{5B110E74-70A4-404E-9138-F944B739CA94}" sibTransId="{23450E6C-B1AF-487C-AF24-9F56B55EBFF7}"/>
    <dgm:cxn modelId="{A60E2E8B-712B-47FF-9B41-51D061C2D3F1}" srcId="{CE7D7857-AE57-4C93-8EF1-3BB76BBEBABF}" destId="{63763B0F-EE7D-4500-ADDB-EF28132A2B3A}" srcOrd="0" destOrd="0" parTransId="{8A84A0C7-CCDD-4C6E-878C-60511D31E023}" sibTransId="{14B317B2-0C51-4A9D-8D22-1EA4F012D000}"/>
    <dgm:cxn modelId="{2015CF8D-661A-4AB3-8866-BE4B660B4C42}" type="presOf" srcId="{FBB3CBF0-A719-4097-A7B7-5853B6745BCD}" destId="{0A01FEE3-B9FF-47B5-B923-743A11BCC561}" srcOrd="0" destOrd="1" presId="urn:microsoft.com/office/officeart/2005/8/layout/vList6"/>
    <dgm:cxn modelId="{AE371797-B96E-4D7D-94D4-43523468A325}" srcId="{FC2E72FF-CAD2-4E9F-8D14-BADC414ECE22}" destId="{FBB3CBF0-A719-4097-A7B7-5853B6745BCD}" srcOrd="1" destOrd="0" parTransId="{FA594491-826C-411B-AED9-E30D83AA2665}" sibTransId="{99105B0E-6877-4FB5-8F35-44A754AB9659}"/>
    <dgm:cxn modelId="{3E3A56A1-1472-42B3-A570-F4CCD1883B05}" type="presOf" srcId="{63763B0F-EE7D-4500-ADDB-EF28132A2B3A}" destId="{BE2B4FEC-02A9-4799-B6A9-C8E3F09FB32F}" srcOrd="0" destOrd="0" presId="urn:microsoft.com/office/officeart/2005/8/layout/vList6"/>
    <dgm:cxn modelId="{086150C3-F821-4258-AA67-7EE21595A0E0}" type="presOf" srcId="{8D828C9B-5293-4860-B3F6-049F9042EB7C}" destId="{3279F64B-58DE-4FAD-B3F9-5ED599EEC555}" srcOrd="0" destOrd="0" presId="urn:microsoft.com/office/officeart/2005/8/layout/vList6"/>
    <dgm:cxn modelId="{B2CA69D4-4E80-48AF-8A51-70673E900CA2}" type="presOf" srcId="{D4B7F6B3-730F-4807-8E66-A19594CA66EC}" destId="{BE2B4FEC-02A9-4799-B6A9-C8E3F09FB32F}" srcOrd="0" destOrd="1" presId="urn:microsoft.com/office/officeart/2005/8/layout/vList6"/>
    <dgm:cxn modelId="{EE1B11D6-D4CD-4B2D-AED2-20A9A20A0589}" type="presOf" srcId="{CE7D7857-AE57-4C93-8EF1-3BB76BBEBABF}" destId="{E5656C50-EA06-4824-93EF-A4377C7AC563}" srcOrd="0" destOrd="0" presId="urn:microsoft.com/office/officeart/2005/8/layout/vList6"/>
    <dgm:cxn modelId="{FC8D92D9-AAF2-4869-B81F-7005386BE2D9}" type="presOf" srcId="{8FB0D68B-0219-4674-9E39-57035E0EF9AD}" destId="{A3F40F63-1CC2-4101-8102-FDDA13706AE8}" srcOrd="0" destOrd="2" presId="urn:microsoft.com/office/officeart/2005/8/layout/vList6"/>
    <dgm:cxn modelId="{05988FE5-AC86-473A-A518-41338308D9C6}" srcId="{CBFF33D6-2109-472C-878D-B19A69E77FEB}" destId="{CE7D7857-AE57-4C93-8EF1-3BB76BBEBABF}" srcOrd="0" destOrd="0" parTransId="{C299245E-CF9A-4BF4-BC82-37EA14CE6637}" sibTransId="{A4496463-944C-4A22-BD3F-ED36F21E14BB}"/>
    <dgm:cxn modelId="{7E522CFB-40E7-4113-AEF7-FB48EF750C0B}" srcId="{8D828C9B-5293-4860-B3F6-049F9042EB7C}" destId="{5E432D10-EB63-4E9B-BC11-E7E2F2C6B32A}" srcOrd="3" destOrd="0" parTransId="{C77F21DD-6FC2-464D-8578-309C14DF124D}" sibTransId="{035086A0-46FC-47A9-99EE-1D6EF46CC273}"/>
    <dgm:cxn modelId="{8D6C98FB-4028-4198-BF1E-F0E229E6D82E}" type="presOf" srcId="{0DB4F859-ACE3-4C99-A710-47B785C4E0E8}" destId="{0A01FEE3-B9FF-47B5-B923-743A11BCC561}" srcOrd="0" destOrd="2" presId="urn:microsoft.com/office/officeart/2005/8/layout/vList6"/>
    <dgm:cxn modelId="{FFA6DDFD-9982-40ED-9D80-BD73CB2C1766}" srcId="{CE7D7857-AE57-4C93-8EF1-3BB76BBEBABF}" destId="{DB0334D6-8F2C-427E-A2D8-9F9CEBBC41BE}" srcOrd="2" destOrd="0" parTransId="{F50829FA-8168-4B9A-963E-557E0928815A}" sibTransId="{01C5ACB9-7805-4466-8921-09B1CC9CD9E8}"/>
    <dgm:cxn modelId="{DF383EF1-C687-48A6-96DE-A92BE394B9DE}" type="presParOf" srcId="{17B9C7CB-AD62-472B-83A3-AD36E012CBE2}" destId="{19F8506E-260C-48C4-8F2F-FDB10CD8F747}" srcOrd="0" destOrd="0" presId="urn:microsoft.com/office/officeart/2005/8/layout/vList6"/>
    <dgm:cxn modelId="{558D6874-E7AC-404A-AAB0-77ACDD448159}" type="presParOf" srcId="{19F8506E-260C-48C4-8F2F-FDB10CD8F747}" destId="{E5656C50-EA06-4824-93EF-A4377C7AC563}" srcOrd="0" destOrd="0" presId="urn:microsoft.com/office/officeart/2005/8/layout/vList6"/>
    <dgm:cxn modelId="{B7FF8719-8987-4B12-A153-41000CAA2E2D}" type="presParOf" srcId="{19F8506E-260C-48C4-8F2F-FDB10CD8F747}" destId="{BE2B4FEC-02A9-4799-B6A9-C8E3F09FB32F}" srcOrd="1" destOrd="0" presId="urn:microsoft.com/office/officeart/2005/8/layout/vList6"/>
    <dgm:cxn modelId="{736A6642-A706-47E2-8DC5-A0A2B5C05DA9}" type="presParOf" srcId="{17B9C7CB-AD62-472B-83A3-AD36E012CBE2}" destId="{D35C14A8-B48B-42CF-82EA-86EB9E3A39E3}" srcOrd="1" destOrd="0" presId="urn:microsoft.com/office/officeart/2005/8/layout/vList6"/>
    <dgm:cxn modelId="{567A54A1-DEA5-46BA-81B8-0F5DEBBE0837}" type="presParOf" srcId="{17B9C7CB-AD62-472B-83A3-AD36E012CBE2}" destId="{B1DCF90E-7C3C-4AFD-99F9-1FACAE4827DC}" srcOrd="2" destOrd="0" presId="urn:microsoft.com/office/officeart/2005/8/layout/vList6"/>
    <dgm:cxn modelId="{CF4F4098-8D14-4AB3-8B67-616788F355F3}" type="presParOf" srcId="{B1DCF90E-7C3C-4AFD-99F9-1FACAE4827DC}" destId="{038E2F5C-B34A-464D-BF99-2C572512D7E0}" srcOrd="0" destOrd="0" presId="urn:microsoft.com/office/officeart/2005/8/layout/vList6"/>
    <dgm:cxn modelId="{B5938374-6B41-43A3-AA7D-9AD5DC73D95C}" type="presParOf" srcId="{B1DCF90E-7C3C-4AFD-99F9-1FACAE4827DC}" destId="{0A01FEE3-B9FF-47B5-B923-743A11BCC561}" srcOrd="1" destOrd="0" presId="urn:microsoft.com/office/officeart/2005/8/layout/vList6"/>
    <dgm:cxn modelId="{50236606-35C3-41B9-ACE4-82CB9CE0C0C7}" type="presParOf" srcId="{17B9C7CB-AD62-472B-83A3-AD36E012CBE2}" destId="{7BA0F149-0C5E-4D91-A435-A8110EE4D7E6}" srcOrd="3" destOrd="0" presId="urn:microsoft.com/office/officeart/2005/8/layout/vList6"/>
    <dgm:cxn modelId="{3EDC02D2-027D-47AD-B331-69F502C4C41B}" type="presParOf" srcId="{17B9C7CB-AD62-472B-83A3-AD36E012CBE2}" destId="{4EBF99B7-9398-43ED-A491-AC079D3B23BD}" srcOrd="4" destOrd="0" presId="urn:microsoft.com/office/officeart/2005/8/layout/vList6"/>
    <dgm:cxn modelId="{A3E69AF0-BCE4-4BAF-B793-4F146D165845}" type="presParOf" srcId="{4EBF99B7-9398-43ED-A491-AC079D3B23BD}" destId="{3279F64B-58DE-4FAD-B3F9-5ED599EEC555}" srcOrd="0" destOrd="0" presId="urn:microsoft.com/office/officeart/2005/8/layout/vList6"/>
    <dgm:cxn modelId="{47DD3ED2-7A79-4B14-BCA1-132C68177A45}" type="presParOf" srcId="{4EBF99B7-9398-43ED-A491-AC079D3B23BD}" destId="{A3F40F63-1CC2-4101-8102-FDDA13706AE8}"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2B4FEC-02A9-4799-B6A9-C8E3F09FB32F}">
      <dsp:nvSpPr>
        <dsp:cNvPr id="0" name=""/>
        <dsp:cNvSpPr/>
      </dsp:nvSpPr>
      <dsp:spPr>
        <a:xfrm>
          <a:off x="3186684" y="1940"/>
          <a:ext cx="4780026" cy="1050820"/>
        </a:xfrm>
        <a:prstGeom prst="rightArrow">
          <a:avLst>
            <a:gd name="adj1" fmla="val 75000"/>
            <a:gd name="adj2" fmla="val 50000"/>
          </a:avLst>
        </a:prstGeom>
        <a:solidFill>
          <a:srgbClr val="C2D2C7">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114300" lvl="1" indent="-114300" algn="l" defTabSz="533400">
            <a:lnSpc>
              <a:spcPct val="90000"/>
            </a:lnSpc>
            <a:spcBef>
              <a:spcPct val="0"/>
            </a:spcBef>
            <a:spcAft>
              <a:spcPct val="15000"/>
            </a:spcAft>
            <a:buChar char="•"/>
          </a:pPr>
          <a:r>
            <a:rPr lang="nl-NL" sz="1200" kern="1200">
              <a:solidFill>
                <a:srgbClr val="26384B"/>
              </a:solidFill>
            </a:rPr>
            <a:t>Valpreventie in coalitie akkoord Rutte IV</a:t>
          </a:r>
        </a:p>
      </dsp:txBody>
      <dsp:txXfrm>
        <a:off x="3186684" y="133293"/>
        <a:ext cx="4385969" cy="788115"/>
      </dsp:txXfrm>
    </dsp:sp>
    <dsp:sp modelId="{E5656C50-EA06-4824-93EF-A4377C7AC563}">
      <dsp:nvSpPr>
        <dsp:cNvPr id="0" name=""/>
        <dsp:cNvSpPr/>
      </dsp:nvSpPr>
      <dsp:spPr>
        <a:xfrm>
          <a:off x="0" y="1940"/>
          <a:ext cx="3186684" cy="1050820"/>
        </a:xfrm>
        <a:prstGeom prst="roundRect">
          <a:avLst/>
        </a:prstGeom>
        <a:solidFill>
          <a:srgbClr val="F08D1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marL="0" lvl="0" indent="0" algn="ctr" defTabSz="2355850">
            <a:lnSpc>
              <a:spcPct val="90000"/>
            </a:lnSpc>
            <a:spcBef>
              <a:spcPct val="0"/>
            </a:spcBef>
            <a:spcAft>
              <a:spcPct val="35000"/>
            </a:spcAft>
            <a:buNone/>
          </a:pPr>
          <a:r>
            <a:rPr lang="nl-NL" sz="5300" kern="1200">
              <a:solidFill>
                <a:srgbClr val="26384B"/>
              </a:solidFill>
            </a:rPr>
            <a:t>2021</a:t>
          </a:r>
        </a:p>
      </dsp:txBody>
      <dsp:txXfrm>
        <a:off x="51297" y="53237"/>
        <a:ext cx="3084090" cy="948226"/>
      </dsp:txXfrm>
    </dsp:sp>
    <dsp:sp modelId="{0A01FEE3-B9FF-47B5-B923-743A11BCC561}">
      <dsp:nvSpPr>
        <dsp:cNvPr id="0" name=""/>
        <dsp:cNvSpPr/>
      </dsp:nvSpPr>
      <dsp:spPr>
        <a:xfrm>
          <a:off x="3186684" y="1157843"/>
          <a:ext cx="4780026" cy="1050820"/>
        </a:xfrm>
        <a:prstGeom prst="rightArrow">
          <a:avLst>
            <a:gd name="adj1" fmla="val 75000"/>
            <a:gd name="adj2" fmla="val 50000"/>
          </a:avLst>
        </a:prstGeom>
        <a:solidFill>
          <a:srgbClr val="C2D2C7">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114300" lvl="1" indent="-114300" algn="l" defTabSz="533400">
            <a:lnSpc>
              <a:spcPct val="90000"/>
            </a:lnSpc>
            <a:spcBef>
              <a:spcPct val="0"/>
            </a:spcBef>
            <a:spcAft>
              <a:spcPct val="15000"/>
            </a:spcAft>
            <a:buChar char="•"/>
          </a:pPr>
          <a:r>
            <a:rPr lang="nl-NL" sz="1200" kern="1200">
              <a:solidFill>
                <a:srgbClr val="26384B"/>
              </a:solidFill>
            </a:rPr>
            <a:t>Duiding valpreventie door Zorginstituut</a:t>
          </a:r>
        </a:p>
        <a:p>
          <a:pPr marL="114300" lvl="1" indent="-114300" algn="l" defTabSz="533400">
            <a:lnSpc>
              <a:spcPct val="90000"/>
            </a:lnSpc>
            <a:spcBef>
              <a:spcPct val="0"/>
            </a:spcBef>
            <a:spcAft>
              <a:spcPct val="15000"/>
            </a:spcAft>
            <a:buChar char="•"/>
          </a:pPr>
          <a:r>
            <a:rPr lang="nl-NL" sz="1200" kern="1200">
              <a:solidFill>
                <a:srgbClr val="26384B"/>
              </a:solidFill>
            </a:rPr>
            <a:t>IZA</a:t>
          </a:r>
        </a:p>
      </dsp:txBody>
      <dsp:txXfrm>
        <a:off x="3186684" y="1289196"/>
        <a:ext cx="4385969" cy="788115"/>
      </dsp:txXfrm>
    </dsp:sp>
    <dsp:sp modelId="{038E2F5C-B34A-464D-BF99-2C572512D7E0}">
      <dsp:nvSpPr>
        <dsp:cNvPr id="0" name=""/>
        <dsp:cNvSpPr/>
      </dsp:nvSpPr>
      <dsp:spPr>
        <a:xfrm>
          <a:off x="0" y="1157843"/>
          <a:ext cx="3186684" cy="1050820"/>
        </a:xfrm>
        <a:prstGeom prst="roundRect">
          <a:avLst/>
        </a:prstGeom>
        <a:solidFill>
          <a:srgbClr val="F08D1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marL="0" lvl="0" indent="0" algn="ctr" defTabSz="2355850">
            <a:lnSpc>
              <a:spcPct val="90000"/>
            </a:lnSpc>
            <a:spcBef>
              <a:spcPct val="0"/>
            </a:spcBef>
            <a:spcAft>
              <a:spcPct val="35000"/>
            </a:spcAft>
            <a:buNone/>
          </a:pPr>
          <a:r>
            <a:rPr lang="nl-NL" sz="5300" kern="1200">
              <a:solidFill>
                <a:srgbClr val="26384B"/>
              </a:solidFill>
            </a:rPr>
            <a:t>2022</a:t>
          </a:r>
        </a:p>
      </dsp:txBody>
      <dsp:txXfrm>
        <a:off x="51297" y="1209140"/>
        <a:ext cx="3084090" cy="948226"/>
      </dsp:txXfrm>
    </dsp:sp>
    <dsp:sp modelId="{A3F40F63-1CC2-4101-8102-FDDA13706AE8}">
      <dsp:nvSpPr>
        <dsp:cNvPr id="0" name=""/>
        <dsp:cNvSpPr/>
      </dsp:nvSpPr>
      <dsp:spPr>
        <a:xfrm>
          <a:off x="3186684" y="2313745"/>
          <a:ext cx="4780026" cy="1050820"/>
        </a:xfrm>
        <a:prstGeom prst="rightArrow">
          <a:avLst>
            <a:gd name="adj1" fmla="val 75000"/>
            <a:gd name="adj2" fmla="val 50000"/>
          </a:avLst>
        </a:prstGeom>
        <a:solidFill>
          <a:srgbClr val="C2D2C7">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114300" lvl="1" indent="-114300" algn="l" defTabSz="533400">
            <a:lnSpc>
              <a:spcPct val="90000"/>
            </a:lnSpc>
            <a:spcBef>
              <a:spcPct val="0"/>
            </a:spcBef>
            <a:spcAft>
              <a:spcPct val="15000"/>
            </a:spcAft>
            <a:buChar char="•"/>
          </a:pPr>
          <a:r>
            <a:rPr lang="nl-NL" sz="1200" kern="1200">
              <a:solidFill>
                <a:srgbClr val="26384B"/>
              </a:solidFill>
            </a:rPr>
            <a:t>GALA</a:t>
          </a:r>
        </a:p>
        <a:p>
          <a:pPr marL="114300" lvl="1" indent="-114300" algn="l" defTabSz="533400">
            <a:lnSpc>
              <a:spcPct val="90000"/>
            </a:lnSpc>
            <a:spcBef>
              <a:spcPct val="0"/>
            </a:spcBef>
            <a:spcAft>
              <a:spcPct val="15000"/>
            </a:spcAft>
            <a:buChar char="•"/>
          </a:pPr>
          <a:r>
            <a:rPr lang="nl-NL" sz="1200" kern="1200">
              <a:solidFill>
                <a:srgbClr val="26384B"/>
              </a:solidFill>
            </a:rPr>
            <a:t>Handreiking ketenaanpak </a:t>
          </a:r>
          <a:r>
            <a:rPr lang="nl-NL" sz="1200" kern="1200" err="1">
              <a:solidFill>
                <a:srgbClr val="26384B"/>
              </a:solidFill>
            </a:rPr>
            <a:t>valpreventie</a:t>
          </a:r>
          <a:endParaRPr lang="nl-NL" sz="1200" kern="1200">
            <a:solidFill>
              <a:srgbClr val="26384B"/>
            </a:solidFill>
          </a:endParaRPr>
        </a:p>
        <a:p>
          <a:pPr marL="114300" lvl="1" indent="-114300" algn="l" defTabSz="533400">
            <a:lnSpc>
              <a:spcPct val="90000"/>
            </a:lnSpc>
            <a:spcBef>
              <a:spcPct val="0"/>
            </a:spcBef>
            <a:spcAft>
              <a:spcPct val="15000"/>
            </a:spcAft>
            <a:buChar char="•"/>
          </a:pPr>
          <a:r>
            <a:rPr lang="nl-NL" sz="1200" kern="1200">
              <a:solidFill>
                <a:srgbClr val="26384B"/>
              </a:solidFill>
            </a:rPr>
            <a:t>Integrale aanpak opgesteld door gemeenten</a:t>
          </a:r>
        </a:p>
        <a:p>
          <a:pPr marL="114300" lvl="1" indent="-114300" algn="l" defTabSz="533400">
            <a:lnSpc>
              <a:spcPct val="90000"/>
            </a:lnSpc>
            <a:spcBef>
              <a:spcPct val="0"/>
            </a:spcBef>
            <a:spcAft>
              <a:spcPct val="15000"/>
            </a:spcAft>
            <a:buChar char="•"/>
          </a:pPr>
          <a:r>
            <a:rPr lang="nl-NL" sz="1200" kern="1200">
              <a:solidFill>
                <a:srgbClr val="26384B"/>
              </a:solidFill>
            </a:rPr>
            <a:t>SPUK middelen aangevraagd</a:t>
          </a:r>
        </a:p>
      </dsp:txBody>
      <dsp:txXfrm>
        <a:off x="3186684" y="2445098"/>
        <a:ext cx="4385969" cy="788115"/>
      </dsp:txXfrm>
    </dsp:sp>
    <dsp:sp modelId="{3279F64B-58DE-4FAD-B3F9-5ED599EEC555}">
      <dsp:nvSpPr>
        <dsp:cNvPr id="0" name=""/>
        <dsp:cNvSpPr/>
      </dsp:nvSpPr>
      <dsp:spPr>
        <a:xfrm>
          <a:off x="0" y="2313745"/>
          <a:ext cx="3186684" cy="1050820"/>
        </a:xfrm>
        <a:prstGeom prst="roundRect">
          <a:avLst/>
        </a:prstGeom>
        <a:solidFill>
          <a:srgbClr val="F08D17">
            <a:alpha val="9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marL="0" lvl="0" indent="0" algn="ctr" defTabSz="2355850">
            <a:lnSpc>
              <a:spcPct val="90000"/>
            </a:lnSpc>
            <a:spcBef>
              <a:spcPct val="0"/>
            </a:spcBef>
            <a:spcAft>
              <a:spcPct val="35000"/>
            </a:spcAft>
            <a:buNone/>
          </a:pPr>
          <a:r>
            <a:rPr lang="nl-NL" sz="5300" kern="1200">
              <a:solidFill>
                <a:srgbClr val="26384B"/>
              </a:solidFill>
            </a:rPr>
            <a:t>2023</a:t>
          </a:r>
        </a:p>
      </dsp:txBody>
      <dsp:txXfrm>
        <a:off x="51297" y="2365042"/>
        <a:ext cx="3084090" cy="948226"/>
      </dsp:txXfrm>
    </dsp:sp>
    <dsp:sp modelId="{0CC01013-8AD6-4067-B93D-C64ED1E6EF8F}">
      <dsp:nvSpPr>
        <dsp:cNvPr id="0" name=""/>
        <dsp:cNvSpPr/>
      </dsp:nvSpPr>
      <dsp:spPr>
        <a:xfrm>
          <a:off x="3186684" y="3469647"/>
          <a:ext cx="4780026" cy="1050820"/>
        </a:xfrm>
        <a:prstGeom prst="rightArrow">
          <a:avLst>
            <a:gd name="adj1" fmla="val 75000"/>
            <a:gd name="adj2" fmla="val 50000"/>
          </a:avLst>
        </a:prstGeom>
        <a:solidFill>
          <a:srgbClr val="C2D2C7">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114300" lvl="1" indent="-114300" algn="l" defTabSz="533400">
            <a:lnSpc>
              <a:spcPct val="90000"/>
            </a:lnSpc>
            <a:spcBef>
              <a:spcPct val="0"/>
            </a:spcBef>
            <a:spcAft>
              <a:spcPct val="15000"/>
            </a:spcAft>
            <a:buChar char="•"/>
          </a:pPr>
          <a:r>
            <a:rPr lang="nl-NL" sz="1200" kern="1200">
              <a:solidFill>
                <a:srgbClr val="26384B"/>
              </a:solidFill>
            </a:rPr>
            <a:t>Start inrichting ketenaanpak </a:t>
          </a:r>
          <a:r>
            <a:rPr lang="nl-NL" sz="1200" kern="1200" err="1">
              <a:solidFill>
                <a:srgbClr val="26384B"/>
              </a:solidFill>
            </a:rPr>
            <a:t>valpreventie</a:t>
          </a:r>
          <a:r>
            <a:rPr lang="nl-NL" sz="1200" kern="1200">
              <a:solidFill>
                <a:srgbClr val="26384B"/>
              </a:solidFill>
            </a:rPr>
            <a:t> in gemeenten</a:t>
          </a:r>
        </a:p>
        <a:p>
          <a:pPr marL="114300" lvl="1" indent="-114300" algn="l" defTabSz="533400">
            <a:lnSpc>
              <a:spcPct val="90000"/>
            </a:lnSpc>
            <a:spcBef>
              <a:spcPct val="0"/>
            </a:spcBef>
            <a:spcAft>
              <a:spcPct val="15000"/>
            </a:spcAft>
            <a:buChar char="•"/>
          </a:pPr>
          <a:r>
            <a:rPr lang="nl-NL" sz="1200" kern="1200">
              <a:solidFill>
                <a:srgbClr val="26384B"/>
              </a:solidFill>
            </a:rPr>
            <a:t>Landelijke communicatie</a:t>
          </a:r>
        </a:p>
        <a:p>
          <a:pPr marL="114300" lvl="1" indent="-114300" algn="l" defTabSz="533400">
            <a:lnSpc>
              <a:spcPct val="90000"/>
            </a:lnSpc>
            <a:spcBef>
              <a:spcPct val="0"/>
            </a:spcBef>
            <a:spcAft>
              <a:spcPct val="15000"/>
            </a:spcAft>
            <a:buChar char="•"/>
          </a:pPr>
          <a:r>
            <a:rPr lang="nl-NL" sz="1200" kern="1200">
              <a:solidFill>
                <a:srgbClr val="26384B"/>
              </a:solidFill>
            </a:rPr>
            <a:t>Valpreventie in het coalitie akkoord Schoof</a:t>
          </a:r>
        </a:p>
        <a:p>
          <a:pPr marL="114300" lvl="1" indent="-114300" algn="l" defTabSz="533400">
            <a:lnSpc>
              <a:spcPct val="90000"/>
            </a:lnSpc>
            <a:spcBef>
              <a:spcPct val="0"/>
            </a:spcBef>
            <a:spcAft>
              <a:spcPct val="15000"/>
            </a:spcAft>
            <a:buChar char="•"/>
          </a:pPr>
          <a:r>
            <a:rPr lang="nl-NL" sz="1200" kern="1200">
              <a:solidFill>
                <a:srgbClr val="26384B"/>
              </a:solidFill>
            </a:rPr>
            <a:t>Monitor ketenaanpak </a:t>
          </a:r>
          <a:r>
            <a:rPr lang="nl-NL" sz="1200" kern="1200" err="1">
              <a:solidFill>
                <a:srgbClr val="26384B"/>
              </a:solidFill>
            </a:rPr>
            <a:t>valpreventie</a:t>
          </a:r>
          <a:endParaRPr lang="nl-NL" sz="1200" kern="1200">
            <a:solidFill>
              <a:srgbClr val="26384B"/>
            </a:solidFill>
          </a:endParaRPr>
        </a:p>
      </dsp:txBody>
      <dsp:txXfrm>
        <a:off x="3186684" y="3601000"/>
        <a:ext cx="4385969" cy="788115"/>
      </dsp:txXfrm>
    </dsp:sp>
    <dsp:sp modelId="{E1215EAA-04A1-4431-BD47-B658A34F962A}">
      <dsp:nvSpPr>
        <dsp:cNvPr id="0" name=""/>
        <dsp:cNvSpPr/>
      </dsp:nvSpPr>
      <dsp:spPr>
        <a:xfrm>
          <a:off x="0" y="3469647"/>
          <a:ext cx="3186684" cy="1050820"/>
        </a:xfrm>
        <a:prstGeom prst="roundRect">
          <a:avLst/>
        </a:prstGeom>
        <a:solidFill>
          <a:srgbClr val="F08D17">
            <a:alpha val="9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marL="0" lvl="0" indent="0" algn="ctr" defTabSz="2355850">
            <a:lnSpc>
              <a:spcPct val="90000"/>
            </a:lnSpc>
            <a:spcBef>
              <a:spcPct val="0"/>
            </a:spcBef>
            <a:spcAft>
              <a:spcPct val="35000"/>
            </a:spcAft>
            <a:buNone/>
          </a:pPr>
          <a:r>
            <a:rPr lang="nl-NL" sz="5300" kern="1200">
              <a:solidFill>
                <a:srgbClr val="26384B"/>
              </a:solidFill>
            </a:rPr>
            <a:t>2024</a:t>
          </a:r>
        </a:p>
      </dsp:txBody>
      <dsp:txXfrm>
        <a:off x="51297" y="3520944"/>
        <a:ext cx="3084090" cy="948226"/>
      </dsp:txXfrm>
    </dsp:sp>
    <dsp:sp modelId="{BC212988-D2B1-45E2-B711-B7B090E981EC}">
      <dsp:nvSpPr>
        <dsp:cNvPr id="0" name=""/>
        <dsp:cNvSpPr/>
      </dsp:nvSpPr>
      <dsp:spPr>
        <a:xfrm>
          <a:off x="3186684" y="4625549"/>
          <a:ext cx="4780026" cy="1050820"/>
        </a:xfrm>
        <a:prstGeom prst="rightArrow">
          <a:avLst>
            <a:gd name="adj1" fmla="val 75000"/>
            <a:gd name="adj2" fmla="val 50000"/>
          </a:avLst>
        </a:prstGeom>
        <a:solidFill>
          <a:srgbClr val="C2D2C7">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114300" lvl="1" indent="-114300" algn="l" defTabSz="533400">
            <a:lnSpc>
              <a:spcPct val="90000"/>
            </a:lnSpc>
            <a:spcBef>
              <a:spcPct val="0"/>
            </a:spcBef>
            <a:spcAft>
              <a:spcPct val="15000"/>
            </a:spcAft>
            <a:buChar char="•"/>
          </a:pPr>
          <a:r>
            <a:rPr lang="nl-NL" sz="1200" kern="1200">
              <a:solidFill>
                <a:srgbClr val="26384B"/>
              </a:solidFill>
            </a:rPr>
            <a:t>Monitor ketenaanpak </a:t>
          </a:r>
          <a:r>
            <a:rPr lang="nl-NL" sz="1200" kern="1200" err="1">
              <a:solidFill>
                <a:srgbClr val="26384B"/>
              </a:solidFill>
            </a:rPr>
            <a:t>valpreventie</a:t>
          </a:r>
          <a:endParaRPr lang="nl-NL" sz="1200" kern="1200">
            <a:solidFill>
              <a:srgbClr val="26384B"/>
            </a:solidFill>
          </a:endParaRPr>
        </a:p>
      </dsp:txBody>
      <dsp:txXfrm>
        <a:off x="3186684" y="4756902"/>
        <a:ext cx="4385969" cy="788115"/>
      </dsp:txXfrm>
    </dsp:sp>
    <dsp:sp modelId="{CD002057-C747-49B1-AD42-CDB719E46E9F}">
      <dsp:nvSpPr>
        <dsp:cNvPr id="0" name=""/>
        <dsp:cNvSpPr/>
      </dsp:nvSpPr>
      <dsp:spPr>
        <a:xfrm>
          <a:off x="0" y="4625549"/>
          <a:ext cx="3186684" cy="1050820"/>
        </a:xfrm>
        <a:prstGeom prst="roundRect">
          <a:avLst/>
        </a:prstGeom>
        <a:solidFill>
          <a:srgbClr val="F08D17">
            <a:alpha val="9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marL="0" lvl="0" indent="0" algn="ctr" defTabSz="2355850">
            <a:lnSpc>
              <a:spcPct val="90000"/>
            </a:lnSpc>
            <a:spcBef>
              <a:spcPct val="0"/>
            </a:spcBef>
            <a:spcAft>
              <a:spcPct val="35000"/>
            </a:spcAft>
            <a:buNone/>
          </a:pPr>
          <a:r>
            <a:rPr lang="nl-NL" sz="5300" kern="1200">
              <a:solidFill>
                <a:srgbClr val="26384B"/>
              </a:solidFill>
            </a:rPr>
            <a:t>2025</a:t>
          </a:r>
        </a:p>
      </dsp:txBody>
      <dsp:txXfrm>
        <a:off x="51297" y="4676846"/>
        <a:ext cx="3084090" cy="9482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2B4FEC-02A9-4799-B6A9-C8E3F09FB32F}">
      <dsp:nvSpPr>
        <dsp:cNvPr id="0" name=""/>
        <dsp:cNvSpPr/>
      </dsp:nvSpPr>
      <dsp:spPr>
        <a:xfrm>
          <a:off x="2903220" y="11432"/>
          <a:ext cx="4354830" cy="1583498"/>
        </a:xfrm>
        <a:prstGeom prst="rightArrow">
          <a:avLst>
            <a:gd name="adj1" fmla="val 75000"/>
            <a:gd name="adj2" fmla="val 50000"/>
          </a:avLst>
        </a:prstGeom>
        <a:solidFill>
          <a:srgbClr val="C2D2C7">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114300" lvl="1" indent="-114300" algn="l" defTabSz="533400">
            <a:lnSpc>
              <a:spcPct val="90000"/>
            </a:lnSpc>
            <a:spcBef>
              <a:spcPct val="0"/>
            </a:spcBef>
            <a:spcAft>
              <a:spcPct val="15000"/>
            </a:spcAft>
            <a:buNone/>
          </a:pPr>
          <a:r>
            <a:rPr lang="nl-NL" sz="1200" kern="1200">
              <a:solidFill>
                <a:srgbClr val="26384B"/>
              </a:solidFill>
              <a:latin typeface="Montserrat" panose="00000500000000000000" pitchFamily="2" charset="0"/>
            </a:rPr>
            <a:t>In gemeentelijk domein:</a:t>
          </a:r>
        </a:p>
        <a:p>
          <a:pPr marL="114300" lvl="1" indent="-114300" algn="l" defTabSz="533400">
            <a:lnSpc>
              <a:spcPct val="90000"/>
            </a:lnSpc>
            <a:spcBef>
              <a:spcPct val="0"/>
            </a:spcBef>
            <a:spcAft>
              <a:spcPct val="15000"/>
            </a:spcAft>
            <a:buChar char="•"/>
          </a:pPr>
          <a:r>
            <a:rPr lang="nl-NL" sz="1200" kern="1200">
              <a:solidFill>
                <a:srgbClr val="26384B"/>
              </a:solidFill>
              <a:latin typeface="Montserrat" panose="00000500000000000000" pitchFamily="2" charset="0"/>
            </a:rPr>
            <a:t>Voorlichting vallen en valpreventie</a:t>
          </a:r>
        </a:p>
        <a:p>
          <a:pPr marL="114300" lvl="1" indent="-114300" algn="l" defTabSz="533400">
            <a:lnSpc>
              <a:spcPct val="90000"/>
            </a:lnSpc>
            <a:spcBef>
              <a:spcPct val="0"/>
            </a:spcBef>
            <a:spcAft>
              <a:spcPct val="15000"/>
            </a:spcAft>
            <a:buChar char="•"/>
          </a:pPr>
          <a:r>
            <a:rPr lang="nl-NL" sz="1200" kern="1200">
              <a:solidFill>
                <a:srgbClr val="26384B"/>
              </a:solidFill>
              <a:latin typeface="Montserrat" panose="00000500000000000000" pitchFamily="2" charset="0"/>
            </a:rPr>
            <a:t>Regulier sport- en beweegaanbod</a:t>
          </a:r>
        </a:p>
      </dsp:txBody>
      <dsp:txXfrm>
        <a:off x="2903220" y="209369"/>
        <a:ext cx="3761018" cy="1187624"/>
      </dsp:txXfrm>
    </dsp:sp>
    <dsp:sp modelId="{E5656C50-EA06-4824-93EF-A4377C7AC563}">
      <dsp:nvSpPr>
        <dsp:cNvPr id="0" name=""/>
        <dsp:cNvSpPr/>
      </dsp:nvSpPr>
      <dsp:spPr>
        <a:xfrm>
          <a:off x="0" y="0"/>
          <a:ext cx="2903220" cy="1583498"/>
        </a:xfrm>
        <a:prstGeom prst="roundRect">
          <a:avLst/>
        </a:prstGeom>
        <a:solidFill>
          <a:srgbClr val="F08D1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nl-NL" sz="3200" kern="1200">
              <a:solidFill>
                <a:srgbClr val="26384B"/>
              </a:solidFill>
              <a:latin typeface="Montserrat" panose="00000500000000000000" pitchFamily="2" charset="0"/>
            </a:rPr>
            <a:t>Laag valrisico</a:t>
          </a:r>
        </a:p>
      </dsp:txBody>
      <dsp:txXfrm>
        <a:off x="77300" y="77300"/>
        <a:ext cx="2748620" cy="1428898"/>
      </dsp:txXfrm>
    </dsp:sp>
    <dsp:sp modelId="{0A01FEE3-B9FF-47B5-B923-743A11BCC561}">
      <dsp:nvSpPr>
        <dsp:cNvPr id="0" name=""/>
        <dsp:cNvSpPr/>
      </dsp:nvSpPr>
      <dsp:spPr>
        <a:xfrm>
          <a:off x="2903220" y="1753280"/>
          <a:ext cx="4354830" cy="1583498"/>
        </a:xfrm>
        <a:prstGeom prst="rightArrow">
          <a:avLst>
            <a:gd name="adj1" fmla="val 75000"/>
            <a:gd name="adj2" fmla="val 50000"/>
          </a:avLst>
        </a:prstGeom>
        <a:solidFill>
          <a:srgbClr val="C2D2C7">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114300" lvl="1" indent="-114300" algn="l" defTabSz="533400">
            <a:lnSpc>
              <a:spcPct val="90000"/>
            </a:lnSpc>
            <a:spcBef>
              <a:spcPct val="0"/>
            </a:spcBef>
            <a:spcAft>
              <a:spcPct val="15000"/>
            </a:spcAft>
            <a:buNone/>
          </a:pPr>
          <a:r>
            <a:rPr lang="nl-NL" sz="1200" kern="1200">
              <a:solidFill>
                <a:srgbClr val="26384B"/>
              </a:solidFill>
              <a:latin typeface="Montserrat" panose="00000500000000000000" pitchFamily="2" charset="0"/>
            </a:rPr>
            <a:t>In gemeentelijk domein:</a:t>
          </a:r>
        </a:p>
        <a:p>
          <a:pPr marL="114300" lvl="1" indent="-114300" algn="l" defTabSz="533400">
            <a:lnSpc>
              <a:spcPct val="90000"/>
            </a:lnSpc>
            <a:spcBef>
              <a:spcPct val="0"/>
            </a:spcBef>
            <a:spcAft>
              <a:spcPct val="15000"/>
            </a:spcAft>
            <a:buChar char="•"/>
          </a:pPr>
          <a:r>
            <a:rPr lang="nl-NL" sz="1200" kern="1200">
              <a:solidFill>
                <a:srgbClr val="26384B"/>
              </a:solidFill>
              <a:latin typeface="Montserrat" panose="00000500000000000000" pitchFamily="2" charset="0"/>
            </a:rPr>
            <a:t>Voorlichting vallen en valpreventie</a:t>
          </a:r>
        </a:p>
        <a:p>
          <a:pPr marL="114300" lvl="1" indent="-114300" algn="l" defTabSz="533400">
            <a:lnSpc>
              <a:spcPct val="90000"/>
            </a:lnSpc>
            <a:spcBef>
              <a:spcPct val="0"/>
            </a:spcBef>
            <a:spcAft>
              <a:spcPct val="15000"/>
            </a:spcAft>
            <a:buChar char="•"/>
          </a:pPr>
          <a:r>
            <a:rPr lang="nl-NL" sz="1200" kern="1200">
              <a:solidFill>
                <a:srgbClr val="26384B"/>
              </a:solidFill>
              <a:latin typeface="Montserrat" panose="00000500000000000000" pitchFamily="2" charset="0"/>
            </a:rPr>
            <a:t>Valpreventieve beweeginterventie</a:t>
          </a:r>
        </a:p>
      </dsp:txBody>
      <dsp:txXfrm>
        <a:off x="2903220" y="1951217"/>
        <a:ext cx="3761018" cy="1187624"/>
      </dsp:txXfrm>
    </dsp:sp>
    <dsp:sp modelId="{038E2F5C-B34A-464D-BF99-2C572512D7E0}">
      <dsp:nvSpPr>
        <dsp:cNvPr id="0" name=""/>
        <dsp:cNvSpPr/>
      </dsp:nvSpPr>
      <dsp:spPr>
        <a:xfrm>
          <a:off x="0" y="1741847"/>
          <a:ext cx="2903220" cy="1583498"/>
        </a:xfrm>
        <a:prstGeom prst="roundRect">
          <a:avLst/>
        </a:prstGeom>
        <a:solidFill>
          <a:srgbClr val="F08D1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nl-NL" sz="3200" kern="1200">
              <a:solidFill>
                <a:srgbClr val="26384B"/>
              </a:solidFill>
              <a:latin typeface="Montserrat" panose="00000500000000000000" pitchFamily="2" charset="0"/>
            </a:rPr>
            <a:t>Matig valrisico</a:t>
          </a:r>
        </a:p>
      </dsp:txBody>
      <dsp:txXfrm>
        <a:off x="77300" y="1819147"/>
        <a:ext cx="2748620" cy="1428898"/>
      </dsp:txXfrm>
    </dsp:sp>
    <dsp:sp modelId="{A3F40F63-1CC2-4101-8102-FDDA13706AE8}">
      <dsp:nvSpPr>
        <dsp:cNvPr id="0" name=""/>
        <dsp:cNvSpPr/>
      </dsp:nvSpPr>
      <dsp:spPr>
        <a:xfrm>
          <a:off x="2903220" y="3483695"/>
          <a:ext cx="4354830" cy="1583498"/>
        </a:xfrm>
        <a:prstGeom prst="rightArrow">
          <a:avLst>
            <a:gd name="adj1" fmla="val 75000"/>
            <a:gd name="adj2" fmla="val 50000"/>
          </a:avLst>
        </a:prstGeom>
        <a:solidFill>
          <a:srgbClr val="C2D2C7">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114300" lvl="1" indent="-114300" algn="l" defTabSz="533400">
            <a:lnSpc>
              <a:spcPct val="90000"/>
            </a:lnSpc>
            <a:spcBef>
              <a:spcPct val="0"/>
            </a:spcBef>
            <a:spcAft>
              <a:spcPct val="15000"/>
            </a:spcAft>
            <a:buNone/>
          </a:pPr>
          <a:r>
            <a:rPr lang="nl-NL" sz="1200" kern="1200">
              <a:solidFill>
                <a:srgbClr val="26384B"/>
              </a:solidFill>
              <a:latin typeface="Montserrat" panose="00000500000000000000" pitchFamily="2" charset="0"/>
            </a:rPr>
            <a:t>In zorgdomein:</a:t>
          </a:r>
        </a:p>
        <a:p>
          <a:pPr marL="114300" lvl="1" indent="-114300" algn="l" defTabSz="533400">
            <a:lnSpc>
              <a:spcPct val="90000"/>
            </a:lnSpc>
            <a:spcBef>
              <a:spcPct val="0"/>
            </a:spcBef>
            <a:spcAft>
              <a:spcPct val="15000"/>
            </a:spcAft>
            <a:buChar char="•"/>
          </a:pPr>
          <a:r>
            <a:rPr lang="nl-NL" sz="1200" kern="1200">
              <a:solidFill>
                <a:srgbClr val="26384B"/>
              </a:solidFill>
              <a:latin typeface="Montserrat" panose="00000500000000000000" pitchFamily="2" charset="0"/>
            </a:rPr>
            <a:t>Screenen op valrisicofactoren</a:t>
          </a:r>
        </a:p>
        <a:p>
          <a:pPr marL="114300" lvl="1" indent="-114300" algn="l" defTabSz="533400">
            <a:lnSpc>
              <a:spcPct val="90000"/>
            </a:lnSpc>
            <a:spcBef>
              <a:spcPct val="0"/>
            </a:spcBef>
            <a:spcAft>
              <a:spcPct val="15000"/>
            </a:spcAft>
            <a:buChar char="•"/>
          </a:pPr>
          <a:r>
            <a:rPr lang="nl-NL" sz="1200" kern="1200">
              <a:solidFill>
                <a:srgbClr val="26384B"/>
              </a:solidFill>
              <a:latin typeface="Montserrat" panose="00000500000000000000" pitchFamily="2" charset="0"/>
            </a:rPr>
            <a:t>Interventies en advies op maat</a:t>
          </a:r>
        </a:p>
        <a:p>
          <a:pPr marL="114300" lvl="1" indent="-114300" algn="l" defTabSz="533400">
            <a:lnSpc>
              <a:spcPct val="90000"/>
            </a:lnSpc>
            <a:spcBef>
              <a:spcPct val="0"/>
            </a:spcBef>
            <a:spcAft>
              <a:spcPct val="15000"/>
            </a:spcAft>
            <a:buNone/>
          </a:pPr>
          <a:r>
            <a:rPr lang="nl-NL" sz="1200" kern="1200">
              <a:solidFill>
                <a:srgbClr val="26384B"/>
              </a:solidFill>
              <a:latin typeface="Montserrat" panose="00000500000000000000" pitchFamily="2" charset="0"/>
            </a:rPr>
            <a:t>In gemeentelijk of zorgdomein:</a:t>
          </a:r>
        </a:p>
        <a:p>
          <a:pPr marL="114300" lvl="1" indent="-114300" algn="l" defTabSz="533400">
            <a:lnSpc>
              <a:spcPct val="90000"/>
            </a:lnSpc>
            <a:spcBef>
              <a:spcPct val="0"/>
            </a:spcBef>
            <a:spcAft>
              <a:spcPct val="15000"/>
            </a:spcAft>
            <a:buChar char="•"/>
          </a:pPr>
          <a:r>
            <a:rPr lang="nl-NL" sz="1200" kern="1200">
              <a:solidFill>
                <a:srgbClr val="26384B"/>
              </a:solidFill>
              <a:latin typeface="Montserrat" panose="00000500000000000000" pitchFamily="2" charset="0"/>
            </a:rPr>
            <a:t>Valpreventieve beweeginterventie</a:t>
          </a:r>
        </a:p>
      </dsp:txBody>
      <dsp:txXfrm>
        <a:off x="2903220" y="3681632"/>
        <a:ext cx="3761018" cy="1187624"/>
      </dsp:txXfrm>
    </dsp:sp>
    <dsp:sp modelId="{3279F64B-58DE-4FAD-B3F9-5ED599EEC555}">
      <dsp:nvSpPr>
        <dsp:cNvPr id="0" name=""/>
        <dsp:cNvSpPr/>
      </dsp:nvSpPr>
      <dsp:spPr>
        <a:xfrm>
          <a:off x="0" y="3483695"/>
          <a:ext cx="2903220" cy="1583498"/>
        </a:xfrm>
        <a:prstGeom prst="roundRect">
          <a:avLst/>
        </a:prstGeom>
        <a:solidFill>
          <a:srgbClr val="F08D17">
            <a:alpha val="9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nl-NL" sz="3200" kern="1200">
              <a:solidFill>
                <a:srgbClr val="26384B"/>
              </a:solidFill>
              <a:latin typeface="Montserrat" panose="00000500000000000000" pitchFamily="2" charset="0"/>
            </a:rPr>
            <a:t>Hoog valrisico</a:t>
          </a:r>
        </a:p>
      </dsp:txBody>
      <dsp:txXfrm>
        <a:off x="77300" y="3560995"/>
        <a:ext cx="2748620" cy="1428898"/>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472A4A9-E1A5-3E4E-88D4-06D7317D4D95}" type="datetimeFigureOut">
              <a:rPr lang="en-US" smtClean="0"/>
              <a:pPr/>
              <a:t>1/13/2025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66AFE0E-9518-1E45-BD0D-F203249614FE}" type="slidenum">
              <a:rPr lang="en-US" smtClean="0"/>
              <a:pPr/>
              <a:t>‹nr.›</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0T08:55:49.537"/>
    </inkml:context>
    <inkml:brush xml:id="br0">
      <inkml:brushProperty name="width" value="0.35" units="cm"/>
      <inkml:brushProperty name="height" value="0.35" units="cm"/>
      <inkml:brushProperty name="color" value="#FFFFFF"/>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0T08:52:03.617"/>
    </inkml:context>
    <inkml:brush xml:id="br0">
      <inkml:brushProperty name="width" value="0.05" units="cm"/>
      <inkml:brushProperty name="height" value="0.05" units="cm"/>
      <inkml:brushProperty name="color" value="#FFFFFF"/>
    </inkml:brush>
  </inkml:definitions>
  <inkml:trace contextRef="#ctx0" brushRef="#br0">510 0 24575,'-94'95'0,"-186"178"0,255-252 0,-39 39 0,59-54 0,-1 0 0,1 1 0,1 0 0,-1-1 0,1 2 0,0-1 0,-6 15 0,10-20 0,-1 0 0,0 1 0,1-1 0,-1 0 0,1 1 0,0-1 0,-1 0 0,1 0 0,0 1 0,1-1 0,-1 0 0,0 1 0,1-1 0,-1 0 0,1 0 0,-1 1 0,1-1 0,0 0 0,0 0 0,0 0 0,1 0 0,-1 0 0,2 3 0,1-2 0,0 0 0,1 1 0,-1-1 0,1-1 0,-1 1 0,1-1 0,0 1 0,0-1 0,9 2 0,19 4 0,-1-1 0,1-2 0,35 1 0,99-2 0,-80-12 0,149 3 0,-142 5 0,239-2-589,75-1-1768,426-30-303,-4-53 884,-796 81 1776,45-6 0,146-39 0,-222 50 21,0-1 0,0 0-1,-1 0 1,1 0 0,0 0 0,0-1-1,0 1 1,-1-1 0,1 1-1,4-5 1,-7 6-7,0-1 0,0 1 0,0-1 0,0 1-1,0-1 1,-1 1 0,1 0 0,0-1 0,0 1 0,0-1 0,0 1 0,0 0 0,-1-1-1,1 1 1,0-1 0,0 1 0,0 0 0,-1-1 0,1 1 0,0 0 0,-1 0 0,1-1-1,0 1 1,-1 0 0,1-1 0,0 1 0,-1 0 0,1 0 0,0 0 0,-1 0 0,1-1-1,-1 1 1,1 0 0,0 0 0,-1 0 0,1 0 0,-1 0 0,1 0 0,-1 0-1,0 0 1,-13-3 480,0 1-1,-25-2 1,-193 4 3721,221 0-4691,-66 2-6350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0T08:52:10.555"/>
    </inkml:context>
    <inkml:brush xml:id="br0">
      <inkml:brushProperty name="width" value="0.35" units="cm"/>
      <inkml:brushProperty name="height" value="0.35" units="cm"/>
      <inkml:brushProperty name="color" value="#FFFFFF"/>
    </inkml:brush>
  </inkml:definitions>
  <inkml:trace contextRef="#ctx0" brushRef="#br0">2771 1171 24575,'3'3'0,"0"0"0,1 0 0,-1-1 0,1 1 0,0-1 0,0 0 0,0 0 0,0 0 0,0-1 0,0 0 0,0 1 0,8 0 0,-8-1 0,61 11 0,1-2 0,131 2 0,-136-10 0,1305 9-1283,-886-14 1034,89 2 423,-556 1-28,13 1 393,-64 7-184,-96 11-94,-88 6-204,-84 11-221,-119 19-798,-266 33-720,376-51 1425,69-9 167,-41 3-243,248-25 333,72-4 0,264-4 0,-3 0-91,96 0-273,74 1 109,1925-1-3331,-2130 1 2925,16-11 465,-225 11 360,-42 4 184,-13 1 123,-5-1-241,-1 0 0,1-1 0,-16 1-1,-121 8 335,-107-1-301,-99-3 508,-2006 0-4267,2305-7 3414,0 1 114,-84-11-1,112 5 483,0-2 0,1-1-1,-1-1 1,1-1 0,-26-15 0,-38-15 1154,59 30-1301,0 1-1,-1 2 0,0 1 1,0 2-1,-40-1 1,-158 10 1339,197-2-1706,0 2 0,0 1 0,-50 16 0,-90 42 0,68-23 0,-229 99 0,83-32 0,220-96 0,-1-2 0,1-1 0,-2-1 0,1-1 0,-64 4 0,80-11 0,-17 2 0,1-2 0,-1-1 0,-38-6 0,61 5 0,-1 0 0,1-1 0,0 0 0,0 0 0,0-1 0,0 0 0,1-1 0,0 1 0,0-2 0,0 1 0,0-1 0,1 0 0,0-1 0,0 0 0,-6-8 0,4 2 0,1 1 0,0-2 0,0 1 0,2-1 0,0 0 0,0 0 0,2-1 0,-1 0 0,-1-17 0,0-13 0,0-79 0,4 59 0,2 57 0,-1 1 0,0-1 0,0 0 0,-5-14 0,6 20 0,-1 0 0,0 0 0,1 1 0,-1-1 0,0 0 0,0 1 0,0-1 0,0 0 0,0 1 0,-1 0 0,1-1 0,0 1 0,-1 0 0,1-1 0,-1 1 0,1 0 0,-1 0 0,1 0 0,-1 1 0,0-1 0,0 0 0,1 0 0,-1 1 0,0-1 0,0 1 0,-2-1 0,0 2 0,0-1 0,1 0 0,-1 1 0,0 0 0,0 0 0,1 0 0,-1 0 0,0 0 0,1 1 0,-1-1 0,-4 4 0,-36 28 0,29-21 0,-20 18 0,1 2 0,2 0 0,1 3 0,2 0 0,1 2 0,2 1 0,-41 80 0,45-78 0,22-40 0,0 0 0,0 0 0,0 1 0,0-1 0,0 0 0,0 0 0,0 1 0,-1-1 0,1 0 0,0 0 0,0 1 0,0-1 0,0 0 0,-1 0 0,1 0 0,0 1 0,0-1 0,0 0 0,-1 0 0,1 0 0,0 0 0,0 0 0,0 0 0,-1 1 0,1-1 0,0 0 0,-1 0 0,1 0 0,0 0 0,0 0 0,-1 0 0,1 0 0,0 0 0,0 0 0,-1 0 0,1 0 0,0 0 0,0 0 0,-1 0 0,1 0 0,0-1 0,0 1 0,-1 0 0,1 0 0,0 0 0,0 0 0,-1 0 0,1 0 0,0-1 0,0 1 0,0 0 0,0 0 0,-1 0 0,1-1 0,0 1 0,0 0 0,0 0 0,0-1 0,0 1 0,-1 0 0,1 0 0,0-1 0,0 1 0,0 0 0,0 0 0,0-1 0,0 1 0,0 0 0,0-1 0,-3-14 0,1 1 0,0-1 0,1 0 0,0 0 0,2-21 0,0-17 0,-34-318-262,-32-3-394,49 291 403,-48-223-162,43 223 103,-52-129-1,61 183 260,-1 1 1,-19-30-1,27 50 56,0 1 0,-1-1-1,0 1 1,0 1 0,0-1 0,-1 1 0,0 0 0,0 0 0,-1 1 0,-15-9-1,18 12-2,0 0 0,-1 1 0,1 0 0,0-1 0,0 2 0,-1-1 0,1 1 0,0-1 0,-1 1 0,1 1 0,0-1 0,-1 1 0,1 0 0,0 0 0,0 1 0,0-1 0,0 1 0,0 0 0,0 1 0,0-1 0,1 1 0,-1 0 0,-7 6 0,-4 5 0,0 1 0,0 1 0,2 0 0,-22 31 0,-91 157-34,14 16 207,-31 102 532,119-255-444,3 1 1,-25 140-1,45-197-439,0 1 0,1 0 0,0 0 0,1-1 0,0 1 0,5 22-1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10T08:52:16.961"/>
    </inkml:context>
    <inkml:brush xml:id="br0">
      <inkml:brushProperty name="width" value="0.35" units="cm"/>
      <inkml:brushProperty name="height" value="0.35" units="cm"/>
      <inkml:brushProperty name="color" value="#FFFFFF"/>
    </inkml:brush>
  </inkml:definitions>
  <inkml:trace contextRef="#ctx0" brushRef="#br0">2623 628 24575,'1'0'0,"0"-1"0,1 0 0,-1 0 0,0 0 0,0 0 0,0 0 0,0 0 0,-1-1 0,1 1 0,0 0 0,0 0 0,-1-1 0,1 1 0,-1 0 0,1-1 0,-1 1 0,1-1 0,-1 1 0,0-1 0,0 1 0,0-1 0,0 1 0,0 0 0,0-1 0,0 1 0,0-1 0,0 1 0,-1-1 0,1 1 0,-1 0 0,1-1 0,-1 1 0,0 0 0,1-1 0,-1 1 0,0 0 0,0 0 0,0-1 0,0 1 0,0 0 0,-2-1 0,-270-254 0,255 241 0,-1-3 0,-151-122 0,140 118 0,0 2 0,-2 1 0,-66-30 0,74 41 0,-1 1 0,0 1 0,0 1 0,0 1 0,0 2 0,-1 0 0,1 2 0,-49 5 0,51-2 0,1 2 0,0 0 0,0 2 0,0 0 0,-33 17 0,-97 62 0,86-43 0,-63 54 0,-54 61 0,-52 41 0,136-118 0,4 4 0,-89 103 0,13 16 0,152-180 0,0 2 0,2 0 0,1 1 0,1 1 0,1 0 0,2 1 0,0 1 0,-10 48 0,5-1 0,3 0 0,-4 98 0,17-153 0,-2 18 0,1-1 0,5 56 0,-2-86 0,0 1 0,1-1 0,0 0 0,0 0 0,1 0 0,0 0 0,1 0 0,-1-1 0,2 0 0,-1 1 0,1-1 0,1-1 0,-1 1 0,1-1 0,12 11 0,-12-14 0,0 1 0,0-2 0,0 1 0,1-1 0,0 0 0,0 0 0,-1-1 0,2 0 0,12 3 0,5-2 0,38 0 0,-54-3 0,76 1-33,-1-4 1,1-3-1,-1-4 0,138-35 0,-102 8-173,-2-5 0,-2-5 0,151-84 0,-201 92 207,-2-2 0,-1-3-1,65-59 1,-95 72-7,-1-2-1,-1-1 0,-2-1 1,-2-1-1,-1-2 1,35-67-1,-40 57-9,-1-1-1,-4-1 1,-1 0-1,-2-1 1,-3 0-1,-2-1 1,-2 0 0,-2-1-1,-3 1 1,-2-1-1,-3 1 1,-14-78 0,14 106 157,-2 1 1,0 0-1,-14-32 1,17 48-103,0 0 1,-1 1 0,1 0-1,-1-1 1,0 2-1,-1-1 1,0 0 0,0 1-1,0 0 1,0 0-1,-1 0 1,0 1 0,0 0-1,0 0 1,-13-6-1,-2 4-31,-2 0-1,1 2 1,0 0-1,-1 2 1,-37 0-1,59 2-7,-423 6 0,367-3 0,0 4 0,-91 22 0,124-23 0,1 1 0,0 1 0,0 2 0,1 0 0,0 1 0,1 1 0,0 1 0,-34 29 0,44-31-85,0-1 0,1 2-1,1-1 1,0 1 0,0 1-1,1 0 1,1 0 0,0 0-1,1 1 1,1 0 0,0 0-1,1 1 1,0-1 0,1 1-1,-2 28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xfrm>
            <a:off x="1143000" y="685800"/>
            <a:ext cx="4572000" cy="3429000"/>
          </a:xfrm>
          <a:prstGeom prst="rect">
            <a:avLst/>
          </a:prstGeom>
        </p:spPr>
        <p:txBody>
          <a:bodyPr/>
          <a:lstStyle/>
          <a:p>
            <a:endParaRPr/>
          </a:p>
        </p:txBody>
      </p:sp>
      <p:sp>
        <p:nvSpPr>
          <p:cNvPr id="166" name="Shape 16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hf hdr="0" ftr="0" dt="0"/>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veiligheid.nl/kennisaanbod/advies/gemeenten-aan-zet-voor-valpreventi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veiligheid.nl/kennisaanbod/flyer/kaart-inschatting-valrisico"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veiligheid.nl/kennisaanbod/protocol/valrisicotest"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veiligheid.nl/kennisaanbod/handreiking/communicatietoolkit-voor-gemeenten#:~:text=%27Ik%20sta%20sterk%27%20voorkomt%20vallen,en%20adviezen%20voor%20eventuele%20vervolgstappe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veiligheid.nl/kennisaanbod/interventie/de-valanalys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veiligheid.nl/kennisaanbod/handreiking/voorlichting-valpreventie-voor-oudere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veiligheid.nl/sites/default/files/2024-04/criteria%20valpreventieve%20beweeginterventies.pdf?utm_source=nieuwsbrief_vnl&amp;utm_medium=email&amp;utm_term&amp;utm_content=%24%7Bmail.job.contentName%7D&amp;utm_campaign=%24%7Bmail.job.publishDateTime%7D&amp;_gl=1*qugh4n*_up*MQ..*_ga*MTgwNDg4MjI1Mi4xNzI1NTU2NzMx*_ga_RFJ7YRGMBP*MTcyNTU1NjczMC4xLjAuMTcyNTU1NjczMC4wLjAuMA.."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veiligheid.nl/kennisaanbod/interventie/thuis-onbezorgd-mobie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veiligheid.nl/kennisaanbod/praktijkvoorbeeld/rotterdam-houdt-ouderen-beweging-na-valpreventieve-beweeginterventie"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veiligheid.nl/sites/default/files/2024-01/Afspraken%20leidraad%20ketenaanpak%20valpreventie%20.pdf"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www.veiligheid.nl/kennisaanbod/achtergrond/valpreventie-bij-dementie-en-cognitieve-stoornissen" TargetMode="External"/><Relationship Id="rId4" Type="http://schemas.openxmlformats.org/officeDocument/2006/relationships/hyperlink" Target="https://www.veiligheid.nl/kennisaanbod/onderzoek/valpreventie-bij-ouderen-met-een-lage-ses-enof-migratieachtergrond"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veiligheid.nl/kennisaanbod/advies/ouderen-motiveren-voor-valpreventie"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rivm.nl/publicaties/monitor-valpreventie-advies-voor-plan-van-aanpak"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ebforms.tripolis.com/veiligheid_nl"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veiligheid.nl/kennisaanbod/advies/gemeenten-aan-zet-voor-valpreventi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zorginstituutnederland.nl/actueel/nieuws/2022/04/07/valpreventi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Welkom allemaal bij deze bijeenkomst waarin ik jullie meer ga vertellen over de Ketenaanpak Valpreventie.</a:t>
            </a:r>
          </a:p>
          <a:p>
            <a:r>
              <a:rPr lang="nl-NL"/>
              <a:t>Mijn naam is … en ik werk als … bij …</a:t>
            </a:r>
          </a:p>
        </p:txBody>
      </p:sp>
    </p:spTree>
    <p:extLst>
      <p:ext uri="{BB962C8B-B14F-4D97-AF65-F5344CB8AC3E}">
        <p14:creationId xmlns:p14="http://schemas.microsoft.com/office/powerpoint/2010/main" val="2967602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nl-NL" sz="1200">
                <a:solidFill>
                  <a:srgbClr val="000000"/>
                </a:solidFill>
                <a:effectLst/>
                <a:latin typeface="Calibri"/>
                <a:ea typeface="Calibri" panose="020F0502020204030204" pitchFamily="34" charset="0"/>
                <a:cs typeface="Calibri"/>
              </a:rPr>
              <a:t>De landelijke doelstellingen die ik eerder schetste is door </a:t>
            </a:r>
            <a:r>
              <a:rPr lang="nl-NL" sz="1200" err="1">
                <a:solidFill>
                  <a:srgbClr val="000000"/>
                </a:solidFill>
                <a:effectLst/>
                <a:latin typeface="Calibri"/>
                <a:ea typeface="Calibri" panose="020F0502020204030204" pitchFamily="34" charset="0"/>
                <a:cs typeface="Calibri"/>
              </a:rPr>
              <a:t>VeiligheidNL</a:t>
            </a:r>
            <a:r>
              <a:rPr lang="nl-NL" sz="1200">
                <a:solidFill>
                  <a:srgbClr val="000000"/>
                </a:solidFill>
                <a:effectLst/>
                <a:latin typeface="Calibri"/>
                <a:ea typeface="Calibri" panose="020F0502020204030204" pitchFamily="34" charset="0"/>
                <a:cs typeface="Calibri"/>
              </a:rPr>
              <a:t> ook op een landkaart </a:t>
            </a:r>
            <a:r>
              <a:rPr lang="nl-NL">
                <a:solidFill>
                  <a:srgbClr val="000000"/>
                </a:solidFill>
                <a:latin typeface="Calibri"/>
                <a:ea typeface="Calibri" panose="020F0502020204030204" pitchFamily="34" charset="0"/>
                <a:cs typeface="Calibri"/>
              </a:rPr>
              <a:t>vertaald</a:t>
            </a:r>
            <a:r>
              <a:rPr lang="nl-NL" sz="1200">
                <a:solidFill>
                  <a:srgbClr val="000000"/>
                </a:solidFill>
                <a:effectLst/>
                <a:latin typeface="Calibri"/>
                <a:ea typeface="Calibri" panose="020F0502020204030204" pitchFamily="34" charset="0"/>
                <a:cs typeface="Calibri"/>
              </a:rPr>
              <a:t> naar doelstellingen per gemeente.</a:t>
            </a:r>
          </a:p>
          <a:p>
            <a:pPr marL="0" marR="0" lvl="0" indent="0" defTabSz="914400" eaLnBrk="1" fontAlgn="auto" latinLnBrk="0" hangingPunct="1">
              <a:lnSpc>
                <a:spcPct val="100000"/>
              </a:lnSpc>
              <a:spcBef>
                <a:spcPts val="400"/>
              </a:spcBef>
              <a:spcAft>
                <a:spcPts val="0"/>
              </a:spcAft>
              <a:buClrTx/>
              <a:buSzTx/>
              <a:buFontTx/>
              <a:buNone/>
              <a:tabLst/>
              <a:defRPr/>
            </a:pPr>
            <a:r>
              <a:rPr lang="nl-NL" sz="1200">
                <a:solidFill>
                  <a:srgbClr val="000000"/>
                </a:solidFill>
                <a:effectLst/>
                <a:latin typeface="Calibri"/>
                <a:ea typeface="Calibri" panose="020F0502020204030204" pitchFamily="34" charset="0"/>
                <a:cs typeface="Calibri"/>
              </a:rPr>
              <a:t>Hierin vind je per gemeente het aantal op te sporen ouderen en het aantal ouderen die mee zouden moeten doen aan een valpreventieve beweeginterventie.</a:t>
            </a:r>
          </a:p>
          <a:p>
            <a:pPr marL="0" marR="0" lvl="0" indent="0" defTabSz="914400" eaLnBrk="1" fontAlgn="auto" latinLnBrk="0" hangingPunct="1">
              <a:lnSpc>
                <a:spcPct val="100000"/>
              </a:lnSpc>
              <a:spcBef>
                <a:spcPts val="400"/>
              </a:spcBef>
              <a:spcAft>
                <a:spcPts val="0"/>
              </a:spcAft>
              <a:buClrTx/>
              <a:buSzTx/>
              <a:buFontTx/>
              <a:buNone/>
              <a:tabLst/>
              <a:defRPr/>
            </a:pPr>
            <a:endParaRPr lang="nl-NL"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0000"/>
              </a:lnSpc>
              <a:spcBef>
                <a:spcPts val="400"/>
              </a:spcBef>
              <a:spcAft>
                <a:spcPts val="0"/>
              </a:spcAft>
              <a:buClrTx/>
              <a:buSzTx/>
              <a:buFontTx/>
              <a:buNone/>
              <a:tabLst/>
              <a:defRPr/>
            </a:pPr>
            <a:r>
              <a:rPr lang="nl-NL">
                <a:hlinkClick r:id="rId3"/>
              </a:rPr>
              <a:t>Gemeenten aan zet voor valpreventie | VeiligheidNL</a:t>
            </a:r>
            <a:endParaRPr lang="nl-NL"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9534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23863" y="1241425"/>
            <a:ext cx="5949950" cy="3349625"/>
          </a:xfrm>
        </p:spPr>
      </p:sp>
      <p:sp>
        <p:nvSpPr>
          <p:cNvPr id="3" name="Tijdelijke aanduiding voor notities 2"/>
          <p:cNvSpPr>
            <a:spLocks noGrp="1"/>
          </p:cNvSpPr>
          <p:nvPr>
            <p:ph type="body" idx="1"/>
          </p:nvPr>
        </p:nvSpPr>
        <p:spPr/>
        <p:txBody>
          <a:bodyPr/>
          <a:lstStyle/>
          <a:p>
            <a:r>
              <a:rPr lang="nl-NL"/>
              <a:t>En hoe gaan we dat dan doen? Met de Ketenaanpak Valpreventie werken we effectief aan valpreventie.</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A4A11-3B54-4C0A-80B9-93E1439E0F3E}" type="slidenum">
              <a:rPr kumimoji="0" lang="nl-NL"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989608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938329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dirty="0"/>
              <a:t>De Ketenaanpak Valpreventie wordt toegelicht in de handreiking Ketenaanpak Valpreventie Ouderen. Via de QR-code kom je bij deze handreiking. </a:t>
            </a:r>
          </a:p>
          <a:p>
            <a:pPr marL="0" marR="0" lvl="0" indent="0" defTabSz="914400" eaLnBrk="1" fontAlgn="auto" latinLnBrk="0" hangingPunct="1">
              <a:lnSpc>
                <a:spcPct val="100000"/>
              </a:lnSpc>
              <a:spcBef>
                <a:spcPts val="400"/>
              </a:spcBef>
              <a:spcAft>
                <a:spcPts val="0"/>
              </a:spcAft>
              <a:buClrTx/>
              <a:buSzTx/>
              <a:buFontTx/>
              <a:buNone/>
              <a:tabLst/>
              <a:defRPr/>
            </a:pPr>
            <a:r>
              <a:rPr lang="nl-NL" dirty="0"/>
              <a:t>In de handreiking doorloop je de stappen van de keten en vind je verdere toelichting en links naar handige tools en materialen. </a:t>
            </a:r>
          </a:p>
          <a:p>
            <a:r>
              <a:rPr lang="nl-NL" dirty="0"/>
              <a:t>De Ketenaanpak Valpreventie is ontwikkeld door </a:t>
            </a:r>
            <a:r>
              <a:rPr lang="nl-NL" dirty="0" err="1"/>
              <a:t>VeiligheidNL</a:t>
            </a:r>
            <a:r>
              <a:rPr lang="nl-NL" dirty="0"/>
              <a:t> en is gebaseerd op richtlijnen, onderzoek en stakeholdergesprekken met de praktijk.</a:t>
            </a:r>
          </a:p>
          <a:p>
            <a:r>
              <a:rPr lang="nl-NL" dirty="0"/>
              <a:t>Een goede samenwerking tussen het zorgdomein en het gemeentelijk domein is van groot belang voor het laten slagen van de ketenaanpak valpreventie.</a:t>
            </a:r>
          </a:p>
          <a:p>
            <a:r>
              <a:rPr lang="nl-NL" dirty="0"/>
              <a:t>Middels de kleuren oranje en blauw wordt inzichtelijk gemaakt welke onderdelen plaatsvinden in het gemeentelijk domein en welke onderdelen in het zorgdomein.</a:t>
            </a:r>
          </a:p>
          <a:p>
            <a:r>
              <a:rPr lang="nl-NL" dirty="0"/>
              <a:t>Ik zal nu per stap verdere toelichting geven.</a:t>
            </a:r>
          </a:p>
        </p:txBody>
      </p:sp>
    </p:spTree>
    <p:extLst>
      <p:ext uri="{BB962C8B-B14F-4D97-AF65-F5344CB8AC3E}">
        <p14:creationId xmlns:p14="http://schemas.microsoft.com/office/powerpoint/2010/main" val="3708169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sz="1200" dirty="0">
                <a:effectLst/>
                <a:latin typeface="Calibri"/>
                <a:ea typeface="Calibri" panose="020F0502020204030204" pitchFamily="34" charset="0"/>
                <a:cs typeface="Calibri"/>
              </a:rPr>
              <a:t>De eerste stap in de ketenaanpak is het opsporen van ouderen met een verhoogd valrisico. </a:t>
            </a:r>
            <a:endParaRPr lang="nl-NL" dirty="0">
              <a:latin typeface="Calibri"/>
              <a:ea typeface="Calibri" panose="020F0502020204030204" pitchFamily="34" charset="0"/>
              <a:cs typeface="Calibri"/>
            </a:endParaRPr>
          </a:p>
          <a:p>
            <a:r>
              <a:rPr lang="nl-NL" sz="1200" dirty="0">
                <a:effectLst/>
                <a:latin typeface="Calibri"/>
                <a:ea typeface="Calibri" panose="020F0502020204030204" pitchFamily="34" charset="0"/>
                <a:cs typeface="Calibri"/>
              </a:rPr>
              <a:t>Dit kan iedereen doen. </a:t>
            </a:r>
            <a:endParaRPr lang="nl-NL" dirty="0">
              <a:latin typeface="Calibri"/>
              <a:ea typeface="Calibri" panose="020F0502020204030204" pitchFamily="34" charset="0"/>
              <a:cs typeface="Calibri"/>
            </a:endParaRPr>
          </a:p>
          <a:p>
            <a:r>
              <a:rPr lang="nl-NL" sz="1200" dirty="0">
                <a:effectLst/>
                <a:latin typeface="Calibri"/>
                <a:ea typeface="Calibri" panose="020F0502020204030204" pitchFamily="34" charset="0"/>
                <a:cs typeface="Calibri"/>
              </a:rPr>
              <a:t>Zowel medewerkers uit het gemeentelijk en zorgdomein als ouderen zelf of hun mantelzorgers/naasten (het informele domein).</a:t>
            </a:r>
          </a:p>
          <a:p>
            <a:r>
              <a:rPr lang="nl-NL" sz="1200" dirty="0">
                <a:effectLst/>
                <a:latin typeface="Calibri"/>
                <a:cs typeface="Calibri"/>
              </a:rPr>
              <a:t>De drie vragen die gesteld worden zijn:</a:t>
            </a:r>
          </a:p>
          <a:p>
            <a:pPr marL="171450" indent="-171450">
              <a:buFontTx/>
              <a:buChar char="-"/>
            </a:pPr>
            <a:r>
              <a:rPr lang="nl-NL" sz="1200" dirty="0">
                <a:effectLst/>
                <a:latin typeface="Calibri"/>
                <a:cs typeface="Calibri"/>
              </a:rPr>
              <a:t>Bent u de afgelopen 12 maanden gevallen?</a:t>
            </a:r>
          </a:p>
          <a:p>
            <a:pPr marL="171450" indent="-171450">
              <a:buFontTx/>
              <a:buChar char="-"/>
            </a:pPr>
            <a:r>
              <a:rPr lang="nl-NL" dirty="0">
                <a:latin typeface="Calibri"/>
                <a:cs typeface="Calibri"/>
              </a:rPr>
              <a:t>Bent u bezorgd om te vallen?</a:t>
            </a:r>
          </a:p>
          <a:p>
            <a:pPr marL="171450" indent="-171450">
              <a:buFontTx/>
              <a:buChar char="-"/>
            </a:pPr>
            <a:r>
              <a:rPr lang="nl-NL" dirty="0">
                <a:latin typeface="Calibri"/>
                <a:cs typeface="Calibri"/>
              </a:rPr>
              <a:t>Heeft u moeite met bewegen, lopen of balans houden?</a:t>
            </a:r>
          </a:p>
          <a:p>
            <a:pPr marL="0" indent="0">
              <a:buFontTx/>
              <a:buNone/>
            </a:pPr>
            <a:r>
              <a:rPr lang="nl-NL" dirty="0">
                <a:latin typeface="Calibri"/>
                <a:cs typeface="Calibri"/>
              </a:rPr>
              <a:t>Als er één of meerdere van deze vragen met ‘Ja’ beantwoord wordt, dan is er sprake van een verhoogd valrisico en moet dit valrisico verder in kaart gebracht worden door een professional.</a:t>
            </a:r>
          </a:p>
          <a:p>
            <a:pPr marL="0" indent="0">
              <a:buFontTx/>
              <a:buNone/>
            </a:pPr>
            <a:r>
              <a:rPr lang="nl-NL" dirty="0">
                <a:latin typeface="Calibri"/>
                <a:cs typeface="Calibri"/>
              </a:rPr>
              <a:t>Als alle vragen met ‘nee’ worden beantwoord dan is er een laag valrisico. Dan wordt er voorlichting gegeven over vallen en valpreventie en wordt er doorverwezen naar regulier sport- en beweegaanbod.</a:t>
            </a:r>
          </a:p>
        </p:txBody>
      </p:sp>
      <p:sp>
        <p:nvSpPr>
          <p:cNvPr id="4" name="Tijdelijke aanduiding voor dianummer 3"/>
          <p:cNvSpPr>
            <a:spLocks noGrp="1"/>
          </p:cNvSpPr>
          <p:nvPr>
            <p:ph type="sldNum" sz="quarter" idx="5"/>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EFEA4A11-3B54-4C0A-80B9-93E1439E0F3E}" type="slidenum">
              <a:rPr kumimoji="0" lang="nl-NL" sz="1400" b="0" i="0" u="none" strike="noStrike" kern="0" cap="none" spc="0" normalizeH="0" baseline="0" noProof="0" smtClean="0">
                <a:ln>
                  <a:noFill/>
                </a:ln>
                <a:solidFill>
                  <a:srgbClr val="000000"/>
                </a:solidFill>
                <a:effectLst/>
                <a:uLnTx/>
                <a:uFillTx/>
                <a:latin typeface="Calibri"/>
                <a:cs typeface="Calibri"/>
                <a:sym typeface="Calibri"/>
              </a:rPr>
              <a:pPr marL="0" marR="0" lvl="0" indent="0" algn="l" defTabSz="914400" rtl="0" eaLnBrk="1" fontAlgn="auto" latinLnBrk="0" hangingPunct="0">
                <a:lnSpc>
                  <a:spcPct val="100000"/>
                </a:lnSpc>
                <a:spcBef>
                  <a:spcPts val="0"/>
                </a:spcBef>
                <a:spcAft>
                  <a:spcPts val="0"/>
                </a:spcAft>
                <a:buClrTx/>
                <a:buSzTx/>
                <a:buFontTx/>
                <a:buNone/>
                <a:tabLst/>
                <a:defRPr/>
              </a:pPr>
              <a:t>14</a:t>
            </a:fld>
            <a:endParaRPr kumimoji="0" lang="nl-NL" sz="14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2264453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dirty="0"/>
              <a:t>Voor het opsporen van ouderen met een verhoogd valrisico kan deze valrisico signaalkaart breed ingezet worden.</a:t>
            </a:r>
          </a:p>
          <a:p>
            <a:r>
              <a:rPr lang="nl-NL" dirty="0"/>
              <a:t>Deze signaalkaart kan neergelegd worden op plekken waar veel ouderen komen zoals het buurthuis, de bibliotheek of de apotheker en kan door iedereen gebruikt worden. Ouderen kunnen ook goed zelf deze kaart gebruiken. </a:t>
            </a:r>
          </a:p>
          <a:p>
            <a:endParaRPr lang="nl-NL"/>
          </a:p>
          <a:p>
            <a:r>
              <a:rPr lang="nl-NL">
                <a:hlinkClick r:id="rId3"/>
              </a:rPr>
              <a:t>Kaart inschatting valrisico | VeiligheidNL</a:t>
            </a:r>
            <a:endParaRPr lang="nl-NL"/>
          </a:p>
        </p:txBody>
      </p:sp>
    </p:spTree>
    <p:extLst>
      <p:ext uri="{BB962C8B-B14F-4D97-AF65-F5344CB8AC3E}">
        <p14:creationId xmlns:p14="http://schemas.microsoft.com/office/powerpoint/2010/main" val="1504082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Als ouderen met een verhoogd valrisico zijn opgespoord dan is het belangrijk dat bepaald wordt wat de mate van valrisico is. </a:t>
            </a:r>
            <a:r>
              <a:rPr lang="nl-NL" b="1"/>
              <a:t>De mate van valrisico </a:t>
            </a:r>
            <a:r>
              <a:rPr lang="nl-NL"/>
              <a:t>kan bepaald worden door professionals in het gemeentelijk domein of het zorgdomein. Ouderen zelf, hun mantelzorgers of vrijwilligers kunnen dit niet.</a:t>
            </a:r>
            <a:endParaRPr lang="en-US"/>
          </a:p>
          <a:p>
            <a:r>
              <a:rPr lang="nl-NL"/>
              <a:t>Het vaststellen van de mate van valrisico kan via verschillende wegen plaatsvinden:</a:t>
            </a:r>
          </a:p>
          <a:p>
            <a:pPr marL="171450" indent="-171450">
              <a:buFont typeface="Arial" panose="020B0604020202020204" pitchFamily="34" charset="0"/>
              <a:buChar char="•"/>
            </a:pPr>
            <a:r>
              <a:rPr lang="nl-NL"/>
              <a:t>Direct bij het vaststellen van een verhoogd valrisico door een zorgverlener </a:t>
            </a:r>
          </a:p>
          <a:p>
            <a:pPr marL="171450" indent="-171450">
              <a:buFont typeface="Arial" panose="020B0604020202020204" pitchFamily="34" charset="0"/>
              <a:buChar char="•"/>
            </a:pPr>
            <a:r>
              <a:rPr lang="nl-NL"/>
              <a:t>Tijdens een Vitaliteitsbijeenkomst waarbij professionals uit het zorg en/of gemeentelijk domein aanwezig zijn</a:t>
            </a:r>
          </a:p>
          <a:p>
            <a:pPr marL="171450" indent="-171450">
              <a:buFont typeface="Arial" panose="020B0604020202020204" pitchFamily="34" charset="0"/>
              <a:buChar char="•"/>
            </a:pPr>
            <a:r>
              <a:rPr lang="nl-NL"/>
              <a:t>Via een doorverwijzing naar een zorgverlener vanuit het informele domein (dus vanuit ouderen zelf, mantelzorgers of vrijwilligers).</a:t>
            </a:r>
          </a:p>
          <a:p>
            <a:endParaRPr lang="nl-NL"/>
          </a:p>
          <a:p>
            <a:r>
              <a:rPr lang="nl-NL"/>
              <a:t>Met behulp van de volledige </a:t>
            </a:r>
            <a:r>
              <a:rPr lang="nl-NL" err="1"/>
              <a:t>valrisicotest</a:t>
            </a:r>
            <a:r>
              <a:rPr lang="nl-NL"/>
              <a:t> kan de mate van valrisico worden bepaald.</a:t>
            </a:r>
          </a:p>
          <a:p>
            <a:r>
              <a:rPr lang="nl-NL"/>
              <a:t>Deze is te zien op de slide. </a:t>
            </a:r>
            <a:r>
              <a:rPr lang="nl-NL" b="0" i="0">
                <a:solidFill>
                  <a:srgbClr val="26384B"/>
                </a:solidFill>
                <a:effectLst/>
                <a:highlight>
                  <a:srgbClr val="FFFFFF"/>
                </a:highlight>
                <a:latin typeface="Inter"/>
              </a:rPr>
              <a:t>Aan de hand van valgeschiedenis, valangst en mobiliteitsstoornissen kan snel worden ingeschat of er sprake is van een verhoogd valrisico. Wanneer een cliënt is gevallen dan zijn er meerdere factoren die de hoogte van het valrisico bepalen. Zonder val wordt er gekeken naar mobiliteitsstoornissen en valangst. Zijn deze aanwezig, dan stel je met een looptest de mate van het valrisico vast.</a:t>
            </a:r>
          </a:p>
          <a:p>
            <a:endParaRPr lang="nl-NL"/>
          </a:p>
          <a:p>
            <a:r>
              <a:rPr lang="nl-NL" err="1">
                <a:hlinkClick r:id="rId3"/>
              </a:rPr>
              <a:t>Valrisicotest</a:t>
            </a:r>
            <a:r>
              <a:rPr lang="nl-NL">
                <a:hlinkClick r:id="rId3"/>
              </a:rPr>
              <a:t> | VeiligheidNL</a:t>
            </a:r>
            <a:endParaRPr lang="nl-NL"/>
          </a:p>
        </p:txBody>
      </p:sp>
    </p:spTree>
    <p:extLst>
      <p:ext uri="{BB962C8B-B14F-4D97-AF65-F5344CB8AC3E}">
        <p14:creationId xmlns:p14="http://schemas.microsoft.com/office/powerpoint/2010/main" val="1187006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b="0" i="0" dirty="0">
                <a:solidFill>
                  <a:srgbClr val="202124"/>
                </a:solidFill>
                <a:effectLst/>
                <a:highlight>
                  <a:srgbClr val="FFFFFF"/>
                </a:highlight>
                <a:latin typeface="Google Sans"/>
              </a:rPr>
              <a:t>'Ik sta sterk' roept 65-plussers op om de online </a:t>
            </a:r>
            <a:r>
              <a:rPr lang="nl-NL" b="0" i="0" dirty="0" err="1">
                <a:solidFill>
                  <a:srgbClr val="202124"/>
                </a:solidFill>
                <a:effectLst/>
                <a:highlight>
                  <a:srgbClr val="FFFFFF"/>
                </a:highlight>
                <a:latin typeface="Google Sans"/>
              </a:rPr>
              <a:t>valrisicotest</a:t>
            </a:r>
            <a:r>
              <a:rPr lang="nl-NL" b="0" i="0" dirty="0">
                <a:solidFill>
                  <a:srgbClr val="202124"/>
                </a:solidFill>
                <a:effectLst/>
                <a:highlight>
                  <a:srgbClr val="FFFFFF"/>
                </a:highlight>
                <a:latin typeface="Google Sans"/>
              </a:rPr>
              <a:t> in te vullen die </a:t>
            </a:r>
            <a:r>
              <a:rPr lang="nl-NL" b="0" i="0" dirty="0">
                <a:solidFill>
                  <a:srgbClr val="040C28"/>
                </a:solidFill>
                <a:effectLst/>
                <a:latin typeface="Google Sans"/>
              </a:rPr>
              <a:t>beschikbaar is op de website www.hoesterkstaik.nl</a:t>
            </a:r>
            <a:r>
              <a:rPr lang="nl-NL" b="0" i="0" dirty="0">
                <a:solidFill>
                  <a:srgbClr val="202124"/>
                </a:solidFill>
                <a:effectLst/>
                <a:highlight>
                  <a:srgbClr val="FFFFFF"/>
                </a:highlight>
                <a:latin typeface="Google Sans"/>
              </a:rPr>
              <a:t>. De test geeft aan of de 65-plusser een 'laag', 'matig' of 'hoog' valrisico heeft en biedt tips en adviezen voor eventuele vervolgstappen. </a:t>
            </a:r>
          </a:p>
          <a:p>
            <a:endParaRPr lang="nl-NL" b="0" i="0">
              <a:solidFill>
                <a:srgbClr val="202124"/>
              </a:solidFill>
              <a:effectLst/>
              <a:highlight>
                <a:srgbClr val="FFFFFF"/>
              </a:highlight>
              <a:latin typeface="Google Sans"/>
            </a:endParaRPr>
          </a:p>
        </p:txBody>
      </p:sp>
    </p:spTree>
    <p:extLst>
      <p:ext uri="{BB962C8B-B14F-4D97-AF65-F5344CB8AC3E}">
        <p14:creationId xmlns:p14="http://schemas.microsoft.com/office/powerpoint/2010/main" val="636624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nl-NL" b="0" i="0" dirty="0">
                <a:solidFill>
                  <a:srgbClr val="26384B"/>
                </a:solidFill>
                <a:effectLst/>
                <a:highlight>
                  <a:srgbClr val="FFFFFF"/>
                </a:highlight>
                <a:latin typeface="Inter"/>
              </a:rPr>
              <a:t>In samenwerking met het ministerie ontwikkelden </a:t>
            </a:r>
            <a:r>
              <a:rPr lang="nl-NL" b="0" i="0" dirty="0" err="1">
                <a:solidFill>
                  <a:srgbClr val="26384B"/>
                </a:solidFill>
                <a:effectLst/>
                <a:highlight>
                  <a:srgbClr val="FFFFFF"/>
                </a:highlight>
                <a:latin typeface="Inter"/>
              </a:rPr>
              <a:t>VeiligheidNL</a:t>
            </a:r>
            <a:r>
              <a:rPr lang="nl-NL" b="0" i="0" dirty="0">
                <a:solidFill>
                  <a:srgbClr val="26384B"/>
                </a:solidFill>
                <a:effectLst/>
                <a:highlight>
                  <a:srgbClr val="FFFFFF"/>
                </a:highlight>
                <a:latin typeface="Inter"/>
              </a:rPr>
              <a:t> een communicatietoolkit die gemeenten ondersteunt om 65-plussers effectief te bereiken en aan te zetten tot actie. De </a:t>
            </a:r>
            <a:r>
              <a:rPr lang="nl-NL" b="0" i="0" dirty="0" err="1">
                <a:solidFill>
                  <a:srgbClr val="26384B"/>
                </a:solidFill>
                <a:effectLst/>
                <a:highlight>
                  <a:srgbClr val="FFFFFF"/>
                </a:highlight>
                <a:latin typeface="Inter"/>
              </a:rPr>
              <a:t>toolkit</a:t>
            </a:r>
            <a:r>
              <a:rPr lang="nl-NL" b="0" i="0" dirty="0">
                <a:solidFill>
                  <a:srgbClr val="26384B"/>
                </a:solidFill>
                <a:effectLst/>
                <a:highlight>
                  <a:srgbClr val="FFFFFF"/>
                </a:highlight>
                <a:latin typeface="Inter"/>
              </a:rPr>
              <a:t> bestaat uit een communicatieplan, huisstijlhandboek en vele communicatiemiddelen. </a:t>
            </a:r>
          </a:p>
          <a:p>
            <a:pPr marL="0" marR="0" lvl="0" indent="0" defTabSz="914400" eaLnBrk="1" fontAlgn="auto" latinLnBrk="0" hangingPunct="1">
              <a:lnSpc>
                <a:spcPct val="100000"/>
              </a:lnSpc>
              <a:spcBef>
                <a:spcPts val="400"/>
              </a:spcBef>
              <a:spcAft>
                <a:spcPts val="0"/>
              </a:spcAft>
              <a:buClrTx/>
              <a:buSzTx/>
              <a:buFontTx/>
              <a:buNone/>
              <a:tabLst/>
              <a:defRPr/>
            </a:pPr>
            <a:endParaRPr lang="nl-NL" b="0" i="0">
              <a:solidFill>
                <a:srgbClr val="26384B"/>
              </a:solidFill>
              <a:effectLst/>
              <a:highlight>
                <a:srgbClr val="FFFFFF"/>
              </a:highlight>
              <a:latin typeface="Inter"/>
              <a:hlinkClick r:id="rId3"/>
            </a:endParaRPr>
          </a:p>
          <a:p>
            <a:pPr marL="0" marR="0" lvl="0" indent="0" defTabSz="914400" eaLnBrk="1" fontAlgn="auto" latinLnBrk="0" hangingPunct="1">
              <a:lnSpc>
                <a:spcPct val="100000"/>
              </a:lnSpc>
              <a:spcBef>
                <a:spcPts val="400"/>
              </a:spcBef>
              <a:spcAft>
                <a:spcPts val="0"/>
              </a:spcAft>
              <a:buClrTx/>
              <a:buSzTx/>
              <a:buFontTx/>
              <a:buNone/>
              <a:tabLst/>
              <a:defRPr/>
            </a:pPr>
            <a:r>
              <a:rPr lang="nl-NL">
                <a:hlinkClick r:id="rId3"/>
              </a:rPr>
              <a:t>Communicatietoolkit voor gemeenten | VeiligheidNL</a:t>
            </a:r>
            <a:r>
              <a:rPr lang="nl-NL"/>
              <a:t> </a:t>
            </a:r>
          </a:p>
          <a:p>
            <a:endParaRPr lang="nl-NL"/>
          </a:p>
        </p:txBody>
      </p:sp>
    </p:spTree>
    <p:extLst>
      <p:ext uri="{BB962C8B-B14F-4D97-AF65-F5344CB8AC3E}">
        <p14:creationId xmlns:p14="http://schemas.microsoft.com/office/powerpoint/2010/main" val="2435136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1299218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marL="0" indent="0">
              <a:buFontTx/>
              <a:buNone/>
            </a:pPr>
            <a:r>
              <a:rPr lang="nl-NL"/>
              <a:t>Om te beginnen: vallen, is dat nou zo’n groot probleem?</a:t>
            </a:r>
          </a:p>
        </p:txBody>
      </p:sp>
    </p:spTree>
    <p:extLst>
      <p:ext uri="{BB962C8B-B14F-4D97-AF65-F5344CB8AC3E}">
        <p14:creationId xmlns:p14="http://schemas.microsoft.com/office/powerpoint/2010/main" val="4181150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a:t>Nog even een herhaling:</a:t>
            </a:r>
          </a:p>
          <a:p>
            <a:pPr marL="171450" indent="-171450">
              <a:buFont typeface="Arial" panose="020B0604020202020204" pitchFamily="34" charset="0"/>
              <a:buChar char="•"/>
            </a:pPr>
            <a:r>
              <a:rPr lang="nl-NL"/>
              <a:t>Ouderen met een laag valrisico worden doorverwezen naar regulier sport- en beweegaanbod en krijgen voorlichting over vallen en valpreventie in het gemeentelijk domein</a:t>
            </a:r>
          </a:p>
          <a:p>
            <a:pPr marL="171450" indent="-171450">
              <a:buFont typeface="Arial" panose="020B0604020202020204" pitchFamily="34" charset="0"/>
              <a:buChar char="•"/>
            </a:pPr>
            <a:r>
              <a:rPr lang="nl-NL"/>
              <a:t>Ouderen met een matig valrisico worden doorverwezen naar een valpreventieve beweeginterventie en krijgen voorlichting over vallen en valpreventie in het gemeentelijk domein</a:t>
            </a:r>
          </a:p>
          <a:p>
            <a:pPr marL="171450" indent="-171450">
              <a:buFont typeface="Arial" panose="020B0604020202020204" pitchFamily="34" charset="0"/>
              <a:buChar char="•"/>
            </a:pPr>
            <a:r>
              <a:rPr lang="nl-NL"/>
              <a:t>Ouderen met een hoog valrisico worden doorverwezen voor screening op valrisicofactoren middels de Valanalyse en krijgen naar aanleiding daarvan een valpreventieve beweeginterventie in het gemeentelijk domein of zorgdomein (afhankelijk van de indicatiestelling) en valpreventie advies op maat in het zorgdomein</a:t>
            </a:r>
          </a:p>
          <a:p>
            <a:endParaRPr lang="nl-NL"/>
          </a:p>
        </p:txBody>
      </p:sp>
    </p:spTree>
    <p:extLst>
      <p:ext uri="{BB962C8B-B14F-4D97-AF65-F5344CB8AC3E}">
        <p14:creationId xmlns:p14="http://schemas.microsoft.com/office/powerpoint/2010/main" val="1880019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dirty="0"/>
              <a:t>De volgende stap is dat ouderen met een hoog valrisico worden gescreend op valrisicofactoren.</a:t>
            </a:r>
            <a:endParaRPr lang="nl-NL" dirty="0">
              <a:solidFill>
                <a:srgbClr val="000000"/>
              </a:solidFill>
              <a:latin typeface="Calibri"/>
              <a:cs typeface="Calibri"/>
            </a:endParaRPr>
          </a:p>
          <a:p>
            <a:endParaRPr lang="nl-NL"/>
          </a:p>
        </p:txBody>
      </p:sp>
    </p:spTree>
    <p:extLst>
      <p:ext uri="{BB962C8B-B14F-4D97-AF65-F5344CB8AC3E}">
        <p14:creationId xmlns:p14="http://schemas.microsoft.com/office/powerpoint/2010/main" val="3613587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Een val wordt meestal veroorzaakt door een interactie van verschillende risicofactoren.</a:t>
            </a:r>
          </a:p>
          <a:p>
            <a:r>
              <a:rPr lang="nl-NL"/>
              <a:t>En daarom is het belangrijk om bij ouderen met een hoog valrisico de aanwezige valrisicofactoren in kaart te brengen. </a:t>
            </a:r>
            <a:endParaRPr lang="en-US"/>
          </a:p>
          <a:p>
            <a:r>
              <a:rPr lang="nl-NL"/>
              <a:t>Hiervoor kun je gebruik maken van de Valanalyse. </a:t>
            </a:r>
          </a:p>
          <a:p>
            <a:r>
              <a:rPr lang="nl-NL"/>
              <a:t>De Valanalyse kan afgenomen worden door een huisarts, POH, (wijk)verpleegkundige, medisch specialist of middels een samenwerking tussen fysiotherapeut en/of ergotherapeut en de huisarts of POH. </a:t>
            </a:r>
          </a:p>
          <a:p>
            <a:r>
              <a:rPr lang="nl-NL"/>
              <a:t>Op basis van de inventarisatie van valrisicofactoren worden praktische adviezen gegeven of advies om client door te verwijzen naar een specialist op dat gebied.</a:t>
            </a:r>
          </a:p>
          <a:p>
            <a:endParaRPr lang="nl-NL"/>
          </a:p>
          <a:p>
            <a:r>
              <a:rPr lang="nl-NL"/>
              <a:t>De Valanalyse is gebaseerd op de Nederlandse en de Wereld Richtlijn.</a:t>
            </a:r>
          </a:p>
          <a:p>
            <a:endParaRPr lang="nl-NL"/>
          </a:p>
          <a:p>
            <a:r>
              <a:rPr lang="nl-NL">
                <a:hlinkClick r:id="rId3"/>
              </a:rPr>
              <a:t>De Valanalyse | VeiligheidNL</a:t>
            </a:r>
            <a:endParaRPr lang="nl-NL"/>
          </a:p>
        </p:txBody>
      </p:sp>
    </p:spTree>
    <p:extLst>
      <p:ext uri="{BB962C8B-B14F-4D97-AF65-F5344CB8AC3E}">
        <p14:creationId xmlns:p14="http://schemas.microsoft.com/office/powerpoint/2010/main" val="483852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nl-NL" dirty="0"/>
              <a:t>De derde stap in de keten is het aanbieden van interventies.</a:t>
            </a:r>
          </a:p>
        </p:txBody>
      </p:sp>
    </p:spTree>
    <p:extLst>
      <p:ext uri="{BB962C8B-B14F-4D97-AF65-F5344CB8AC3E}">
        <p14:creationId xmlns:p14="http://schemas.microsoft.com/office/powerpoint/2010/main" val="41301794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Een effectieve valpreventie-aanpak bevat dus áltijd een valpreventieve beweeginterventie, zowel voor ouderen met een matig als een hoog valrisico.</a:t>
            </a:r>
            <a:endParaRPr lang="en-US"/>
          </a:p>
          <a:p>
            <a:r>
              <a:rPr lang="nl-NL"/>
              <a:t>Deze interventie heeft de sterkste bewijskracht dat het effectief het valrisico verlaagt. </a:t>
            </a:r>
          </a:p>
          <a:p>
            <a:r>
              <a:rPr lang="nl-NL"/>
              <a:t>Voor ouderen met een hoog valrisico worden aanvullend op de valpreventieve beweeginterventie interventies aangeboden die aangrijpen op de valrisicofactoren die zijn vastgesteld tijdens de screening.</a:t>
            </a:r>
          </a:p>
          <a:p>
            <a:r>
              <a:rPr lang="nl-NL"/>
              <a:t>Bijvoorbeeld het verlagen van de dosering van bepaalde medicatie of het aanpassen van huis en omgeving. Voor zowel ouderen met een laag, matig als hoog valrisico moet verschillend aanbod georganiseerd worden.</a:t>
            </a:r>
            <a:endParaRPr lang="en-US"/>
          </a:p>
          <a:p>
            <a:r>
              <a:rPr lang="nl-NL"/>
              <a:t>Hier ga ik op de volgende slides verder op in.</a:t>
            </a:r>
            <a:endParaRPr lang="en-US"/>
          </a:p>
          <a:p>
            <a:endParaRPr lang="nl-NL"/>
          </a:p>
        </p:txBody>
      </p:sp>
    </p:spTree>
    <p:extLst>
      <p:ext uri="{BB962C8B-B14F-4D97-AF65-F5344CB8AC3E}">
        <p14:creationId xmlns:p14="http://schemas.microsoft.com/office/powerpoint/2010/main" val="29337586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nl-NL" sz="1200">
                <a:effectLst/>
                <a:latin typeface="Verdana" panose="020B0604030504040204" pitchFamily="34" charset="0"/>
                <a:ea typeface="Calibri" panose="020F0502020204030204" pitchFamily="34" charset="0"/>
                <a:cs typeface="Calibri" panose="020F0502020204030204" pitchFamily="34" charset="0"/>
              </a:rPr>
              <a:t>Om voorlichting te geven aan ouderen met een laag valrisico komt binnenkort een </a:t>
            </a:r>
            <a:r>
              <a:rPr lang="nl-NL" sz="1200" err="1">
                <a:effectLst/>
                <a:latin typeface="Verdana" panose="020B0604030504040204" pitchFamily="34" charset="0"/>
                <a:ea typeface="Calibri" panose="020F0502020204030204" pitchFamily="34" charset="0"/>
                <a:cs typeface="Calibri" panose="020F0502020204030204" pitchFamily="34" charset="0"/>
              </a:rPr>
              <a:t>toolkit</a:t>
            </a:r>
            <a:r>
              <a:rPr lang="nl-NL" sz="1200">
                <a:effectLst/>
                <a:latin typeface="Verdana" panose="020B0604030504040204" pitchFamily="34" charset="0"/>
                <a:ea typeface="Calibri" panose="020F0502020204030204" pitchFamily="34" charset="0"/>
                <a:cs typeface="Calibri" panose="020F0502020204030204" pitchFamily="34" charset="0"/>
              </a:rPr>
              <a:t> beschikbaar.</a:t>
            </a:r>
          </a:p>
          <a:p>
            <a:pPr marL="0" marR="0" lvl="0" indent="0" defTabSz="914400" eaLnBrk="1" fontAlgn="auto" latinLnBrk="0" hangingPunct="1">
              <a:lnSpc>
                <a:spcPct val="100000"/>
              </a:lnSpc>
              <a:spcBef>
                <a:spcPts val="400"/>
              </a:spcBef>
              <a:spcAft>
                <a:spcPts val="0"/>
              </a:spcAft>
              <a:buClrTx/>
              <a:buSzTx/>
              <a:buFontTx/>
              <a:buNone/>
              <a:tabLst/>
              <a:defRPr/>
            </a:pPr>
            <a:r>
              <a:rPr lang="nl-NL" sz="1200">
                <a:effectLst/>
                <a:latin typeface="Verdana" panose="020B0604030504040204" pitchFamily="34" charset="0"/>
                <a:ea typeface="Calibri" panose="020F0502020204030204" pitchFamily="34" charset="0"/>
                <a:cs typeface="Calibri" panose="020F0502020204030204" pitchFamily="34" charset="0"/>
              </a:rPr>
              <a:t>Deze kan ingezet worden op bijvoorbeeld een vitaliteitsbijeenkomst.</a:t>
            </a:r>
          </a:p>
          <a:p>
            <a:pPr marL="0" marR="0" lvl="0" indent="0" defTabSz="914400" eaLnBrk="1" fontAlgn="auto" latinLnBrk="0" hangingPunct="1">
              <a:lnSpc>
                <a:spcPct val="100000"/>
              </a:lnSpc>
              <a:spcBef>
                <a:spcPts val="400"/>
              </a:spcBef>
              <a:spcAft>
                <a:spcPts val="0"/>
              </a:spcAft>
              <a:buClrTx/>
              <a:buSzTx/>
              <a:buFontTx/>
              <a:buNone/>
              <a:tabLst/>
              <a:defRPr/>
            </a:pPr>
            <a:endParaRPr lang="nl-NL" sz="1200">
              <a:effectLst/>
              <a:latin typeface="Verdana" panose="020B060403050404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400"/>
              </a:spcBef>
              <a:spcAft>
                <a:spcPts val="0"/>
              </a:spcAft>
              <a:buClrTx/>
              <a:buSzTx/>
              <a:buFontTx/>
              <a:buNone/>
              <a:tabLst/>
              <a:defRPr/>
            </a:pPr>
            <a:r>
              <a:rPr lang="nl-NL" sz="1200">
                <a:effectLst/>
                <a:latin typeface="Verdana" panose="020B0604030504040204" pitchFamily="34" charset="0"/>
                <a:ea typeface="Calibri" panose="020F0502020204030204" pitchFamily="34" charset="0"/>
                <a:cs typeface="Calibri" panose="020F0502020204030204" pitchFamily="34" charset="0"/>
              </a:rPr>
              <a:t>Voor ouderen die een</a:t>
            </a:r>
            <a:r>
              <a:rPr lang="nl-NL" sz="1200" b="1">
                <a:effectLst/>
                <a:latin typeface="Verdana" panose="020B0604030504040204" pitchFamily="34" charset="0"/>
                <a:ea typeface="Calibri" panose="020F0502020204030204" pitchFamily="34" charset="0"/>
                <a:cs typeface="Calibri" panose="020F0502020204030204" pitchFamily="34" charset="0"/>
              </a:rPr>
              <a:t> laag valrisico </a:t>
            </a:r>
            <a:r>
              <a:rPr lang="nl-NL" sz="1200">
                <a:effectLst/>
                <a:latin typeface="Verdana" panose="020B0604030504040204" pitchFamily="34" charset="0"/>
                <a:ea typeface="Calibri" panose="020F0502020204030204" pitchFamily="34" charset="0"/>
                <a:cs typeface="Calibri" panose="020F0502020204030204" pitchFamily="34" charset="0"/>
              </a:rPr>
              <a:t>hebben zijn er diverse erkende algemene beweeginterventies die helpen bij het stimuleren van fysieke activiteit. Deze kunnen ook worden ingezet bij ouderen die een valpreventieve beweeginterventie hebben afgerond. Dit zijn interventies als:</a:t>
            </a:r>
          </a:p>
          <a:p>
            <a:pPr marL="171450" marR="0" lvl="0" indent="-171450" defTabSz="914400" eaLnBrk="1" fontAlgn="auto" latinLnBrk="0" hangingPunct="1">
              <a:lnSpc>
                <a:spcPct val="100000"/>
              </a:lnSpc>
              <a:spcBef>
                <a:spcPts val="400"/>
              </a:spcBef>
              <a:spcAft>
                <a:spcPts val="0"/>
              </a:spcAft>
              <a:buClrTx/>
              <a:buSzTx/>
              <a:buFont typeface="Arial" panose="020B0604020202020204" pitchFamily="34" charset="0"/>
              <a:buChar char="•"/>
              <a:tabLst/>
              <a:defRPr/>
            </a:pPr>
            <a:r>
              <a:rPr lang="nl-NL" sz="1200" err="1">
                <a:effectLst/>
                <a:latin typeface="Verdana" panose="020B0604030504040204" pitchFamily="34" charset="0"/>
                <a:ea typeface="Calibri" panose="020F0502020204030204" pitchFamily="34" charset="0"/>
                <a:cs typeface="Calibri" panose="020F0502020204030204" pitchFamily="34" charset="0"/>
              </a:rPr>
              <a:t>Oldstars</a:t>
            </a:r>
            <a:r>
              <a:rPr lang="nl-NL" sz="1200">
                <a:effectLst/>
                <a:latin typeface="Verdana" panose="020B0604030504040204" pitchFamily="34" charset="0"/>
                <a:ea typeface="Calibri" panose="020F0502020204030204" pitchFamily="34" charset="0"/>
                <a:cs typeface="Calibri" panose="020F0502020204030204" pitchFamily="34" charset="0"/>
              </a:rPr>
              <a:t>/</a:t>
            </a:r>
            <a:r>
              <a:rPr lang="nl-NL" sz="1200" err="1">
                <a:effectLst/>
                <a:latin typeface="Verdana" panose="020B0604030504040204" pitchFamily="34" charset="0"/>
                <a:ea typeface="Calibri" panose="020F0502020204030204" pitchFamily="34" charset="0"/>
                <a:cs typeface="Calibri" panose="020F0502020204030204" pitchFamily="34" charset="0"/>
              </a:rPr>
              <a:t>Walking</a:t>
            </a:r>
            <a:r>
              <a:rPr lang="nl-NL" sz="1200">
                <a:effectLst/>
                <a:latin typeface="Verdana" panose="020B0604030504040204" pitchFamily="34" charset="0"/>
                <a:ea typeface="Calibri" panose="020F0502020204030204" pitchFamily="34" charset="0"/>
                <a:cs typeface="Calibri" panose="020F0502020204030204" pitchFamily="34" charset="0"/>
              </a:rPr>
              <a:t> Football</a:t>
            </a:r>
          </a:p>
          <a:p>
            <a:pPr marL="171450" marR="0" lvl="0" indent="-171450" defTabSz="914400" eaLnBrk="1" fontAlgn="auto" latinLnBrk="0" hangingPunct="1">
              <a:lnSpc>
                <a:spcPct val="100000"/>
              </a:lnSpc>
              <a:spcBef>
                <a:spcPts val="400"/>
              </a:spcBef>
              <a:spcAft>
                <a:spcPts val="0"/>
              </a:spcAft>
              <a:buClrTx/>
              <a:buSzTx/>
              <a:buFont typeface="Arial" panose="020B0604020202020204" pitchFamily="34" charset="0"/>
              <a:buChar char="•"/>
              <a:tabLst/>
              <a:defRPr/>
            </a:pPr>
            <a:r>
              <a:rPr lang="nl-NL" sz="1200">
                <a:effectLst/>
                <a:latin typeface="Verdana" panose="020B0604030504040204" pitchFamily="34" charset="0"/>
                <a:ea typeface="Calibri" panose="020F0502020204030204" pitchFamily="34" charset="0"/>
                <a:cs typeface="Calibri" panose="020F0502020204030204" pitchFamily="34" charset="0"/>
              </a:rPr>
              <a:t>Sociaal Vitaal</a:t>
            </a:r>
          </a:p>
          <a:p>
            <a:pPr marL="171450" marR="0" lvl="0" indent="-171450" defTabSz="914400" eaLnBrk="1" fontAlgn="auto" latinLnBrk="0" hangingPunct="1">
              <a:lnSpc>
                <a:spcPct val="100000"/>
              </a:lnSpc>
              <a:spcBef>
                <a:spcPts val="400"/>
              </a:spcBef>
              <a:spcAft>
                <a:spcPts val="0"/>
              </a:spcAft>
              <a:buClrTx/>
              <a:buSzTx/>
              <a:buFont typeface="Arial" panose="020B0604020202020204" pitchFamily="34" charset="0"/>
              <a:buChar char="•"/>
              <a:tabLst/>
              <a:defRPr/>
            </a:pPr>
            <a:r>
              <a:rPr lang="nl-NL" sz="1200">
                <a:effectLst/>
                <a:latin typeface="Verdana" panose="020B0604030504040204" pitchFamily="34" charset="0"/>
                <a:ea typeface="Calibri" panose="020F0502020204030204" pitchFamily="34" charset="0"/>
                <a:cs typeface="Calibri" panose="020F0502020204030204" pitchFamily="34" charset="0"/>
              </a:rPr>
              <a:t>Functionele Training Ouderen</a:t>
            </a:r>
          </a:p>
          <a:p>
            <a:pPr marL="171450" marR="0" lvl="0" indent="-171450" defTabSz="914400" eaLnBrk="1" fontAlgn="auto" latinLnBrk="0" hangingPunct="1">
              <a:lnSpc>
                <a:spcPct val="100000"/>
              </a:lnSpc>
              <a:spcBef>
                <a:spcPts val="400"/>
              </a:spcBef>
              <a:spcAft>
                <a:spcPts val="0"/>
              </a:spcAft>
              <a:buClrTx/>
              <a:buSzTx/>
              <a:buFont typeface="Arial" panose="020B0604020202020204" pitchFamily="34" charset="0"/>
              <a:buChar char="•"/>
              <a:tabLst/>
              <a:defRPr/>
            </a:pPr>
            <a:r>
              <a:rPr lang="nl-NL" sz="1200">
                <a:effectLst/>
                <a:latin typeface="Verdana" panose="020B0604030504040204" pitchFamily="34" charset="0"/>
                <a:ea typeface="Calibri" panose="020F0502020204030204" pitchFamily="34" charset="0"/>
                <a:cs typeface="Calibri" panose="020F0502020204030204" pitchFamily="34" charset="0"/>
              </a:rPr>
              <a:t>Meer Bewegen voor Ouderen</a:t>
            </a:r>
          </a:p>
          <a:p>
            <a:pPr marL="171450" marR="0" lvl="0" indent="-171450" defTabSz="914400" eaLnBrk="1" fontAlgn="auto" latinLnBrk="0" hangingPunct="1">
              <a:lnSpc>
                <a:spcPct val="100000"/>
              </a:lnSpc>
              <a:spcBef>
                <a:spcPts val="400"/>
              </a:spcBef>
              <a:spcAft>
                <a:spcPts val="0"/>
              </a:spcAft>
              <a:buClrTx/>
              <a:buSzTx/>
              <a:buFont typeface="Arial" panose="020B0604020202020204" pitchFamily="34" charset="0"/>
              <a:buChar char="•"/>
              <a:tabLst/>
              <a:defRPr/>
            </a:pPr>
            <a:r>
              <a:rPr lang="nl-NL" sz="1200">
                <a:effectLst/>
                <a:latin typeface="Verdana" panose="020B0604030504040204" pitchFamily="34" charset="0"/>
                <a:ea typeface="Calibri" panose="020F0502020204030204" pitchFamily="34" charset="0"/>
                <a:cs typeface="Calibri" panose="020F0502020204030204" pitchFamily="34" charset="0"/>
              </a:rPr>
              <a:t>Actief Plus</a:t>
            </a:r>
          </a:p>
          <a:p>
            <a:pPr marL="171450" marR="0" lvl="0" indent="-171450" defTabSz="914400" eaLnBrk="1" fontAlgn="auto" latinLnBrk="0" hangingPunct="1">
              <a:lnSpc>
                <a:spcPct val="100000"/>
              </a:lnSpc>
              <a:spcBef>
                <a:spcPts val="400"/>
              </a:spcBef>
              <a:spcAft>
                <a:spcPts val="0"/>
              </a:spcAft>
              <a:buClrTx/>
              <a:buSzTx/>
              <a:buFont typeface="Arial" panose="020B0604020202020204" pitchFamily="34" charset="0"/>
              <a:buChar char="•"/>
              <a:tabLst/>
              <a:defRPr/>
            </a:pPr>
            <a:r>
              <a:rPr lang="nl-NL" sz="1200">
                <a:effectLst/>
                <a:latin typeface="Verdana" panose="020B0604030504040204" pitchFamily="34" charset="0"/>
                <a:ea typeface="Calibri" panose="020F0502020204030204" pitchFamily="34" charset="0"/>
                <a:cs typeface="Calibri" panose="020F0502020204030204" pitchFamily="34" charset="0"/>
              </a:rPr>
              <a:t>En Zeker Bewegen</a:t>
            </a:r>
          </a:p>
          <a:p>
            <a:pPr marL="171450" marR="0" lvl="0" indent="-171450" defTabSz="914400" eaLnBrk="1" fontAlgn="auto" latinLnBrk="0" hangingPunct="1">
              <a:lnSpc>
                <a:spcPct val="100000"/>
              </a:lnSpc>
              <a:spcBef>
                <a:spcPts val="400"/>
              </a:spcBef>
              <a:spcAft>
                <a:spcPts val="0"/>
              </a:spcAft>
              <a:buClrTx/>
              <a:buSzTx/>
              <a:buFont typeface="Arial" panose="020B0604020202020204" pitchFamily="34" charset="0"/>
              <a:buChar char="•"/>
              <a:tabLst/>
              <a:defRPr/>
            </a:pPr>
            <a:endParaRPr lang="nl-NL" sz="1200">
              <a:effectLst/>
              <a:latin typeface="Verdana" panose="020B060403050404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400"/>
              </a:spcBef>
              <a:spcAft>
                <a:spcPts val="0"/>
              </a:spcAft>
              <a:buClrTx/>
              <a:buSzTx/>
              <a:buFont typeface="Arial" panose="020B0604020202020204" pitchFamily="34" charset="0"/>
              <a:buNone/>
              <a:tabLst/>
              <a:defRPr/>
            </a:pPr>
            <a:r>
              <a:rPr lang="nl-NL">
                <a:hlinkClick r:id="rId3"/>
              </a:rPr>
              <a:t>Voorlichting </a:t>
            </a:r>
            <a:r>
              <a:rPr lang="nl-NL" err="1">
                <a:hlinkClick r:id="rId3"/>
              </a:rPr>
              <a:t>valpreventie</a:t>
            </a:r>
            <a:r>
              <a:rPr lang="nl-NL">
                <a:hlinkClick r:id="rId3"/>
              </a:rPr>
              <a:t> voor ouderen | VeiligheidNL</a:t>
            </a:r>
            <a:endParaRPr lang="nl-NL" sz="1200">
              <a:effectLst/>
              <a:latin typeface="Verdana" panose="020B0604030504040204" pitchFamily="34" charset="0"/>
              <a:ea typeface="Calibri" panose="020F0502020204030204" pitchFamily="34" charset="0"/>
              <a:cs typeface="Times New Roman" panose="02020603050405020304" pitchFamily="18" charset="0"/>
            </a:endParaRPr>
          </a:p>
          <a:p>
            <a:endParaRPr lang="nl-NL"/>
          </a:p>
        </p:txBody>
      </p:sp>
    </p:spTree>
    <p:extLst>
      <p:ext uri="{BB962C8B-B14F-4D97-AF65-F5344CB8AC3E}">
        <p14:creationId xmlns:p14="http://schemas.microsoft.com/office/powerpoint/2010/main" val="26268298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nl-NL" sz="1200">
                <a:effectLst/>
                <a:latin typeface="Verdana" panose="020B0604030504040204" pitchFamily="34" charset="0"/>
                <a:ea typeface="Calibri" panose="020F0502020204030204" pitchFamily="34" charset="0"/>
                <a:cs typeface="Calibri" panose="020F0502020204030204" pitchFamily="34" charset="0"/>
              </a:rPr>
              <a:t>Om voorlichting te geven aan ouderen met een matig valrisico komt binnenkort een </a:t>
            </a:r>
            <a:r>
              <a:rPr lang="nl-NL" sz="1200" err="1">
                <a:effectLst/>
                <a:latin typeface="Verdana" panose="020B0604030504040204" pitchFamily="34" charset="0"/>
                <a:ea typeface="Calibri" panose="020F0502020204030204" pitchFamily="34" charset="0"/>
                <a:cs typeface="Calibri" panose="020F0502020204030204" pitchFamily="34" charset="0"/>
              </a:rPr>
              <a:t>toolkit</a:t>
            </a:r>
            <a:r>
              <a:rPr lang="nl-NL" sz="1200">
                <a:effectLst/>
                <a:latin typeface="Verdana" panose="020B0604030504040204" pitchFamily="34" charset="0"/>
                <a:ea typeface="Calibri" panose="020F0502020204030204" pitchFamily="34" charset="0"/>
                <a:cs typeface="Calibri" panose="020F0502020204030204" pitchFamily="34" charset="0"/>
              </a:rPr>
              <a:t> beschikbaar.</a:t>
            </a:r>
          </a:p>
          <a:p>
            <a:pPr marL="0" marR="0" lvl="0" indent="0" defTabSz="914400" eaLnBrk="1" fontAlgn="auto" latinLnBrk="0" hangingPunct="1">
              <a:lnSpc>
                <a:spcPct val="100000"/>
              </a:lnSpc>
              <a:spcBef>
                <a:spcPts val="400"/>
              </a:spcBef>
              <a:spcAft>
                <a:spcPts val="0"/>
              </a:spcAft>
              <a:buClrTx/>
              <a:buSzTx/>
              <a:buFontTx/>
              <a:buNone/>
              <a:tabLst/>
              <a:defRPr/>
            </a:pPr>
            <a:r>
              <a:rPr lang="nl-NL" sz="1200">
                <a:effectLst/>
                <a:latin typeface="Verdana" panose="020B0604030504040204" pitchFamily="34" charset="0"/>
                <a:ea typeface="Calibri" panose="020F0502020204030204" pitchFamily="34" charset="0"/>
                <a:cs typeface="Calibri" panose="020F0502020204030204" pitchFamily="34" charset="0"/>
              </a:rPr>
              <a:t>Deze kan ingezet worden op bijvoorbeeld een vitaliteitsbijeenkomst.</a:t>
            </a:r>
          </a:p>
          <a:p>
            <a:pPr marL="0" marR="0" lvl="0" indent="0" defTabSz="914400" eaLnBrk="1" fontAlgn="auto" latinLnBrk="0" hangingPunct="1">
              <a:lnSpc>
                <a:spcPct val="100000"/>
              </a:lnSpc>
              <a:spcBef>
                <a:spcPts val="400"/>
              </a:spcBef>
              <a:spcAft>
                <a:spcPts val="0"/>
              </a:spcAft>
              <a:buClrTx/>
              <a:buSzTx/>
              <a:buFontTx/>
              <a:buNone/>
              <a:tabLst/>
              <a:defRPr/>
            </a:pPr>
            <a:endParaRPr lang="nl-NL" sz="1200">
              <a:effectLst/>
              <a:latin typeface="Verdana" panose="020B060403050404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400"/>
              </a:spcBef>
              <a:spcAft>
                <a:spcPts val="0"/>
              </a:spcAft>
              <a:buClrTx/>
              <a:buSzTx/>
              <a:buFontTx/>
              <a:buNone/>
              <a:tabLst/>
              <a:defRPr/>
            </a:pPr>
            <a:r>
              <a:rPr lang="nl-NL" sz="1200">
                <a:effectLst/>
                <a:latin typeface="Verdana" panose="020B0604030504040204" pitchFamily="34" charset="0"/>
                <a:ea typeface="Calibri" panose="020F0502020204030204" pitchFamily="34" charset="0"/>
                <a:cs typeface="Calibri" panose="020F0502020204030204" pitchFamily="34" charset="0"/>
              </a:rPr>
              <a:t>Ouderen met een matig valrisico worden doorverwezen naar een valpreventieve beweeginterventie: Vallen Verleden Tijd, In Balans of </a:t>
            </a:r>
            <a:r>
              <a:rPr lang="nl-NL" sz="1200" err="1">
                <a:effectLst/>
                <a:latin typeface="Verdana" panose="020B0604030504040204" pitchFamily="34" charset="0"/>
                <a:ea typeface="Calibri" panose="020F0502020204030204" pitchFamily="34" charset="0"/>
                <a:cs typeface="Calibri" panose="020F0502020204030204" pitchFamily="34" charset="0"/>
              </a:rPr>
              <a:t>Otago</a:t>
            </a:r>
            <a:r>
              <a:rPr lang="nl-NL" sz="1200">
                <a:effectLst/>
                <a:latin typeface="Verdana" panose="020B0604030504040204" pitchFamily="34" charset="0"/>
                <a:ea typeface="Calibri" panose="020F0502020204030204" pitchFamily="34" charset="0"/>
                <a:cs typeface="Calibri" panose="020F0502020204030204" pitchFamily="34" charset="0"/>
              </a:rPr>
              <a:t>.</a:t>
            </a:r>
          </a:p>
          <a:p>
            <a:pPr marL="0" marR="0" lvl="0" indent="0" defTabSz="914400" eaLnBrk="1" fontAlgn="auto" latinLnBrk="0" hangingPunct="1">
              <a:lnSpc>
                <a:spcPct val="100000"/>
              </a:lnSpc>
              <a:spcBef>
                <a:spcPts val="400"/>
              </a:spcBef>
              <a:spcAft>
                <a:spcPts val="0"/>
              </a:spcAft>
              <a:buClrTx/>
              <a:buSzTx/>
              <a:buFontTx/>
              <a:buNone/>
              <a:tabLst/>
              <a:defRPr/>
            </a:pPr>
            <a:r>
              <a:rPr lang="nl-NL" sz="1200">
                <a:effectLst/>
                <a:latin typeface="Verdana" panose="020B0604030504040204" pitchFamily="34" charset="0"/>
                <a:ea typeface="Calibri" panose="020F0502020204030204" pitchFamily="34" charset="0"/>
                <a:cs typeface="Calibri" panose="020F0502020204030204" pitchFamily="34" charset="0"/>
              </a:rPr>
              <a:t>Ik vertel straks meer over deze erkende interventies</a:t>
            </a:r>
          </a:p>
        </p:txBody>
      </p:sp>
    </p:spTree>
    <p:extLst>
      <p:ext uri="{BB962C8B-B14F-4D97-AF65-F5344CB8AC3E}">
        <p14:creationId xmlns:p14="http://schemas.microsoft.com/office/powerpoint/2010/main" val="26811191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sz="1200" dirty="0">
                <a:effectLst/>
                <a:latin typeface="Verdana" panose="020B0604030504040204" pitchFamily="34" charset="0"/>
                <a:ea typeface="Calibri" panose="020F0502020204030204" pitchFamily="34" charset="0"/>
                <a:cs typeface="Calibri" panose="020F0502020204030204" pitchFamily="34" charset="0"/>
              </a:rPr>
              <a:t>Ouderen met een hoog valrisico krijgen interventies en advies op maat op basis van de geïdentificeerde valrisicofactoren uit de Valanalyse.</a:t>
            </a:r>
          </a:p>
          <a:p>
            <a:r>
              <a:rPr lang="nl-NL" sz="1200" dirty="0">
                <a:effectLst/>
                <a:latin typeface="Verdana" panose="020B0604030504040204" pitchFamily="34" charset="0"/>
                <a:ea typeface="Calibri" panose="020F0502020204030204" pitchFamily="34" charset="0"/>
                <a:cs typeface="Calibri" panose="020F0502020204030204" pitchFamily="34" charset="0"/>
              </a:rPr>
              <a:t>Daaruit kan bijvoorbeeld valangst geconstateerd worden.</a:t>
            </a:r>
          </a:p>
          <a:p>
            <a:r>
              <a:rPr lang="nl-NL" sz="1200" dirty="0">
                <a:effectLst/>
                <a:latin typeface="Verdana" panose="020B0604030504040204" pitchFamily="34" charset="0"/>
                <a:ea typeface="Calibri" panose="020F0502020204030204" pitchFamily="34" charset="0"/>
                <a:cs typeface="Calibri" panose="020F0502020204030204" pitchFamily="34" charset="0"/>
              </a:rPr>
              <a:t>Om ouderen met valangst meer te laten bewegen is daarom een specifieke aanpak nodig, gericht op het wegnemen van de valangst en het vergroten van het vertrouwen in eigen bewegingsvaardigheden.</a:t>
            </a:r>
          </a:p>
          <a:p>
            <a:r>
              <a:rPr lang="nl-NL" sz="1200" dirty="0">
                <a:effectLst/>
                <a:latin typeface="Verdana" panose="020B0604030504040204" pitchFamily="34" charset="0"/>
                <a:ea typeface="Calibri" panose="020F0502020204030204" pitchFamily="34" charset="0"/>
                <a:cs typeface="Calibri" panose="020F0502020204030204" pitchFamily="34" charset="0"/>
              </a:rPr>
              <a:t>In Nederland is daarvoor de erkende interventie Zicht op Evenwicht beschikbaar.</a:t>
            </a:r>
          </a:p>
          <a:p>
            <a:r>
              <a:rPr lang="nl-NL" sz="1200" dirty="0">
                <a:effectLst/>
                <a:latin typeface="Verdana" panose="020B0604030504040204" pitchFamily="34" charset="0"/>
                <a:ea typeface="Calibri" panose="020F0502020204030204" pitchFamily="34" charset="0"/>
                <a:cs typeface="Calibri" panose="020F0502020204030204" pitchFamily="34" charset="0"/>
              </a:rPr>
              <a:t>Dit is een aanpak gebaseerd op cognitieve gedragstherapie</a:t>
            </a:r>
            <a:endParaRPr lang="nl-NL" sz="1200" dirty="0">
              <a:effectLst/>
              <a:latin typeface="Verdana" panose="020B0604030504040204" pitchFamily="34" charset="0"/>
              <a:cs typeface="Calibri" panose="020F0502020204030204" pitchFamily="34" charset="0"/>
            </a:endParaRPr>
          </a:p>
          <a:p>
            <a:pPr marL="0" marR="0" lvl="0" indent="0" defTabSz="914400" eaLnBrk="1" fontAlgn="auto" latinLnBrk="0" hangingPunct="1">
              <a:lnSpc>
                <a:spcPct val="100000"/>
              </a:lnSpc>
              <a:spcBef>
                <a:spcPts val="400"/>
              </a:spcBef>
              <a:spcAft>
                <a:spcPts val="0"/>
              </a:spcAft>
              <a:buClrTx/>
              <a:buSzTx/>
              <a:buFontTx/>
              <a:buNone/>
              <a:tabLst/>
              <a:defRPr/>
            </a:pPr>
            <a:endParaRPr lang="nl-NL" sz="1200" dirty="0">
              <a:effectLst/>
              <a:latin typeface="Verdana" panose="020B060403050404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400"/>
              </a:spcBef>
              <a:spcAft>
                <a:spcPts val="0"/>
              </a:spcAft>
              <a:buClrTx/>
              <a:buSzTx/>
              <a:buFontTx/>
              <a:buNone/>
              <a:tabLst/>
              <a:defRPr/>
            </a:pPr>
            <a:r>
              <a:rPr lang="nl-NL" sz="1200" dirty="0">
                <a:effectLst/>
                <a:latin typeface="Verdana" panose="020B0604030504040204" pitchFamily="34" charset="0"/>
                <a:ea typeface="Calibri" panose="020F0502020204030204" pitchFamily="34" charset="0"/>
                <a:cs typeface="Calibri" panose="020F0502020204030204" pitchFamily="34" charset="0"/>
              </a:rPr>
              <a:t>Daarnaast worden ouderen doorverwezen naar een valpreventieve beweeginterventie: In Balans of Otago. </a:t>
            </a:r>
            <a:r>
              <a:rPr lang="nl-NL" sz="1800" dirty="0">
                <a:effectLst/>
                <a:latin typeface="Segoe UI" panose="020B0502040204020203" pitchFamily="34" charset="0"/>
              </a:rPr>
              <a:t>In Balans en Otago moeten wel aangepast worden voor ouderen met een indicatiestelling die het volgen onder de ZVW zie voor meer informatie: </a:t>
            </a:r>
            <a:r>
              <a:rPr lang="nl-NL" dirty="0">
                <a:hlinkClick r:id="rId3"/>
              </a:rPr>
              <a:t>criteria valpreventieve beweeginterventies.pdf (veiligheid.nl)</a:t>
            </a:r>
            <a:r>
              <a:rPr lang="nl-NL" dirty="0"/>
              <a:t> </a:t>
            </a:r>
            <a:endParaRPr lang="nl-NL" sz="1200" dirty="0">
              <a:effectLst/>
              <a:latin typeface="Verdana" panose="020B060403050404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400"/>
              </a:spcBef>
              <a:spcAft>
                <a:spcPts val="0"/>
              </a:spcAft>
              <a:buClrTx/>
              <a:buSzTx/>
              <a:buFontTx/>
              <a:buNone/>
              <a:tabLst/>
              <a:defRPr/>
            </a:pPr>
            <a:r>
              <a:rPr lang="nl-NL" sz="1200" dirty="0">
                <a:effectLst/>
                <a:latin typeface="Verdana" panose="020B0604030504040204" pitchFamily="34" charset="0"/>
                <a:ea typeface="Calibri" panose="020F0502020204030204" pitchFamily="34" charset="0"/>
                <a:cs typeface="Calibri" panose="020F0502020204030204" pitchFamily="34" charset="0"/>
              </a:rPr>
              <a:t>Ik vertel zo meer over deze erkende interventies</a:t>
            </a:r>
          </a:p>
          <a:p>
            <a:endParaRPr lang="nl-NL" dirty="0"/>
          </a:p>
        </p:txBody>
      </p:sp>
    </p:spTree>
    <p:extLst>
      <p:ext uri="{BB962C8B-B14F-4D97-AF65-F5344CB8AC3E}">
        <p14:creationId xmlns:p14="http://schemas.microsoft.com/office/powerpoint/2010/main" val="347672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nl-NL" sz="1200">
                <a:effectLst/>
                <a:latin typeface="Verdana" panose="020B0604030504040204" pitchFamily="34" charset="0"/>
                <a:ea typeface="Calibri" panose="020F0502020204030204" pitchFamily="34" charset="0"/>
                <a:cs typeface="Calibri" panose="020F0502020204030204" pitchFamily="34" charset="0"/>
              </a:rPr>
              <a:t>Een valpreventieve beweeginterventie kan </a:t>
            </a:r>
            <a:r>
              <a:rPr lang="nl-NL" sz="1200" b="1">
                <a:effectLst/>
                <a:latin typeface="Verdana" panose="020B0604030504040204" pitchFamily="34" charset="0"/>
                <a:ea typeface="Calibri" panose="020F0502020204030204" pitchFamily="34" charset="0"/>
                <a:cs typeface="Calibri" panose="020F0502020204030204" pitchFamily="34" charset="0"/>
              </a:rPr>
              <a:t>aangevuld worden met de aanpak van andere risicofactoren</a:t>
            </a:r>
            <a:r>
              <a:rPr lang="nl-NL" sz="1200">
                <a:effectLst/>
                <a:latin typeface="Verdana" panose="020B0604030504040204" pitchFamily="34" charset="0"/>
                <a:ea typeface="Calibri" panose="020F0502020204030204" pitchFamily="34" charset="0"/>
                <a:cs typeface="Calibri" panose="020F0502020204030204" pitchFamily="34" charset="0"/>
              </a:rPr>
              <a:t>; een erkende interventie waarmee je integraal werkt met een voedingsaanpak, valpreventieve beweeginterventie en sociale contacten is Thuis Onbezorgd Mobiel (TOM)</a:t>
            </a:r>
          </a:p>
          <a:p>
            <a:pPr marL="0" marR="0" lvl="0" indent="0" defTabSz="914400" eaLnBrk="1" fontAlgn="auto" latinLnBrk="0" hangingPunct="1">
              <a:lnSpc>
                <a:spcPct val="100000"/>
              </a:lnSpc>
              <a:spcBef>
                <a:spcPts val="400"/>
              </a:spcBef>
              <a:spcAft>
                <a:spcPts val="0"/>
              </a:spcAft>
              <a:buClrTx/>
              <a:buSzTx/>
              <a:buFontTx/>
              <a:buNone/>
              <a:tabLst/>
              <a:defRPr/>
            </a:pPr>
            <a:endParaRPr lang="nl-NL" sz="1200">
              <a:effectLst/>
              <a:latin typeface="Verdana" panose="020B0604030504040204" pitchFamily="34" charset="0"/>
              <a:ea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400"/>
              </a:spcBef>
              <a:spcAft>
                <a:spcPts val="0"/>
              </a:spcAft>
              <a:buClrTx/>
              <a:buSzTx/>
              <a:buFontTx/>
              <a:buNone/>
              <a:tabLst/>
              <a:defRPr/>
            </a:pPr>
            <a:r>
              <a:rPr lang="nl-NL">
                <a:hlinkClick r:id="rId3"/>
              </a:rPr>
              <a:t>Thuis Onbezorgd Mobiel | VeiligheidNL</a:t>
            </a:r>
            <a:endParaRPr lang="nl-NL" sz="1200">
              <a:effectLst/>
              <a:latin typeface="Verdana" panose="020B060403050404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84348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a:defRPr/>
            </a:pPr>
            <a:r>
              <a:rPr lang="nl-NL" dirty="0"/>
              <a:t>Het is essentieel dat ouderen ook na een valpreventieve beweeginterventie doorgaan met bewegen. </a:t>
            </a:r>
            <a:endParaRPr lang="en-US" dirty="0"/>
          </a:p>
          <a:p>
            <a:pPr marL="0" marR="0" lvl="0" indent="0" defTabSz="914400">
              <a:lnSpc>
                <a:spcPct val="100000"/>
              </a:lnSpc>
              <a:spcBef>
                <a:spcPts val="400"/>
              </a:spcBef>
              <a:spcAft>
                <a:spcPts val="0"/>
              </a:spcAft>
              <a:buClrTx/>
              <a:buSzTx/>
              <a:buFontTx/>
              <a:buNone/>
              <a:tabLst/>
              <a:defRPr/>
            </a:pPr>
            <a:r>
              <a:rPr lang="nl-NL" dirty="0"/>
              <a:t>Daarom is de laatste stap in de Ketenaanpak Valpreventie een goede doorgeleiding naar structureel aanbod.</a:t>
            </a:r>
          </a:p>
        </p:txBody>
      </p:sp>
      <p:sp>
        <p:nvSpPr>
          <p:cNvPr id="4" name="Tijdelijke aanduiding voor dianummer 3"/>
          <p:cNvSpPr>
            <a:spLocks noGrp="1"/>
          </p:cNvSpPr>
          <p:nvPr>
            <p:ph type="sldNum" sz="quarter" idx="5"/>
          </p:nvPr>
        </p:nvSpPr>
        <p:spPr/>
        <p:txBody>
          <a:bodyPr/>
          <a:lstStyle/>
          <a:p>
            <a:pPr lvl="0"/>
            <a:fld id="{EFEA4A11-3B54-4C0A-80B9-93E1439E0F3E}" type="slidenum">
              <a:rPr lang="nl-NL" smtClean="0"/>
              <a:t>29</a:t>
            </a:fld>
            <a:endParaRPr lang="nl-NL"/>
          </a:p>
        </p:txBody>
      </p:sp>
    </p:spTree>
    <p:extLst>
      <p:ext uri="{BB962C8B-B14F-4D97-AF65-F5344CB8AC3E}">
        <p14:creationId xmlns:p14="http://schemas.microsoft.com/office/powerpoint/2010/main" val="1439340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We bekijken een korte animatie.</a:t>
            </a:r>
            <a:endParaRPr lang="en-US"/>
          </a:p>
          <a:p>
            <a:r>
              <a:rPr lang="nl-NL"/>
              <a:t>Hierin wordt de impact van valongevallen goed duidelijk.</a:t>
            </a:r>
          </a:p>
          <a:p>
            <a:endParaRPr lang="nl-NL"/>
          </a:p>
          <a:p>
            <a:r>
              <a:rPr lang="nl-NL" sz="1800">
                <a:effectLst/>
                <a:latin typeface="Segoe UI" panose="020B0502040204020203" pitchFamily="34" charset="0"/>
              </a:rPr>
              <a:t>https://www.youtube.com/watch?v=vFrlTfrQ1nQ </a:t>
            </a:r>
            <a:endParaRPr lang="nl-NL"/>
          </a:p>
        </p:txBody>
      </p:sp>
    </p:spTree>
    <p:extLst>
      <p:ext uri="{BB962C8B-B14F-4D97-AF65-F5344CB8AC3E}">
        <p14:creationId xmlns:p14="http://schemas.microsoft.com/office/powerpoint/2010/main" val="21885884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Belangrijke aandachtspunten bij de doorgeleiding naar structureel aanbod is dat wandelen alleen niet genoeg is!</a:t>
            </a:r>
          </a:p>
          <a:p>
            <a:r>
              <a:rPr lang="nl-NL"/>
              <a:t>Om de effecten van een valpreventieve beweeginterventie te behouden is het essentieel dat ouderen doorgaan met beweegoefeningen voor balans en spierkracht.</a:t>
            </a:r>
          </a:p>
          <a:p>
            <a:r>
              <a:rPr lang="nl-NL"/>
              <a:t>Om ouderen goed door te geleiden is het belangrijk dat het sport- en beweegaanbod goed in kaart is. </a:t>
            </a:r>
            <a:endParaRPr lang="en-US"/>
          </a:p>
          <a:p>
            <a:r>
              <a:rPr lang="nl-NL"/>
              <a:t>Buurtsportcoaches of sportbedrijven kunnen hier een rol in spelen. </a:t>
            </a:r>
          </a:p>
          <a:p>
            <a:r>
              <a:rPr lang="nl-NL"/>
              <a:t>Ouderen kunnen tijdens de valpreventieve beweeginterventie alvast kennismaken met het vervolgaanbod.</a:t>
            </a:r>
          </a:p>
          <a:p>
            <a:r>
              <a:rPr lang="nl-NL"/>
              <a:t>Bijvoorbeeld door sport- en beweegaanbieders uit te nodigen of door op sport- en beweeg "safari" te gaan in de wijk. </a:t>
            </a:r>
          </a:p>
          <a:p>
            <a:r>
              <a:rPr lang="nl-NL"/>
              <a:t>Het is belangrijk om hier niet te lang mee te wachten. </a:t>
            </a:r>
          </a:p>
          <a:p>
            <a:r>
              <a:rPr lang="nl-NL"/>
              <a:t>Vertrouwen bij de ouderen wekken kost tijd. </a:t>
            </a:r>
          </a:p>
          <a:p>
            <a:r>
              <a:rPr lang="nl-NL"/>
              <a:t>In het praktijkvoorbeeld lees je hoe ze hier in Rotterdam invulling aan geven.</a:t>
            </a:r>
          </a:p>
          <a:p>
            <a:endParaRPr lang="nl-NL"/>
          </a:p>
          <a:p>
            <a:r>
              <a:rPr lang="nl-NL">
                <a:hlinkClick r:id="rId3"/>
              </a:rPr>
              <a:t>Rotterdam houdt ouderen in beweging na valpreventieve beweeginterventie | VeiligheidNL</a:t>
            </a:r>
            <a:endParaRPr lang="nl-NL"/>
          </a:p>
        </p:txBody>
      </p:sp>
    </p:spTree>
    <p:extLst>
      <p:ext uri="{BB962C8B-B14F-4D97-AF65-F5344CB8AC3E}">
        <p14:creationId xmlns:p14="http://schemas.microsoft.com/office/powerpoint/2010/main" val="42181356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b="0" i="0" dirty="0">
                <a:solidFill>
                  <a:srgbClr val="26384B"/>
                </a:solidFill>
                <a:effectLst/>
                <a:latin typeface="Inter"/>
              </a:rPr>
              <a:t>Een geslaagde implementatie van de Ketenaanpak Valpreventie begint met een goede voorbereiding. Borgen zorgt voor een duurzame ketenaanpak. </a:t>
            </a:r>
            <a:endParaRPr lang="nl-NL" dirty="0"/>
          </a:p>
        </p:txBody>
      </p:sp>
    </p:spTree>
    <p:extLst>
      <p:ext uri="{BB962C8B-B14F-4D97-AF65-F5344CB8AC3E}">
        <p14:creationId xmlns:p14="http://schemas.microsoft.com/office/powerpoint/2010/main" val="2889349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dirty="0"/>
              <a:t>Hoe bereid je nu voor? </a:t>
            </a:r>
          </a:p>
          <a:p>
            <a:endParaRPr lang="nl-NL" dirty="0"/>
          </a:p>
          <a:p>
            <a:r>
              <a:rPr lang="nl-NL" dirty="0"/>
              <a:t>VeiligheidNL en VNG hebben samen </a:t>
            </a:r>
            <a:r>
              <a:rPr lang="nl-NL" b="0" i="0" dirty="0">
                <a:solidFill>
                  <a:srgbClr val="26384B"/>
                </a:solidFill>
                <a:effectLst/>
                <a:latin typeface="Inter"/>
              </a:rPr>
              <a:t>een </a:t>
            </a:r>
            <a:r>
              <a:rPr lang="nl-NL" b="1" i="0" u="sng" dirty="0">
                <a:effectLst/>
                <a:latin typeface="Inter"/>
                <a:hlinkClick r:id="rId3"/>
              </a:rPr>
              <a:t>afsprakenleidraad</a:t>
            </a:r>
            <a:r>
              <a:rPr lang="nl-NL" b="0" i="0" dirty="0">
                <a:solidFill>
                  <a:srgbClr val="26384B"/>
                </a:solidFill>
                <a:effectLst/>
                <a:latin typeface="Inter"/>
              </a:rPr>
              <a:t> ontwikkeld. Deze leidraad geeft per ketenstap een kort en bondig overzicht wat er georganiseerd moet worden door gemeenten en zorgverzekeraars. Ook is opgenomen wat vanuit het GALA, IZA en de transformatiemiddelen wordt bekostigd.</a:t>
            </a:r>
          </a:p>
          <a:p>
            <a:endParaRPr lang="nl-NL" b="0" i="0" dirty="0">
              <a:solidFill>
                <a:srgbClr val="26384B"/>
              </a:solidFill>
              <a:effectLst/>
              <a:latin typeface="Inter"/>
            </a:endParaRPr>
          </a:p>
          <a:p>
            <a:pPr algn="l"/>
            <a:r>
              <a:rPr lang="nl-NL" b="0" i="0" dirty="0">
                <a:solidFill>
                  <a:srgbClr val="26384B"/>
                </a:solidFill>
                <a:effectLst/>
                <a:latin typeface="Inter"/>
              </a:rPr>
              <a:t>Een regievoerder creëert samenhang in de aanpak en verbindt partijen met elkaar. Daarnaast bewaakt de regievoerder de voortgang door tijdig knel- of verbeterpunten te signaleren en stuurt zo nodig bij. Voor de borging is het belangrijk dat de regievoerder voor langere periode betrokken blijft. Afhankelijk van de grootte van de gemeente kan het ook handig zijn om een of meerdere lokale coördinatoren aan te stellen. </a:t>
            </a:r>
          </a:p>
          <a:p>
            <a:pPr algn="l"/>
            <a:endParaRPr lang="nl-NL" b="0" i="0" dirty="0">
              <a:solidFill>
                <a:srgbClr val="26384B"/>
              </a:solidFill>
              <a:effectLst/>
              <a:latin typeface="Inter"/>
            </a:endParaRPr>
          </a:p>
          <a:p>
            <a:pPr algn="l"/>
            <a:r>
              <a:rPr lang="nl-NL" b="0" i="0" dirty="0">
                <a:solidFill>
                  <a:srgbClr val="26384B"/>
                </a:solidFill>
                <a:effectLst/>
                <a:latin typeface="Inter"/>
              </a:rPr>
              <a:t>Voordat je van start kan gaan is het belangrijk om inzicht te hebben in de uitgangssituatie in jouw gemeente. Stel jezelf de vragen over:</a:t>
            </a:r>
          </a:p>
          <a:p>
            <a:pPr marL="171450" indent="-171450" algn="l">
              <a:buFont typeface="Arial" panose="020B0604020202020204" pitchFamily="34" charset="0"/>
              <a:buChar char="•"/>
            </a:pPr>
            <a:r>
              <a:rPr lang="nl-NL" b="0" i="0" dirty="0">
                <a:solidFill>
                  <a:srgbClr val="26384B"/>
                </a:solidFill>
                <a:effectLst/>
                <a:latin typeface="Inter"/>
              </a:rPr>
              <a:t>Ouderenpopulatie</a:t>
            </a:r>
          </a:p>
          <a:p>
            <a:pPr marL="171450" indent="-171450" algn="l">
              <a:buFont typeface="Arial" panose="020B0604020202020204" pitchFamily="34" charset="0"/>
              <a:buChar char="•"/>
            </a:pPr>
            <a:r>
              <a:rPr lang="nl-NL" b="0" i="0" dirty="0">
                <a:solidFill>
                  <a:srgbClr val="26384B"/>
                </a:solidFill>
                <a:effectLst/>
                <a:latin typeface="Inter"/>
              </a:rPr>
              <a:t>Beleid en bestuur</a:t>
            </a:r>
          </a:p>
          <a:p>
            <a:pPr marL="171450" indent="-171450" algn="l">
              <a:buFont typeface="Arial" panose="020B0604020202020204" pitchFamily="34" charset="0"/>
              <a:buChar char="•"/>
            </a:pPr>
            <a:r>
              <a:rPr lang="nl-NL" b="0" i="0" dirty="0">
                <a:solidFill>
                  <a:srgbClr val="26384B"/>
                </a:solidFill>
                <a:effectLst/>
                <a:latin typeface="Inter"/>
              </a:rPr>
              <a:t>Partners</a:t>
            </a:r>
          </a:p>
          <a:p>
            <a:pPr marL="0" indent="0">
              <a:buFont typeface="Arial" panose="020B0604020202020204" pitchFamily="34" charset="0"/>
              <a:buNone/>
            </a:pPr>
            <a:endParaRPr lang="nl-NL" b="0" i="0" dirty="0">
              <a:solidFill>
                <a:srgbClr val="26384B"/>
              </a:solidFill>
              <a:effectLst/>
              <a:latin typeface="Inter"/>
            </a:endParaRPr>
          </a:p>
          <a:p>
            <a:pPr marL="0" indent="0">
              <a:buFont typeface="Arial" panose="020B0604020202020204" pitchFamily="34" charset="0"/>
              <a:buNone/>
            </a:pPr>
            <a:r>
              <a:rPr lang="nl-NL" b="0" i="0" dirty="0">
                <a:solidFill>
                  <a:srgbClr val="26384B"/>
                </a:solidFill>
                <a:effectLst/>
                <a:latin typeface="Inter"/>
              </a:rPr>
              <a:t>Let ook op risicogroepen: </a:t>
            </a:r>
          </a:p>
          <a:p>
            <a:pPr marL="171450" indent="-171450">
              <a:buFontTx/>
              <a:buChar char="-"/>
            </a:pPr>
            <a:r>
              <a:rPr lang="nl-NL" dirty="0">
                <a:hlinkClick r:id="rId4"/>
              </a:rPr>
              <a:t>Valpreventie bij ouderen met een lage SES en/of migratieachtergrond | VeiligheidNL</a:t>
            </a:r>
            <a:endParaRPr lang="nl-NL" b="0" i="0" dirty="0">
              <a:solidFill>
                <a:srgbClr val="26384B"/>
              </a:solidFill>
              <a:effectLst/>
              <a:latin typeface="Inter"/>
            </a:endParaRPr>
          </a:p>
          <a:p>
            <a:pPr marL="171450" indent="-171450">
              <a:buFontTx/>
              <a:buChar char="-"/>
            </a:pPr>
            <a:r>
              <a:rPr lang="nl-NL" dirty="0">
                <a:hlinkClick r:id="rId5"/>
              </a:rPr>
              <a:t>Valpreventie bij dementie en cognitieve stoornissen | VeiligheidNL</a:t>
            </a:r>
            <a:br>
              <a:rPr lang="nl-NL" b="0" i="0" dirty="0">
                <a:solidFill>
                  <a:srgbClr val="26384B"/>
                </a:solidFill>
                <a:effectLst/>
                <a:latin typeface="Inter"/>
              </a:rPr>
            </a:br>
            <a:endParaRPr lang="nl-NL" b="0" i="0" dirty="0">
              <a:solidFill>
                <a:srgbClr val="26384B"/>
              </a:solidFill>
              <a:effectLst/>
              <a:latin typeface="Inter"/>
            </a:endParaRPr>
          </a:p>
          <a:p>
            <a:pPr marL="0" indent="0">
              <a:buFont typeface="Arial" panose="020B0604020202020204" pitchFamily="34" charset="0"/>
              <a:buNone/>
            </a:pPr>
            <a:r>
              <a:rPr lang="nl-NL" b="0" i="0" dirty="0">
                <a:solidFill>
                  <a:srgbClr val="26384B"/>
                </a:solidFill>
                <a:effectLst/>
                <a:latin typeface="Inter"/>
              </a:rPr>
              <a:t>Met wie ga je samenwerken om valpreventie te implementeren in de gemeente? Welke netwerken zijn er al in de gemeenten waarbij je kunt aanhaken? Denk lokaal aan: geriatrienetwerken, Parkinson netwerken of regionaal aan: ROSSEN (Regionale Ondersteuningsstructuren) en de GGD. Welke afspraken bestaan al tussen ketenpartners? Organiseer een bijeenkomst met stakeholders om partijen te enthousiasmeren en om bewustzijn en draagvlak te creëren. Formuleer een gedeelde visie dit maakt het makkelijker om de aanpak te realiseren. Maak afspraken over wie wat doet en hoe partijen naar elkaar kunnen verwijzen, zodat iedereen in de keten weet wat de vervolgstappen zijn. </a:t>
            </a:r>
          </a:p>
          <a:p>
            <a:r>
              <a:rPr lang="nl-NL" b="0" i="0" dirty="0">
                <a:solidFill>
                  <a:srgbClr val="26384B"/>
                </a:solidFill>
                <a:effectLst/>
                <a:latin typeface="Inter"/>
              </a:rPr>
              <a:t> </a:t>
            </a:r>
            <a:endParaRPr lang="nl-NL" dirty="0"/>
          </a:p>
        </p:txBody>
      </p:sp>
    </p:spTree>
    <p:extLst>
      <p:ext uri="{BB962C8B-B14F-4D97-AF65-F5344CB8AC3E}">
        <p14:creationId xmlns:p14="http://schemas.microsoft.com/office/powerpoint/2010/main" val="23074273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dirty="0"/>
              <a:t>Het lokaal inrichten van de Ketenaanpak Valpreventie is een randvoorwaarde voor effectieve valpreventie.</a:t>
            </a:r>
            <a:endParaRPr lang="en-US" dirty="0"/>
          </a:p>
          <a:p>
            <a:r>
              <a:rPr lang="nl-NL" dirty="0"/>
              <a:t>In de stap voorbereiden is het bereiken van ouderen en hen motiveren om aan de slag te gaan met valpreventie belangrijk.  </a:t>
            </a:r>
          </a:p>
          <a:p>
            <a:r>
              <a:rPr lang="nl-NL" dirty="0"/>
              <a:t>Dit blijkt in de praktijk best een uitdaging.</a:t>
            </a:r>
          </a:p>
          <a:p>
            <a:r>
              <a:rPr lang="nl-NL" dirty="0"/>
              <a:t>Vaak schatten ouderen hun valrisico laag in. </a:t>
            </a:r>
          </a:p>
          <a:p>
            <a:r>
              <a:rPr lang="nl-NL" dirty="0"/>
              <a:t>Gelukkig is er veel bekend over wat werkt bij het motiveren van ouderen voor valpreventie. </a:t>
            </a:r>
          </a:p>
          <a:p>
            <a:r>
              <a:rPr lang="nl-NL" dirty="0"/>
              <a:t>Meer informatie hierover is te vinden op de website van VeiligheidNL.</a:t>
            </a:r>
          </a:p>
          <a:p>
            <a:r>
              <a:rPr lang="nl-NL" dirty="0"/>
              <a:t>Hier vind je onder andere de volgende tools:</a:t>
            </a:r>
          </a:p>
          <a:p>
            <a:pPr marL="171450" indent="-171450">
              <a:buFontTx/>
              <a:buChar char="-"/>
            </a:pPr>
            <a:r>
              <a:rPr lang="nl-NL" dirty="0"/>
              <a:t>De handreiking Zo motiveer je ouderen voor valpreventie</a:t>
            </a:r>
          </a:p>
          <a:p>
            <a:pPr marL="171450" indent="-171450">
              <a:buFontTx/>
              <a:buChar char="-"/>
            </a:pPr>
            <a:r>
              <a:rPr lang="nl-NL" dirty="0"/>
              <a:t>De </a:t>
            </a:r>
            <a:r>
              <a:rPr lang="nl-NL" dirty="0" err="1"/>
              <a:t>toolkit</a:t>
            </a:r>
            <a:r>
              <a:rPr lang="nl-NL" dirty="0"/>
              <a:t> zo ga je in gesprek over valrisico’s</a:t>
            </a:r>
          </a:p>
          <a:p>
            <a:pPr marL="171450" indent="-171450">
              <a:buFontTx/>
              <a:buChar char="-"/>
            </a:pPr>
            <a:r>
              <a:rPr lang="nl-NL" dirty="0"/>
              <a:t>Colleges over </a:t>
            </a:r>
            <a:r>
              <a:rPr lang="nl-NL" dirty="0" err="1"/>
              <a:t>motivational</a:t>
            </a:r>
            <a:r>
              <a:rPr lang="nl-NL" dirty="0"/>
              <a:t> </a:t>
            </a:r>
            <a:r>
              <a:rPr lang="nl-NL" dirty="0" err="1"/>
              <a:t>interviewing</a:t>
            </a:r>
            <a:endParaRPr lang="nl-NL" dirty="0"/>
          </a:p>
          <a:p>
            <a:pPr marL="171450" indent="-171450">
              <a:buFontTx/>
              <a:buChar char="-"/>
            </a:pPr>
            <a:r>
              <a:rPr lang="nl-NL" dirty="0"/>
              <a:t>En tot slot: de gratis e-learning Ouderen motiveren voor valpreventie</a:t>
            </a:r>
          </a:p>
          <a:p>
            <a:pPr marL="0" indent="0">
              <a:buFontTx/>
              <a:buNone/>
            </a:pPr>
            <a:endParaRPr lang="nl-NL" dirty="0"/>
          </a:p>
          <a:p>
            <a:pPr marL="0" indent="0">
              <a:buFontTx/>
              <a:buNone/>
            </a:pPr>
            <a:r>
              <a:rPr lang="nl-NL" dirty="0">
                <a:hlinkClick r:id="rId3"/>
              </a:rPr>
              <a:t>Ouderen motiveren voor valpreventie | VeiligheidNL</a:t>
            </a:r>
            <a:endParaRPr lang="nl-NL" dirty="0"/>
          </a:p>
        </p:txBody>
      </p:sp>
    </p:spTree>
    <p:extLst>
      <p:ext uri="{BB962C8B-B14F-4D97-AF65-F5344CB8AC3E}">
        <p14:creationId xmlns:p14="http://schemas.microsoft.com/office/powerpoint/2010/main" val="32106361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dirty="0"/>
              <a:t>En hoe monitor en evalueer je dat nu allemaal?</a:t>
            </a:r>
          </a:p>
          <a:p>
            <a:r>
              <a:rPr lang="nl-NL" dirty="0" err="1"/>
              <a:t>VeiligheidNL</a:t>
            </a:r>
            <a:r>
              <a:rPr lang="nl-NL" dirty="0"/>
              <a:t> heeft een inspiratiedocument gemaakt met daarin handvatten voor het opstellen van een plan om de lokale ketenaanpak valpreventie in de gemeente te monitoren en evalueren.</a:t>
            </a:r>
          </a:p>
          <a:p>
            <a:r>
              <a:rPr lang="nl-NL" dirty="0"/>
              <a:t>RIVM is bezig met een landelijke monitor van de ketenaanpak valpreventie.</a:t>
            </a:r>
          </a:p>
          <a:p>
            <a:r>
              <a:rPr lang="nl-NL" dirty="0"/>
              <a:t>Eind 2022 hebben zij een rapport opgeleverd met daarin een advies voor een plan van aanpak voor deze landelijke monitor.</a:t>
            </a:r>
          </a:p>
          <a:p>
            <a:r>
              <a:rPr lang="nl-NL" dirty="0"/>
              <a:t>In 2023 werken zij deze monitor verder uit.</a:t>
            </a:r>
          </a:p>
          <a:p>
            <a:r>
              <a:rPr lang="nl-NL" dirty="0"/>
              <a:t>Deze monitor gaat in 2024 van start.</a:t>
            </a:r>
          </a:p>
          <a:p>
            <a:endParaRPr lang="nl-NL"/>
          </a:p>
          <a:p>
            <a:r>
              <a:rPr lang="nl-NL">
                <a:hlinkClick r:id="rId3"/>
              </a:rPr>
              <a:t>Monitor valpreventie – advies voor een plan van aanpak | RIVM</a:t>
            </a:r>
            <a:endParaRPr lang="nl-NL"/>
          </a:p>
        </p:txBody>
      </p:sp>
    </p:spTree>
    <p:extLst>
      <p:ext uri="{BB962C8B-B14F-4D97-AF65-F5344CB8AC3E}">
        <p14:creationId xmlns:p14="http://schemas.microsoft.com/office/powerpoint/2010/main" val="41176001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En dan wil ik afsluiten met de boodschap dat we de handen ineen moeten slaan.</a:t>
            </a:r>
          </a:p>
          <a:p>
            <a:r>
              <a:rPr lang="nl-NL"/>
              <a:t>De ketenaanpak </a:t>
            </a:r>
            <a:r>
              <a:rPr lang="nl-NL" err="1"/>
              <a:t>valpreventie</a:t>
            </a:r>
            <a:r>
              <a:rPr lang="nl-NL"/>
              <a:t> werkt alleen als alle partijen goed samenwerken.</a:t>
            </a:r>
          </a:p>
          <a:p>
            <a:r>
              <a:rPr lang="nl-NL"/>
              <a:t>De uitdaging van de ketenaanpak zit in de overgangen tussen de verschillende onderdelen.</a:t>
            </a:r>
          </a:p>
          <a:p>
            <a:r>
              <a:rPr lang="nl-NL"/>
              <a:t>Je wilt ouderen goed kunnen bereiken, aansluiten bij hun behoeften en belevingswereld en ervoor zorgen dat ze echt deze stappen zetten.</a:t>
            </a:r>
          </a:p>
          <a:p>
            <a:r>
              <a:rPr lang="nl-NL"/>
              <a:t>Daarvoor is het essentieel dat het zorgdomein en het gemeentelijk domein elkaar goed weten te vinden en samenwerken. En daarom hebben we jullie hard nodig!</a:t>
            </a:r>
            <a:endParaRPr lang="en-US"/>
          </a:p>
          <a:p>
            <a:r>
              <a:rPr lang="nl-NL"/>
              <a:t>De doelstellingen ten aanzien van het opsporen van ouderen met een verhoogd valrisico, het aanbieden van valpreventief beweegaanbod en doorgeleiden naar aanbod op maat zijn ambitieus maar dit kunnen we alleen samen bereiken.</a:t>
            </a:r>
            <a:endParaRPr lang="en-US"/>
          </a:p>
          <a:p>
            <a:endParaRPr lang="nl-NL"/>
          </a:p>
        </p:txBody>
      </p:sp>
    </p:spTree>
    <p:extLst>
      <p:ext uri="{BB962C8B-B14F-4D97-AF65-F5344CB8AC3E}">
        <p14:creationId xmlns:p14="http://schemas.microsoft.com/office/powerpoint/2010/main" val="27432714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Zijn er vragen?</a:t>
            </a:r>
          </a:p>
        </p:txBody>
      </p:sp>
      <p:sp>
        <p:nvSpPr>
          <p:cNvPr id="4" name="Tijdelijke aanduiding voor dianummer 3"/>
          <p:cNvSpPr>
            <a:spLocks noGrp="1"/>
          </p:cNvSpPr>
          <p:nvPr>
            <p:ph type="sldNum" sz="quarter" idx="5"/>
          </p:nvPr>
        </p:nvSpPr>
        <p:spPr/>
        <p:txBody>
          <a:bodyPr/>
          <a:lstStyle/>
          <a:p>
            <a:pPr lvl="0"/>
            <a:fld id="{EFEA4A11-3B54-4C0A-80B9-93E1439E0F3E}" type="slidenum">
              <a:rPr lang="nl-NL" smtClean="0"/>
              <a:t>36</a:t>
            </a:fld>
            <a:endParaRPr lang="nl-NL"/>
          </a:p>
        </p:txBody>
      </p:sp>
    </p:spTree>
    <p:extLst>
      <p:ext uri="{BB962C8B-B14F-4D97-AF65-F5344CB8AC3E}">
        <p14:creationId xmlns:p14="http://schemas.microsoft.com/office/powerpoint/2010/main" val="26544302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Voor meer informatie en handige links: kijk op www.veiligheid.nl/valpreventie. Via de QR-code kun je je inschrijven voor de nieuwsbrief valpreventie die zij ongeveer 6x per jaar versturen. Verder hebben we een LinkedIn waar informatie wordt gedeeld. </a:t>
            </a:r>
          </a:p>
          <a:p>
            <a:endParaRPr lang="nl-NL"/>
          </a:p>
          <a:p>
            <a:endParaRPr lang="nl-NL"/>
          </a:p>
          <a:p>
            <a:endParaRPr lang="nl-NL"/>
          </a:p>
          <a:p>
            <a:r>
              <a:rPr lang="nl-NL">
                <a:hlinkClick r:id="rId3"/>
              </a:rPr>
              <a:t>VeiligheidNL - Aanmelden nieuwsbrief (tripolis.com)</a:t>
            </a:r>
            <a:endParaRPr lang="nl-NL"/>
          </a:p>
        </p:txBody>
      </p:sp>
    </p:spTree>
    <p:extLst>
      <p:ext uri="{BB962C8B-B14F-4D97-AF65-F5344CB8AC3E}">
        <p14:creationId xmlns:p14="http://schemas.microsoft.com/office/powerpoint/2010/main" val="40803894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Dank voor jullie aandacht. Heb je nog een vraag of wil je meer weten? Neem dan contact met mij op.</a:t>
            </a:r>
          </a:p>
        </p:txBody>
      </p:sp>
    </p:spTree>
    <p:extLst>
      <p:ext uri="{BB962C8B-B14F-4D97-AF65-F5344CB8AC3E}">
        <p14:creationId xmlns:p14="http://schemas.microsoft.com/office/powerpoint/2010/main" val="861833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algn="l">
              <a:defRPr/>
            </a:pPr>
            <a:r>
              <a:rPr lang="nl-NL" dirty="0"/>
              <a:t>Bron: Letsel Informatie Systeem 2012-2022, </a:t>
            </a:r>
            <a:r>
              <a:rPr lang="nl-NL" dirty="0" err="1"/>
              <a:t>VeiligheidNL</a:t>
            </a:r>
            <a:r>
              <a:rPr lang="nl-NL" dirty="0"/>
              <a:t>; Bevolkingsstatistiek 2012-2022, Centraal Bureau voor de Statistiek; Doodsoorzakenstatistiek 2022, Centraal Bureau voor de Statistiek. CBS - WMO, WLZ, </a:t>
            </a:r>
            <a:r>
              <a:rPr lang="nl-NL" dirty="0" err="1"/>
              <a:t>Gezondheidsenquete</a:t>
            </a:r>
            <a:endParaRPr lang="nl-NL" dirty="0" err="1">
              <a:solidFill>
                <a:srgbClr val="000000"/>
              </a:solidFill>
              <a:latin typeface="Calibri"/>
              <a:cs typeface="Calibri"/>
            </a:endParaRPr>
          </a:p>
          <a:p>
            <a:pPr marL="285750" indent="-285750">
              <a:buFontTx/>
              <a:buChar char="-"/>
              <a:defRPr/>
            </a:pPr>
            <a:endParaRPr lang="nl-NL" sz="1800">
              <a:latin typeface="Segoe UI"/>
              <a:cs typeface="Segoe UI"/>
            </a:endParaRPr>
          </a:p>
        </p:txBody>
      </p:sp>
    </p:spTree>
    <p:extLst>
      <p:ext uri="{BB962C8B-B14F-4D97-AF65-F5344CB8AC3E}">
        <p14:creationId xmlns:p14="http://schemas.microsoft.com/office/powerpoint/2010/main" val="1992284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Maar hoeveel ouderen hebben nu eigenlijk een verhoogd valrisico?</a:t>
            </a:r>
          </a:p>
          <a:p>
            <a:r>
              <a:rPr lang="nl-NL" err="1"/>
              <a:t>VeiligheidNL</a:t>
            </a:r>
            <a:r>
              <a:rPr lang="nl-NL"/>
              <a:t> ontwikkelde een tool om dit inzichtelijk te maken.</a:t>
            </a:r>
            <a:endParaRPr lang="en-US"/>
          </a:p>
          <a:p>
            <a:r>
              <a:rPr lang="nl-NL"/>
              <a:t>Via de QR code onderaan de pagina kom je bij een landkaart.</a:t>
            </a:r>
            <a:endParaRPr lang="en-US"/>
          </a:p>
          <a:p>
            <a:r>
              <a:rPr lang="nl-NL"/>
              <a:t>Hierop kun je per gemeente zien hoeveel ouderen er op dit moment een verhoogd valrisico hebben.</a:t>
            </a:r>
            <a:endParaRPr lang="en-US"/>
          </a:p>
          <a:p>
            <a:r>
              <a:rPr lang="nl-NL"/>
              <a:t>Ook is het mogelijk om een prognose te zien tot aan 2035.</a:t>
            </a:r>
          </a:p>
          <a:p>
            <a:endParaRPr lang="nl-NL"/>
          </a:p>
          <a:p>
            <a:r>
              <a:rPr lang="nl-NL"/>
              <a:t>Hoeveel ouderen denkt u dat er een verhoogd valrisico hebben in &lt;gemeente&gt;?</a:t>
            </a:r>
          </a:p>
          <a:p>
            <a:r>
              <a:rPr lang="nl-NL"/>
              <a:t>[laat de cijfers zien en koppel terug of dit meer of minder is dan op voorhand ingeschat]</a:t>
            </a:r>
          </a:p>
          <a:p>
            <a:endParaRPr lang="nl-NL"/>
          </a:p>
          <a:p>
            <a:r>
              <a:rPr lang="nl-NL">
                <a:hlinkClick r:id="rId3"/>
              </a:rPr>
              <a:t>Gemeenten aan zet voor valpreventie | VeiligheidNL</a:t>
            </a:r>
            <a:endParaRPr lang="nl-NL"/>
          </a:p>
          <a:p>
            <a:endParaRPr lang="nl-NL"/>
          </a:p>
        </p:txBody>
      </p:sp>
    </p:spTree>
    <p:extLst>
      <p:ext uri="{BB962C8B-B14F-4D97-AF65-F5344CB8AC3E}">
        <p14:creationId xmlns:p14="http://schemas.microsoft.com/office/powerpoint/2010/main" val="1658769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Een overzicht van de landelijke ontwikkelingen;</a:t>
            </a:r>
          </a:p>
          <a:p>
            <a:pPr marL="171450" indent="-171450">
              <a:buFont typeface="Arial" panose="020B0604020202020204" pitchFamily="34" charset="0"/>
              <a:buChar char="•"/>
            </a:pPr>
            <a:r>
              <a:rPr lang="nl-NL"/>
              <a:t>In december 2021 is </a:t>
            </a:r>
            <a:r>
              <a:rPr lang="nl-NL" err="1"/>
              <a:t>valpreventie</a:t>
            </a:r>
            <a:r>
              <a:rPr lang="nl-NL"/>
              <a:t> opgenomen in het coalitie akkoord Rutte IV</a:t>
            </a:r>
          </a:p>
          <a:p>
            <a:pPr marL="171450" indent="-171450">
              <a:buFont typeface="Arial" panose="020B0604020202020204" pitchFamily="34" charset="0"/>
              <a:buChar char="•"/>
            </a:pPr>
            <a:r>
              <a:rPr lang="nl-NL"/>
              <a:t>In april 2022 heeft het Zorginstituut een duiding uitgebracht over </a:t>
            </a:r>
            <a:r>
              <a:rPr lang="nl-NL" err="1"/>
              <a:t>valpreventie</a:t>
            </a:r>
            <a:endParaRPr lang="nl-NL"/>
          </a:p>
          <a:p>
            <a:pPr marL="171450" indent="-171450">
              <a:buFont typeface="Arial" panose="020B0604020202020204" pitchFamily="34" charset="0"/>
              <a:buChar char="•"/>
            </a:pPr>
            <a:r>
              <a:rPr lang="nl-NL"/>
              <a:t>In september 2022 is het Integraal Zorgakkoord, het IZA, ondertekend</a:t>
            </a:r>
          </a:p>
          <a:p>
            <a:pPr marL="171450" marR="0" lvl="0" indent="-171450" defTabSz="914400" eaLnBrk="1" fontAlgn="auto" latinLnBrk="0" hangingPunct="1">
              <a:lnSpc>
                <a:spcPct val="100000"/>
              </a:lnSpc>
              <a:spcBef>
                <a:spcPts val="400"/>
              </a:spcBef>
              <a:spcAft>
                <a:spcPts val="0"/>
              </a:spcAft>
              <a:buClrTx/>
              <a:buSzTx/>
              <a:buFont typeface="Arial" panose="020B0604020202020204" pitchFamily="34" charset="0"/>
              <a:buChar char="•"/>
              <a:tabLst/>
              <a:defRPr/>
            </a:pPr>
            <a:r>
              <a:rPr lang="nl-NL"/>
              <a:t>In februari 2023 is het Gezond en Actief Leven Akkoord, oftewel GALA, ondertekend en de bijbehorende </a:t>
            </a:r>
            <a:r>
              <a:rPr lang="nl-NL" err="1"/>
              <a:t>SPecifieke</a:t>
            </a:r>
            <a:r>
              <a:rPr lang="nl-NL"/>
              <a:t> </a:t>
            </a:r>
            <a:r>
              <a:rPr lang="nl-NL" err="1"/>
              <a:t>UitKering</a:t>
            </a:r>
            <a:r>
              <a:rPr lang="nl-NL"/>
              <a:t> (SPUK) gepubliceerd. In april 2023 is de handreiking Ketenaanpak </a:t>
            </a:r>
            <a:r>
              <a:rPr lang="nl-NL" err="1"/>
              <a:t>valpreventie</a:t>
            </a:r>
            <a:r>
              <a:rPr lang="nl-NL"/>
              <a:t> gepubliceerd. Gemeenten hebben in 2023 een integrale aanpak geschreven en de SPUK middelen aangevraagd.</a:t>
            </a:r>
          </a:p>
          <a:p>
            <a:pPr marL="171450" marR="0" lvl="0" indent="-171450" defTabSz="914400" eaLnBrk="1" fontAlgn="auto" latinLnBrk="0" hangingPunct="1">
              <a:lnSpc>
                <a:spcPct val="100000"/>
              </a:lnSpc>
              <a:spcBef>
                <a:spcPts val="400"/>
              </a:spcBef>
              <a:spcAft>
                <a:spcPts val="0"/>
              </a:spcAft>
              <a:buClrTx/>
              <a:buSzTx/>
              <a:buFont typeface="Arial" panose="020B0604020202020204" pitchFamily="34" charset="0"/>
              <a:buChar char="•"/>
              <a:tabLst/>
              <a:defRPr/>
            </a:pPr>
            <a:r>
              <a:rPr lang="nl-NL"/>
              <a:t>In 2024 is gestart met de inrichting van de ketenaanpak in alle gemeenten en in de eerste week van oktober start de landelijke communicatie</a:t>
            </a:r>
          </a:p>
          <a:p>
            <a:pPr marL="171450" marR="0" lvl="0" indent="-171450" defTabSz="914400" eaLnBrk="1" fontAlgn="auto" latinLnBrk="0" hangingPunct="1">
              <a:lnSpc>
                <a:spcPct val="100000"/>
              </a:lnSpc>
              <a:spcBef>
                <a:spcPts val="400"/>
              </a:spcBef>
              <a:spcAft>
                <a:spcPts val="0"/>
              </a:spcAft>
              <a:buClrTx/>
              <a:buSzTx/>
              <a:buFont typeface="Arial" panose="020B0604020202020204" pitchFamily="34" charset="0"/>
              <a:buChar char="•"/>
              <a:tabLst/>
              <a:defRPr/>
            </a:pPr>
            <a:r>
              <a:rPr lang="nl-NL"/>
              <a:t>In 2024 is </a:t>
            </a:r>
            <a:r>
              <a:rPr lang="nl-NL" err="1"/>
              <a:t>valpreventie</a:t>
            </a:r>
            <a:r>
              <a:rPr lang="nl-NL"/>
              <a:t> opgenomen in het coalitie akkoord Schoof</a:t>
            </a:r>
          </a:p>
          <a:p>
            <a:pPr marL="171450" marR="0" lvl="0" indent="-171450" defTabSz="914400" eaLnBrk="1" fontAlgn="auto" latinLnBrk="0" hangingPunct="1">
              <a:lnSpc>
                <a:spcPct val="100000"/>
              </a:lnSpc>
              <a:spcBef>
                <a:spcPts val="400"/>
              </a:spcBef>
              <a:spcAft>
                <a:spcPts val="0"/>
              </a:spcAft>
              <a:buClrTx/>
              <a:buSzTx/>
              <a:buFont typeface="Arial" panose="020B0604020202020204" pitchFamily="34" charset="0"/>
              <a:buChar char="•"/>
              <a:tabLst/>
              <a:defRPr/>
            </a:pPr>
            <a:r>
              <a:rPr lang="nl-NL"/>
              <a:t>In 2024 en 2025 wordt op basis van de resultaten van de RIVM monitor de ketenaanpak geëvalueerd</a:t>
            </a:r>
          </a:p>
        </p:txBody>
      </p:sp>
    </p:spTree>
    <p:extLst>
      <p:ext uri="{BB962C8B-B14F-4D97-AF65-F5344CB8AC3E}">
        <p14:creationId xmlns:p14="http://schemas.microsoft.com/office/powerpoint/2010/main" val="2340971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In april 2022 heeft het zorginstituut in opdracht van het ministerie van VWS een duiding uitgebracht over </a:t>
            </a:r>
            <a:r>
              <a:rPr lang="nl-NL" err="1"/>
              <a:t>valpreventie</a:t>
            </a:r>
            <a:r>
              <a:rPr lang="nl-NL"/>
              <a:t>. </a:t>
            </a:r>
            <a:endParaRPr lang="en-US"/>
          </a:p>
          <a:p>
            <a:r>
              <a:rPr lang="nl-NL"/>
              <a:t>Daarin wordt de conclusie getrokken dat </a:t>
            </a:r>
            <a:r>
              <a:rPr lang="nl-NL" err="1"/>
              <a:t>valpreventie</a:t>
            </a:r>
            <a:r>
              <a:rPr lang="nl-NL"/>
              <a:t> werkt en dat het een opgave is voor een nauwe samenwerking tussen het zorgdomein en het gemeentelijk domein.</a:t>
            </a:r>
          </a:p>
          <a:p>
            <a:r>
              <a:rPr lang="nl-NL"/>
              <a:t>Veel onderdelen uit de ketenaanpak vallen al onder de basisverzekerde zorg. </a:t>
            </a:r>
          </a:p>
          <a:p>
            <a:r>
              <a:rPr lang="nl-NL"/>
              <a:t>Een belangrijke aanpassing is dat per 2024 valpreventieve beweeginterventies voor ouderen met een verhoogd valrisico met een indicatiestelling vergoed gaan worden onder de basisverzekerde zorg. </a:t>
            </a:r>
          </a:p>
          <a:p>
            <a:r>
              <a:rPr lang="nl-NL"/>
              <a:t>Op dit moment wordt gewerkt aan hoe deze indicatiestelling eruit komt te zien.</a:t>
            </a:r>
          </a:p>
          <a:p>
            <a:r>
              <a:rPr lang="nl-NL"/>
              <a:t>Ouderen met een verhoogd valrisico zonder indicatiestelling kunnen een valpreventieve beweeginterventie volgen in het gemeentelijk domein. </a:t>
            </a:r>
          </a:p>
          <a:p>
            <a:r>
              <a:rPr lang="nl-NL"/>
              <a:t>En daar zijn nu ook financiële middelen voor vrijgemaakt. </a:t>
            </a:r>
          </a:p>
          <a:p>
            <a:r>
              <a:rPr lang="nl-NL"/>
              <a:t>Daar zal ik nu meer over vertellen.</a:t>
            </a:r>
          </a:p>
          <a:p>
            <a:endParaRPr lang="nl-NL"/>
          </a:p>
          <a:p>
            <a:r>
              <a:rPr lang="nl-NL">
                <a:hlinkClick r:id="rId3"/>
              </a:rPr>
              <a:t>Zorginstituut verduidelijkt zorg bij </a:t>
            </a:r>
            <a:r>
              <a:rPr lang="nl-NL" err="1">
                <a:hlinkClick r:id="rId3"/>
              </a:rPr>
              <a:t>valpreventie</a:t>
            </a:r>
            <a:r>
              <a:rPr lang="nl-NL">
                <a:hlinkClick r:id="rId3"/>
              </a:rPr>
              <a:t> | Nieuwsbericht | Zorginstituut Nederland</a:t>
            </a:r>
            <a:endParaRPr lang="nl-NL"/>
          </a:p>
        </p:txBody>
      </p:sp>
    </p:spTree>
    <p:extLst>
      <p:ext uri="{BB962C8B-B14F-4D97-AF65-F5344CB8AC3E}">
        <p14:creationId xmlns:p14="http://schemas.microsoft.com/office/powerpoint/2010/main" val="1544541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r>
              <a:rPr lang="en-US"/>
              <a:t>Begin 2023 is het GALA </a:t>
            </a:r>
            <a:r>
              <a:rPr lang="en-US" err="1"/>
              <a:t>ondertekend</a:t>
            </a:r>
            <a:r>
              <a:rPr lang="en-US"/>
              <a:t> </a:t>
            </a:r>
            <a:r>
              <a:rPr lang="en-US" err="1"/>
              <a:t>waarin</a:t>
            </a:r>
            <a:r>
              <a:rPr lang="en-US"/>
              <a:t> </a:t>
            </a:r>
            <a:r>
              <a:rPr lang="nl-NL" sz="1200" b="0" i="0">
                <a:solidFill>
                  <a:srgbClr val="26384B"/>
                </a:solidFill>
                <a:effectLst/>
                <a:latin typeface="Inter"/>
              </a:rPr>
              <a:t>structurele afspraken op bestuurlijk niveau zijn vastgelegd. </a:t>
            </a:r>
            <a:endParaRPr lang="en-US"/>
          </a:p>
          <a:p>
            <a:r>
              <a:rPr lang="nl-NL" sz="1200" b="0" i="0">
                <a:solidFill>
                  <a:srgbClr val="26384B"/>
                </a:solidFill>
                <a:effectLst/>
                <a:latin typeface="Inter"/>
              </a:rPr>
              <a:t>Met een Specifieke </a:t>
            </a:r>
            <a:r>
              <a:rPr lang="nl-NL" sz="1200" b="0" i="0" err="1">
                <a:solidFill>
                  <a:srgbClr val="26384B"/>
                </a:solidFill>
                <a:effectLst/>
                <a:latin typeface="Inter"/>
              </a:rPr>
              <a:t>UitKering</a:t>
            </a:r>
            <a:r>
              <a:rPr lang="nl-NL" sz="1200" b="0" i="0">
                <a:solidFill>
                  <a:srgbClr val="26384B"/>
                </a:solidFill>
                <a:effectLst/>
                <a:latin typeface="Inter"/>
              </a:rPr>
              <a:t> (SPUK) is de verdeling van de middelen uitgewerkt.</a:t>
            </a:r>
            <a:endParaRPr lang="nl-NL"/>
          </a:p>
          <a:p>
            <a:r>
              <a:rPr lang="nl-NL" sz="1200" b="0" i="0">
                <a:solidFill>
                  <a:srgbClr val="26384B"/>
                </a:solidFill>
                <a:effectLst/>
                <a:latin typeface="Inter"/>
              </a:rPr>
              <a:t>In het GALA is afgesproken dat uiterlijk op 1 januari 2024 in elke regio wordt gestart met de inrichting van de ketenaanpak valpreventie in zoveel mogelijk gemeenten. </a:t>
            </a:r>
            <a:endParaRPr lang="nl-NL">
              <a:solidFill>
                <a:srgbClr val="26384B"/>
              </a:solidFill>
              <a:latin typeface="Inter"/>
            </a:endParaRPr>
          </a:p>
          <a:p>
            <a:r>
              <a:rPr lang="en-US" err="1"/>
              <a:t>Jaarlijks</a:t>
            </a:r>
            <a:r>
              <a:rPr lang="en-US"/>
              <a:t> </a:t>
            </a:r>
            <a:r>
              <a:rPr lang="en-US" err="1"/>
              <a:t>krijgt</a:t>
            </a:r>
            <a:r>
              <a:rPr lang="en-US"/>
              <a:t> 14% van alle </a:t>
            </a:r>
            <a:r>
              <a:rPr lang="en-US" err="1"/>
              <a:t>thuiswonende</a:t>
            </a:r>
            <a:r>
              <a:rPr lang="en-US"/>
              <a:t> </a:t>
            </a:r>
            <a:r>
              <a:rPr lang="en-US" err="1"/>
              <a:t>ouderen</a:t>
            </a:r>
            <a:r>
              <a:rPr lang="en-US"/>
              <a:t> (65+) </a:t>
            </a:r>
            <a:r>
              <a:rPr lang="en-US" err="1"/>
              <a:t>een</a:t>
            </a:r>
            <a:r>
              <a:rPr lang="en-US"/>
              <a:t> </a:t>
            </a:r>
            <a:r>
              <a:rPr lang="en-US" err="1"/>
              <a:t>risico-inschating</a:t>
            </a:r>
            <a:r>
              <a:rPr lang="en-US"/>
              <a:t>. </a:t>
            </a:r>
          </a:p>
          <a:p>
            <a:r>
              <a:rPr lang="en-US"/>
              <a:t>En </a:t>
            </a:r>
            <a:r>
              <a:rPr lang="en-US" err="1"/>
              <a:t>jaarlijks</a:t>
            </a:r>
            <a:r>
              <a:rPr lang="en-US"/>
              <a:t> </a:t>
            </a:r>
            <a:r>
              <a:rPr lang="en-US" err="1"/>
              <a:t>volgt</a:t>
            </a:r>
            <a:r>
              <a:rPr lang="en-US"/>
              <a:t> 3% van alle </a:t>
            </a:r>
            <a:r>
              <a:rPr lang="en-US" err="1"/>
              <a:t>thuiswonende</a:t>
            </a:r>
            <a:r>
              <a:rPr lang="en-US"/>
              <a:t> </a:t>
            </a:r>
            <a:r>
              <a:rPr lang="en-US" err="1"/>
              <a:t>ouderen</a:t>
            </a:r>
            <a:r>
              <a:rPr lang="en-US"/>
              <a:t> (65+), </a:t>
            </a:r>
            <a:r>
              <a:rPr lang="en-US" err="1"/>
              <a:t>waarbij</a:t>
            </a:r>
            <a:r>
              <a:rPr lang="en-US"/>
              <a:t> </a:t>
            </a:r>
            <a:r>
              <a:rPr lang="en-US" err="1"/>
              <a:t>een</a:t>
            </a:r>
            <a:r>
              <a:rPr lang="en-US"/>
              <a:t> </a:t>
            </a:r>
            <a:r>
              <a:rPr lang="en-US" err="1"/>
              <a:t>verhoogd</a:t>
            </a:r>
            <a:r>
              <a:rPr lang="en-US"/>
              <a:t> </a:t>
            </a:r>
            <a:r>
              <a:rPr lang="en-US" err="1"/>
              <a:t>valrisico</a:t>
            </a:r>
            <a:r>
              <a:rPr lang="en-US"/>
              <a:t> is </a:t>
            </a:r>
            <a:r>
              <a:rPr lang="en-US" err="1"/>
              <a:t>vastgesteld</a:t>
            </a:r>
            <a:r>
              <a:rPr lang="en-US"/>
              <a:t>, </a:t>
            </a:r>
            <a:r>
              <a:rPr lang="en-US" err="1"/>
              <a:t>een</a:t>
            </a:r>
            <a:r>
              <a:rPr lang="en-US"/>
              <a:t> </a:t>
            </a:r>
            <a:r>
              <a:rPr lang="en-US" err="1"/>
              <a:t>erkende</a:t>
            </a:r>
            <a:r>
              <a:rPr lang="en-US"/>
              <a:t> </a:t>
            </a:r>
            <a:r>
              <a:rPr lang="en-US" err="1"/>
              <a:t>valpreventieve</a:t>
            </a:r>
            <a:r>
              <a:rPr lang="en-US"/>
              <a:t> </a:t>
            </a:r>
            <a:r>
              <a:rPr lang="en-US" err="1"/>
              <a:t>beweeginterventie</a:t>
            </a:r>
            <a:r>
              <a:rPr lang="en-US"/>
              <a:t>. </a:t>
            </a:r>
          </a:p>
          <a:p>
            <a:r>
              <a:rPr lang="en-US" err="1"/>
              <a:t>Dit</a:t>
            </a:r>
            <a:r>
              <a:rPr lang="en-US"/>
              <a:t> </a:t>
            </a:r>
            <a:r>
              <a:rPr lang="en-US" err="1"/>
              <a:t>betreft</a:t>
            </a:r>
            <a:r>
              <a:rPr lang="en-US"/>
              <a:t> </a:t>
            </a:r>
            <a:r>
              <a:rPr lang="en-US" err="1"/>
              <a:t>landelijke</a:t>
            </a:r>
            <a:r>
              <a:rPr lang="en-US"/>
              <a:t> percentages. </a:t>
            </a:r>
          </a:p>
          <a:p>
            <a:r>
              <a:rPr lang="en-US" err="1"/>
              <a:t>Deze</a:t>
            </a:r>
            <a:r>
              <a:rPr lang="en-US"/>
              <a:t> </a:t>
            </a:r>
            <a:r>
              <a:rPr lang="en-US" err="1"/>
              <a:t>inzet</a:t>
            </a:r>
            <a:r>
              <a:rPr lang="en-US"/>
              <a:t> is </a:t>
            </a:r>
            <a:r>
              <a:rPr lang="en-US" err="1"/>
              <a:t>noodzakelijk</a:t>
            </a:r>
            <a:r>
              <a:rPr lang="en-US"/>
              <a:t> om de </a:t>
            </a:r>
            <a:r>
              <a:rPr lang="en-US" err="1"/>
              <a:t>potentiële</a:t>
            </a:r>
            <a:r>
              <a:rPr lang="en-US"/>
              <a:t> </a:t>
            </a:r>
            <a:r>
              <a:rPr lang="en-US" err="1"/>
              <a:t>besparingen</a:t>
            </a:r>
            <a:r>
              <a:rPr lang="en-US"/>
              <a:t>, </a:t>
            </a:r>
            <a:r>
              <a:rPr lang="en-US" err="1"/>
              <a:t>onder</a:t>
            </a:r>
            <a:r>
              <a:rPr lang="en-US"/>
              <a:t> </a:t>
            </a:r>
            <a:r>
              <a:rPr lang="en-US" err="1"/>
              <a:t>andere</a:t>
            </a:r>
            <a:r>
              <a:rPr lang="en-US"/>
              <a:t> </a:t>
            </a:r>
            <a:r>
              <a:rPr lang="en-US" err="1"/>
              <a:t>binnen</a:t>
            </a:r>
            <a:r>
              <a:rPr lang="en-US"/>
              <a:t> de ZVW, te </a:t>
            </a:r>
            <a:r>
              <a:rPr lang="en-US" err="1"/>
              <a:t>kunnen</a:t>
            </a:r>
            <a:r>
              <a:rPr lang="en-US"/>
              <a:t> </a:t>
            </a:r>
            <a:r>
              <a:rPr lang="en-US" err="1"/>
              <a:t>realiseren</a:t>
            </a:r>
            <a:r>
              <a:rPr lang="en-US"/>
              <a:t>. </a:t>
            </a:r>
          </a:p>
          <a:p>
            <a:r>
              <a:rPr lang="en-US" err="1"/>
              <a:t>Dit</a:t>
            </a:r>
            <a:r>
              <a:rPr lang="en-US"/>
              <a:t> is </a:t>
            </a:r>
            <a:r>
              <a:rPr lang="en-US" err="1"/>
              <a:t>ook</a:t>
            </a:r>
            <a:r>
              <a:rPr lang="en-US"/>
              <a:t> de </a:t>
            </a:r>
            <a:r>
              <a:rPr lang="en-US" err="1"/>
              <a:t>minimale</a:t>
            </a:r>
            <a:r>
              <a:rPr lang="en-US"/>
              <a:t> </a:t>
            </a:r>
            <a:r>
              <a:rPr lang="en-US" err="1"/>
              <a:t>inzet</a:t>
            </a:r>
            <a:r>
              <a:rPr lang="en-US"/>
              <a:t> om te </a:t>
            </a:r>
            <a:r>
              <a:rPr lang="en-US" err="1"/>
              <a:t>komen</a:t>
            </a:r>
            <a:r>
              <a:rPr lang="en-US"/>
              <a:t> tot minder </a:t>
            </a:r>
            <a:r>
              <a:rPr lang="en-US" err="1"/>
              <a:t>meer</a:t>
            </a:r>
            <a:r>
              <a:rPr lang="en-US"/>
              <a:t> </a:t>
            </a:r>
            <a:r>
              <a:rPr lang="en-US" err="1"/>
              <a:t>druk</a:t>
            </a:r>
            <a:r>
              <a:rPr lang="en-US"/>
              <a:t> (</a:t>
            </a:r>
            <a:r>
              <a:rPr lang="en-US" err="1"/>
              <a:t>een</a:t>
            </a:r>
            <a:r>
              <a:rPr lang="en-US"/>
              <a:t> </a:t>
            </a:r>
            <a:r>
              <a:rPr lang="en-US" err="1"/>
              <a:t>mindere</a:t>
            </a:r>
            <a:r>
              <a:rPr lang="en-US"/>
              <a:t> </a:t>
            </a:r>
            <a:r>
              <a:rPr lang="en-US" err="1"/>
              <a:t>stijging</a:t>
            </a:r>
            <a:r>
              <a:rPr lang="en-US"/>
              <a:t>) op de </a:t>
            </a:r>
            <a:r>
              <a:rPr lang="en-US" err="1"/>
              <a:t>zorg</a:t>
            </a:r>
            <a:r>
              <a:rPr lang="en-US"/>
              <a:t>, </a:t>
            </a:r>
            <a:r>
              <a:rPr lang="en-US" err="1"/>
              <a:t>waaronder</a:t>
            </a:r>
            <a:r>
              <a:rPr lang="en-US"/>
              <a:t> SEH-</a:t>
            </a:r>
            <a:r>
              <a:rPr lang="en-US" err="1"/>
              <a:t>bezoeken</a:t>
            </a:r>
            <a:r>
              <a:rPr lang="en-US"/>
              <a:t> </a:t>
            </a:r>
            <a:r>
              <a:rPr lang="en-US" err="1"/>
              <a:t>naar</a:t>
            </a:r>
            <a:r>
              <a:rPr lang="en-US"/>
              <a:t> </a:t>
            </a:r>
            <a:r>
              <a:rPr lang="en-US" err="1"/>
              <a:t>aanleiding</a:t>
            </a:r>
            <a:r>
              <a:rPr lang="en-US"/>
              <a:t> van </a:t>
            </a:r>
            <a:r>
              <a:rPr lang="en-US" err="1"/>
              <a:t>een</a:t>
            </a:r>
            <a:r>
              <a:rPr lang="en-US"/>
              <a:t> val.</a:t>
            </a:r>
          </a:p>
          <a:p>
            <a:endParaRPr lang="nl-NL" sz="1200" b="0" i="0">
              <a:solidFill>
                <a:srgbClr val="26384B"/>
              </a:solidFill>
              <a:effectLst/>
              <a:latin typeface="Inter"/>
            </a:endParaRPr>
          </a:p>
          <a:p>
            <a:r>
              <a:rPr lang="nl-NL" sz="1200" b="0" i="0">
                <a:solidFill>
                  <a:srgbClr val="26384B"/>
                </a:solidFill>
                <a:effectLst/>
                <a:latin typeface="Inter"/>
              </a:rPr>
              <a:t>Om uitvoering te kunnen geven aan het GALA is de bijbehorende Specifieke Uitkering, de SPUK, beschikbaar gesteld. De SPUK kon aangevraagd worden tot en met 31 maart 2023. Alle gemeenten hebben financiële middelen aangevraagd voor valpreventie. </a:t>
            </a:r>
            <a:r>
              <a:rPr lang="en-US"/>
              <a:t>Gemeenten </a:t>
            </a:r>
            <a:r>
              <a:rPr lang="en-US" err="1"/>
              <a:t>konden</a:t>
            </a:r>
            <a:r>
              <a:rPr lang="en-US"/>
              <a:t> via de SPUK geld </a:t>
            </a:r>
            <a:r>
              <a:rPr lang="en-US" err="1"/>
              <a:t>aanvragen</a:t>
            </a:r>
            <a:r>
              <a:rPr lang="en-US"/>
              <a:t> </a:t>
            </a:r>
            <a:r>
              <a:rPr lang="en-US" err="1"/>
              <a:t>voor</a:t>
            </a:r>
            <a:r>
              <a:rPr lang="en-US"/>
              <a:t>:</a:t>
            </a:r>
          </a:p>
          <a:p>
            <a:pPr marL="171450" indent="-171450">
              <a:buFontTx/>
              <a:buChar char="-"/>
            </a:pPr>
            <a:r>
              <a:rPr lang="en-US"/>
              <a:t>Het </a:t>
            </a:r>
            <a:r>
              <a:rPr lang="en-US" err="1"/>
              <a:t>opsporen</a:t>
            </a:r>
            <a:r>
              <a:rPr lang="en-US"/>
              <a:t> van </a:t>
            </a:r>
            <a:r>
              <a:rPr lang="en-US" err="1"/>
              <a:t>ouderen</a:t>
            </a:r>
            <a:r>
              <a:rPr lang="en-US"/>
              <a:t> met </a:t>
            </a:r>
            <a:r>
              <a:rPr lang="en-US" err="1"/>
              <a:t>een</a:t>
            </a:r>
            <a:r>
              <a:rPr lang="en-US"/>
              <a:t> </a:t>
            </a:r>
            <a:r>
              <a:rPr lang="en-US" err="1"/>
              <a:t>verhoogd</a:t>
            </a:r>
            <a:r>
              <a:rPr lang="en-US"/>
              <a:t> </a:t>
            </a:r>
            <a:r>
              <a:rPr lang="en-US" err="1"/>
              <a:t>valrisico</a:t>
            </a:r>
            <a:endParaRPr lang="en-US"/>
          </a:p>
          <a:p>
            <a:pPr marL="171450" indent="-171450">
              <a:buFontTx/>
              <a:buChar char="-"/>
            </a:pPr>
            <a:r>
              <a:rPr lang="en-US"/>
              <a:t>Het </a:t>
            </a:r>
            <a:r>
              <a:rPr lang="en-US" err="1"/>
              <a:t>uitvoeren</a:t>
            </a:r>
            <a:r>
              <a:rPr lang="en-US"/>
              <a:t> van </a:t>
            </a:r>
            <a:r>
              <a:rPr lang="en-US" err="1"/>
              <a:t>valpreventieve</a:t>
            </a:r>
            <a:r>
              <a:rPr lang="en-US"/>
              <a:t> </a:t>
            </a:r>
            <a:r>
              <a:rPr lang="en-US" err="1"/>
              <a:t>beweeginterventies</a:t>
            </a:r>
            <a:endParaRPr lang="en-US"/>
          </a:p>
          <a:p>
            <a:pPr marL="171450" indent="-171450">
              <a:buFontTx/>
              <a:buChar char="-"/>
            </a:pPr>
            <a:r>
              <a:rPr lang="en-US"/>
              <a:t>Het </a:t>
            </a:r>
            <a:r>
              <a:rPr lang="en-US" err="1"/>
              <a:t>coördineren</a:t>
            </a:r>
            <a:r>
              <a:rPr lang="en-US"/>
              <a:t> van de </a:t>
            </a:r>
            <a:r>
              <a:rPr lang="en-US" err="1"/>
              <a:t>ketenaanpak</a:t>
            </a:r>
            <a:r>
              <a:rPr lang="en-US"/>
              <a:t> </a:t>
            </a:r>
            <a:r>
              <a:rPr lang="en-US" err="1"/>
              <a:t>valpreventie</a:t>
            </a:r>
            <a:endParaRPr lang="en-US"/>
          </a:p>
          <a:p>
            <a:pPr marL="171450" indent="-171450">
              <a:buFontTx/>
              <a:buChar char="-"/>
            </a:pPr>
            <a:r>
              <a:rPr lang="en-US" err="1"/>
              <a:t>Overige</a:t>
            </a:r>
            <a:r>
              <a:rPr lang="en-US"/>
              <a:t> </a:t>
            </a:r>
            <a:r>
              <a:rPr lang="en-US" err="1"/>
              <a:t>valpreventie</a:t>
            </a:r>
            <a:r>
              <a:rPr lang="en-US"/>
              <a:t> </a:t>
            </a:r>
            <a:r>
              <a:rPr lang="en-US" err="1"/>
              <a:t>interventies</a:t>
            </a:r>
            <a:endParaRPr lang="en-US"/>
          </a:p>
          <a:p>
            <a:pPr marL="171450" indent="-171450">
              <a:buFontTx/>
              <a:buChar char="-"/>
            </a:pPr>
            <a:r>
              <a:rPr lang="en-US"/>
              <a:t>En </a:t>
            </a:r>
            <a:r>
              <a:rPr lang="en-US" err="1"/>
              <a:t>aansluitende</a:t>
            </a:r>
            <a:r>
              <a:rPr lang="en-US"/>
              <a:t> </a:t>
            </a:r>
            <a:r>
              <a:rPr lang="en-US" err="1"/>
              <a:t>beweegactiviteiten</a:t>
            </a:r>
            <a:endParaRPr lang="en-US"/>
          </a:p>
        </p:txBody>
      </p:sp>
    </p:spTree>
    <p:extLst>
      <p:ext uri="{BB962C8B-B14F-4D97-AF65-F5344CB8AC3E}">
        <p14:creationId xmlns:p14="http://schemas.microsoft.com/office/powerpoint/2010/main" val="2032442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a:t>Nog even ingezoomd op hoe de SPUK eruit ziet en hoe valpreventie daarin staat.</a:t>
            </a:r>
          </a:p>
          <a:p>
            <a:r>
              <a:rPr lang="nl-NL"/>
              <a:t>De SPUK bestaat uit twee hoofdthema’s</a:t>
            </a:r>
          </a:p>
          <a:p>
            <a:pPr marL="171450" indent="-171450">
              <a:buFont typeface="Arial" panose="020B0604020202020204" pitchFamily="34" charset="0"/>
              <a:buChar char="•"/>
            </a:pPr>
            <a:r>
              <a:rPr lang="nl-NL"/>
              <a:t>het thema Sport en bewegen, waaronder het sportakkoord valt en de brede regeling combinatiefunctionarissen. Dit is Universele preventie voor ouderen ZONDER verhoogd valrisico</a:t>
            </a:r>
          </a:p>
          <a:p>
            <a:pPr marL="171450" indent="-171450">
              <a:buFont typeface="Arial" panose="020B0604020202020204" pitchFamily="34" charset="0"/>
              <a:buChar char="•"/>
            </a:pPr>
            <a:r>
              <a:rPr lang="nl-NL"/>
              <a:t>Het thema Gezondheid en Sociale Basis met een aantal specifieke thema’s zoals kansrijke start, mentale gezondheid, Eén tegen Eenzaamheid. En hieronder valt valpreventie, dit is selectieve en geïndiceerde preventie voor ouderen MET een verhoogd valrisico</a:t>
            </a:r>
          </a:p>
        </p:txBody>
      </p:sp>
    </p:spTree>
    <p:extLst>
      <p:ext uri="{BB962C8B-B14F-4D97-AF65-F5344CB8AC3E}">
        <p14:creationId xmlns:p14="http://schemas.microsoft.com/office/powerpoint/2010/main" val="1754850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d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pd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pd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1.pd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pd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0.pd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pd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d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00.pd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1.pd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d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d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d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pd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pd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pd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0.pd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atste pagina">
    <p:spTree>
      <p:nvGrpSpPr>
        <p:cNvPr id="1" name=""/>
        <p:cNvGrpSpPr/>
        <p:nvPr/>
      </p:nvGrpSpPr>
      <p:grpSpPr>
        <a:xfrm>
          <a:off x="0" y="0"/>
          <a:ext cx="0" cy="0"/>
          <a:chOff x="0" y="0"/>
          <a:chExt cx="0" cy="0"/>
        </a:xfrm>
      </p:grpSpPr>
      <p:sp>
        <p:nvSpPr>
          <p:cNvPr id="6" name="Titel 11 (JU-Free)">
            <a:extLst>
              <a:ext uri="{FF2B5EF4-FFF2-40B4-BE49-F238E27FC236}">
                <a16:creationId xmlns:a16="http://schemas.microsoft.com/office/drawing/2014/main" id="{454F2B0F-309A-9444-807C-B2ED94F6BB3E}"/>
              </a:ext>
            </a:extLst>
          </p:cNvPr>
          <p:cNvSpPr>
            <a:spLocks noGrp="1"/>
          </p:cNvSpPr>
          <p:nvPr>
            <p:ph type="body" sz="quarter" idx="18" hasCustomPrompt="1"/>
          </p:nvPr>
        </p:nvSpPr>
        <p:spPr bwMode="ltGray">
          <a:xfrm>
            <a:off x="1049090" y="2276768"/>
            <a:ext cx="7569200" cy="1323135"/>
          </a:xfrm>
          <a:prstGeom prst="rect">
            <a:avLst/>
          </a:prstGeom>
        </p:spPr>
        <p:txBody>
          <a:bodyPr/>
          <a:lstStyle>
            <a:lvl1pPr marL="0" indent="0" algn="l">
              <a:buFontTx/>
              <a:buNone/>
              <a:defRPr sz="2000" b="0"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[ondertitel]</a:t>
            </a:r>
          </a:p>
        </p:txBody>
      </p:sp>
      <p:sp>
        <p:nvSpPr>
          <p:cNvPr id="5" name="Titel 11 (JU-Free)">
            <a:extLst>
              <a:ext uri="{FF2B5EF4-FFF2-40B4-BE49-F238E27FC236}">
                <a16:creationId xmlns:a16="http://schemas.microsoft.com/office/drawing/2014/main" id="{8894CBC9-5D4A-9C45-9E7E-08F5F4A664FF}"/>
              </a:ext>
            </a:extLst>
          </p:cNvPr>
          <p:cNvSpPr>
            <a:spLocks noGrp="1"/>
          </p:cNvSpPr>
          <p:nvPr>
            <p:ph type="body" sz="quarter" idx="31" hasCustomPrompt="1"/>
          </p:nvPr>
        </p:nvSpPr>
        <p:spPr bwMode="ltGray">
          <a:xfrm>
            <a:off x="1049090" y="1335210"/>
            <a:ext cx="7569200" cy="876717"/>
          </a:xfrm>
          <a:prstGeom prst="rect">
            <a:avLst/>
          </a:prstGeom>
        </p:spPr>
        <p:txBody>
          <a:bodyPr anchor="t" anchorCtr="0"/>
          <a:lstStyle>
            <a:lvl1pPr marL="0" indent="0" algn="l">
              <a:buFontTx/>
              <a:buNone/>
              <a:defRPr sz="3600" b="1"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[Titeltekst]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eeld+tekst groen">
    <p:spTree>
      <p:nvGrpSpPr>
        <p:cNvPr id="1" name=""/>
        <p:cNvGrpSpPr/>
        <p:nvPr/>
      </p:nvGrpSpPr>
      <p:grpSpPr>
        <a:xfrm>
          <a:off x="0" y="0"/>
          <a:ext cx="0" cy="0"/>
          <a:chOff x="0" y="0"/>
          <a:chExt cx="0" cy="0"/>
        </a:xfrm>
      </p:grpSpPr>
      <p:sp>
        <p:nvSpPr>
          <p:cNvPr id="17" name="Rectangle 10"/>
          <p:cNvSpPr/>
          <p:nvPr userDrawn="1"/>
        </p:nvSpPr>
        <p:spPr>
          <a:xfrm>
            <a:off x="5161" y="0"/>
            <a:ext cx="12179300" cy="6858000"/>
          </a:xfrm>
          <a:prstGeom prst="rect">
            <a:avLst/>
          </a:prstGeom>
          <a:solidFill>
            <a:srgbClr val="C2D2C7"/>
          </a:solidFill>
          <a:ln w="3175">
            <a:solidFill>
              <a:schemeClr val="accent1"/>
            </a:solidFill>
          </a:ln>
          <a:effectLst>
            <a:outerShdw blurRad="38100" dist="23000" dir="5400000" rotWithShape="0">
              <a:srgbClr val="000000">
                <a:alpha val="35000"/>
              </a:srgbClr>
            </a:outerShdw>
          </a:effectLst>
        </p:spPr>
        <p:txBody>
          <a:bodyPr lIns="45718" tIns="45718" rIns="45718" bIns="45718" anchor="ctr"/>
          <a:lstStyle/>
          <a:p>
            <a:endParaRPr/>
          </a:p>
        </p:txBody>
      </p:sp>
      <p:sp>
        <p:nvSpPr>
          <p:cNvPr id="13" name="Picture Placeholder 5"/>
          <p:cNvSpPr>
            <a:spLocks noGrp="1"/>
          </p:cNvSpPr>
          <p:nvPr>
            <p:ph type="pic" idx="17"/>
          </p:nvPr>
        </p:nvSpPr>
        <p:spPr>
          <a:xfrm>
            <a:off x="0" y="0"/>
            <a:ext cx="4067174" cy="6858000"/>
          </a:xfrm>
          <a:prstGeom prst="rect">
            <a:avLst/>
          </a:prstGeom>
          <a:ln>
            <a:noFill/>
          </a:ln>
        </p:spPr>
        <p:txBody>
          <a:bodyPr lIns="91439" rIns="91439"/>
          <a:lstStyle/>
          <a:p>
            <a:endParaRPr/>
          </a:p>
        </p:txBody>
      </p:sp>
      <p:pic>
        <p:nvPicPr>
          <p:cNvPr id="14" name="Picture 13" descr="logo_pijl_oranje_fc.eps"/>
          <p:cNvPicPr>
            <a:picLocks noChangeAspect="1"/>
          </p:cNvPicPr>
          <p:nvPr userDrawn="1"/>
        </p:nvPicPr>
        <mc:AlternateContent xmlns:mc="http://schemas.openxmlformats.org/markup-compatibility/2006">
          <mc:Choice xmlns="" xmlns:ma="http://schemas.microsoft.com/office/mac/drawingml/2008/main" xmlns:mv="urn:schemas-microsoft-com:mac:vml"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6"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7" name="Titel 1">
            <a:extLst>
              <a:ext uri="{FF2B5EF4-FFF2-40B4-BE49-F238E27FC236}">
                <a16:creationId xmlns:a16="http://schemas.microsoft.com/office/drawing/2014/main" id="{1840CB50-07C3-F549-857F-F54FF1A92CE6}"/>
              </a:ext>
            </a:extLst>
          </p:cNvPr>
          <p:cNvSpPr>
            <a:spLocks noGrp="1"/>
          </p:cNvSpPr>
          <p:nvPr>
            <p:ph type="title" hasCustomPrompt="1"/>
          </p:nvPr>
        </p:nvSpPr>
        <p:spPr>
          <a:xfrm>
            <a:off x="4621351" y="1207876"/>
            <a:ext cx="7006650" cy="4320479"/>
          </a:xfrm>
          <a:prstGeom prst="rect">
            <a:avLst/>
          </a:prstGeom>
        </p:spPr>
        <p:txBody>
          <a:bodyPr anchor="ctr" anchorCtr="0"/>
          <a:lstStyle>
            <a:lvl1pPr algn="l">
              <a:defRPr sz="3600" b="1" i="0">
                <a:solidFill>
                  <a:srgbClr val="26384B"/>
                </a:solidFill>
                <a:latin typeface="Montserrat" pitchFamily="2" charset="77"/>
              </a:defRPr>
            </a:lvl1pPr>
          </a:lstStyle>
          <a:p>
            <a:r>
              <a:rPr lang="nl-NL"/>
              <a:t>Titeltekst</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Beeld+tekst creme">
    <p:spTree>
      <p:nvGrpSpPr>
        <p:cNvPr id="1" name=""/>
        <p:cNvGrpSpPr/>
        <p:nvPr/>
      </p:nvGrpSpPr>
      <p:grpSpPr>
        <a:xfrm>
          <a:off x="0" y="0"/>
          <a:ext cx="0" cy="0"/>
          <a:chOff x="0" y="0"/>
          <a:chExt cx="0" cy="0"/>
        </a:xfrm>
      </p:grpSpPr>
      <p:sp>
        <p:nvSpPr>
          <p:cNvPr id="10" name="Rectangle 10"/>
          <p:cNvSpPr/>
          <p:nvPr userDrawn="1"/>
        </p:nvSpPr>
        <p:spPr>
          <a:xfrm>
            <a:off x="0" y="0"/>
            <a:ext cx="12188825" cy="6858000"/>
          </a:xfrm>
          <a:prstGeom prst="rect">
            <a:avLst/>
          </a:prstGeom>
          <a:solidFill>
            <a:srgbClr val="FCFAF4"/>
          </a:solidFill>
          <a:ln w="3175">
            <a:solidFill>
              <a:schemeClr val="accent1"/>
            </a:solidFill>
          </a:ln>
          <a:effectLst>
            <a:outerShdw blurRad="38100" dist="23000" dir="5400000" rotWithShape="0">
              <a:srgbClr val="000000">
                <a:alpha val="35000"/>
              </a:srgbClr>
            </a:outerShdw>
          </a:effectLst>
        </p:spPr>
        <p:txBody>
          <a:bodyPr lIns="45718" tIns="45718" rIns="45718" bIns="45718" anchor="ctr"/>
          <a:lstStyle/>
          <a:p>
            <a:endParaRPr>
              <a:solidFill>
                <a:srgbClr val="FCFAF4"/>
              </a:solidFill>
              <a:highlight>
                <a:srgbClr val="F08D17"/>
              </a:highlight>
            </a:endParaRPr>
          </a:p>
        </p:txBody>
      </p:sp>
      <p:sp>
        <p:nvSpPr>
          <p:cNvPr id="12" name="Picture Placeholder 5"/>
          <p:cNvSpPr>
            <a:spLocks noGrp="1"/>
          </p:cNvSpPr>
          <p:nvPr>
            <p:ph type="pic" idx="17"/>
          </p:nvPr>
        </p:nvSpPr>
        <p:spPr>
          <a:xfrm>
            <a:off x="0" y="0"/>
            <a:ext cx="4067174" cy="6858000"/>
          </a:xfrm>
          <a:prstGeom prst="rect">
            <a:avLst/>
          </a:prstGeom>
          <a:ln>
            <a:noFill/>
          </a:ln>
        </p:spPr>
        <p:txBody>
          <a:bodyPr lIns="91439" rIns="91439"/>
          <a:lstStyle/>
          <a:p>
            <a:endParaRPr/>
          </a:p>
        </p:txBody>
      </p:sp>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a:solidFill>
                <a:srgbClr val="26384B"/>
              </a:solidFill>
            </a:endParaRPr>
          </a:p>
        </p:txBody>
      </p:sp>
      <p:sp>
        <p:nvSpPr>
          <p:cNvPr id="7" name="Titel 1">
            <a:extLst>
              <a:ext uri="{FF2B5EF4-FFF2-40B4-BE49-F238E27FC236}">
                <a16:creationId xmlns:a16="http://schemas.microsoft.com/office/drawing/2014/main" id="{FF8292C1-3F26-4B4D-94FA-9FA30E0534C1}"/>
              </a:ext>
            </a:extLst>
          </p:cNvPr>
          <p:cNvSpPr>
            <a:spLocks noGrp="1"/>
          </p:cNvSpPr>
          <p:nvPr>
            <p:ph type="title" hasCustomPrompt="1"/>
          </p:nvPr>
        </p:nvSpPr>
        <p:spPr>
          <a:xfrm>
            <a:off x="4621351" y="1207876"/>
            <a:ext cx="7006650" cy="4320479"/>
          </a:xfrm>
          <a:prstGeom prst="rect">
            <a:avLst/>
          </a:prstGeom>
        </p:spPr>
        <p:txBody>
          <a:bodyPr anchor="ctr" anchorCtr="0"/>
          <a:lstStyle>
            <a:lvl1pPr algn="l">
              <a:defRPr sz="3600" b="1" i="0">
                <a:solidFill>
                  <a:srgbClr val="26384B"/>
                </a:solidFill>
                <a:latin typeface="Montserrat" pitchFamily="2" charset="77"/>
              </a:defRPr>
            </a:lvl1pPr>
          </a:lstStyle>
          <a:p>
            <a:r>
              <a:rPr lang="nl-NL"/>
              <a:t>Titeltekst</a:t>
            </a:r>
          </a:p>
        </p:txBody>
      </p:sp>
      <p:pic>
        <p:nvPicPr>
          <p:cNvPr id="8" name="Picture 13" descr="logo_pijl_oranje_fc.eps">
            <a:extLst>
              <a:ext uri="{FF2B5EF4-FFF2-40B4-BE49-F238E27FC236}">
                <a16:creationId xmlns:a16="http://schemas.microsoft.com/office/drawing/2014/main" id="{C6BB6E48-8F48-444F-8DA2-A1B6A602D84B}"/>
              </a:ext>
            </a:extLst>
          </p:cNvPr>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Tree>
    <p:extLst>
      <p:ext uri="{BB962C8B-B14F-4D97-AF65-F5344CB8AC3E}">
        <p14:creationId xmlns:p14="http://schemas.microsoft.com/office/powerpoint/2010/main" val="1666527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titelpagina creme">
    <p:spTree>
      <p:nvGrpSpPr>
        <p:cNvPr id="1" name=""/>
        <p:cNvGrpSpPr/>
        <p:nvPr/>
      </p:nvGrpSpPr>
      <p:grpSpPr>
        <a:xfrm>
          <a:off x="0" y="0"/>
          <a:ext cx="0" cy="0"/>
          <a:chOff x="0" y="0"/>
          <a:chExt cx="0" cy="0"/>
        </a:xfrm>
      </p:grpSpPr>
      <p:sp>
        <p:nvSpPr>
          <p:cNvPr id="10" name="Rectangle 10"/>
          <p:cNvSpPr/>
          <p:nvPr userDrawn="1"/>
        </p:nvSpPr>
        <p:spPr>
          <a:xfrm>
            <a:off x="0" y="0"/>
            <a:ext cx="12179300" cy="6858000"/>
          </a:xfrm>
          <a:prstGeom prst="rect">
            <a:avLst/>
          </a:prstGeom>
          <a:solidFill>
            <a:srgbClr val="FAF8F1"/>
          </a:solidFill>
          <a:ln w="3175">
            <a:solidFill>
              <a:schemeClr val="accent1"/>
            </a:solid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1" name="Picture 10" descr="logo_pijl_diap.eps"/>
          <p:cNvPicPr>
            <a:picLocks noChangeAspect="1"/>
          </p:cNvPicPr>
          <p:nvPr userDrawn="1"/>
        </p:nvPicPr>
        <mc:AlternateContent xmlns:mc="http://schemas.openxmlformats.org/markup-compatibility/2006">
          <mc:Choice xmlns="" xmlns:ma="http://schemas.microsoft.com/office/mac/drawingml/2008/main" xmlns:mv="urn:schemas-microsoft-com:mac:vml"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chemeClr val="bg1"/>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7" name="Titel 1">
            <a:extLst>
              <a:ext uri="{FF2B5EF4-FFF2-40B4-BE49-F238E27FC236}">
                <a16:creationId xmlns:a16="http://schemas.microsoft.com/office/drawing/2014/main" id="{C327D880-BB20-9B4A-AC6D-802D36F1E691}"/>
              </a:ext>
            </a:extLst>
          </p:cNvPr>
          <p:cNvSpPr>
            <a:spLocks noGrp="1"/>
          </p:cNvSpPr>
          <p:nvPr>
            <p:ph type="title" hasCustomPrompt="1"/>
          </p:nvPr>
        </p:nvSpPr>
        <p:spPr>
          <a:xfrm>
            <a:off x="0" y="1207876"/>
            <a:ext cx="12179299" cy="4320479"/>
          </a:xfrm>
          <a:prstGeom prst="rect">
            <a:avLst/>
          </a:prstGeom>
        </p:spPr>
        <p:txBody>
          <a:bodyPr anchor="ctr" anchorCtr="0"/>
          <a:lstStyle>
            <a:lvl1pPr>
              <a:defRPr sz="3600" b="1" i="0">
                <a:solidFill>
                  <a:srgbClr val="26384B"/>
                </a:solidFill>
                <a:latin typeface="Montserrat" pitchFamily="2" charset="77"/>
              </a:defRPr>
            </a:lvl1pPr>
          </a:lstStyle>
          <a:p>
            <a:r>
              <a:rPr lang="nl-NL"/>
              <a:t>Titeltekst</a:t>
            </a:r>
          </a:p>
        </p:txBody>
      </p:sp>
    </p:spTree>
    <p:extLst>
      <p:ext uri="{BB962C8B-B14F-4D97-AF65-F5344CB8AC3E}">
        <p14:creationId xmlns:p14="http://schemas.microsoft.com/office/powerpoint/2010/main" val="3145956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eeldpagina">
    <p:spTree>
      <p:nvGrpSpPr>
        <p:cNvPr id="1" name=""/>
        <p:cNvGrpSpPr/>
        <p:nvPr/>
      </p:nvGrpSpPr>
      <p:grpSpPr>
        <a:xfrm>
          <a:off x="0" y="0"/>
          <a:ext cx="0" cy="0"/>
          <a:chOff x="0" y="0"/>
          <a:chExt cx="0" cy="0"/>
        </a:xfrm>
      </p:grpSpPr>
      <p:sp>
        <p:nvSpPr>
          <p:cNvPr id="67" name="Picture Placeholder 5"/>
          <p:cNvSpPr>
            <a:spLocks noGrp="1"/>
          </p:cNvSpPr>
          <p:nvPr>
            <p:ph type="pic" idx="13"/>
          </p:nvPr>
        </p:nvSpPr>
        <p:spPr>
          <a:xfrm>
            <a:off x="-10951" y="0"/>
            <a:ext cx="12202212" cy="6858000"/>
          </a:xfrm>
          <a:prstGeom prst="rect">
            <a:avLst/>
          </a:prstGeom>
          <a:ln>
            <a:noFill/>
          </a:ln>
        </p:spPr>
        <p:txBody>
          <a:bodyPr lIns="91439" rIns="91439"/>
          <a:lstStyle/>
          <a:p>
            <a:endParaRPr/>
          </a:p>
        </p:txBody>
      </p:sp>
      <p:pic>
        <p:nvPicPr>
          <p:cNvPr id="5" name="Picture 4" descr="logo_pijl_diap.eps"/>
          <p:cNvPicPr>
            <a:picLocks noChangeAspect="1"/>
          </p:cNvPicPr>
          <p:nvPr userDrawn="1"/>
        </p:nvPicPr>
        <mc:AlternateContent xmlns:mc="http://schemas.openxmlformats.org/markup-compatibility/2006">
          <mc:Choice xmlns="" xmlns:ma="http://schemas.microsoft.com/office/mac/drawingml/2008/main" xmlns:mv="urn:schemas-microsoft-com:mac:vml" Requires="ma">
            <p:blipFill>
              <a:blip r:embed="rId2"/>
              <a:stretch>
                <a:fillRect/>
              </a:stretch>
            </p:blipFill>
          </mc:Choice>
          <mc:Fallback>
            <p:blipFill>
              <a:blip r:embed="rId3"/>
              <a:stretch>
                <a:fillRect/>
              </a:stretch>
            </p:blipFill>
          </mc:Fallback>
        </mc:AlternateContent>
        <p:spPr>
          <a:xfrm>
            <a:off x="11153657" y="292100"/>
            <a:ext cx="346193" cy="346193"/>
          </a:xfrm>
          <a:prstGeom prst="rect">
            <a:avLst/>
          </a:prstGeom>
        </p:spPr>
      </p:pic>
      <p:sp>
        <p:nvSpPr>
          <p:cNvPr id="6"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chemeClr val="bg1"/>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8" name="Text Placeholder 13">
            <a:extLst>
              <a:ext uri="{FF2B5EF4-FFF2-40B4-BE49-F238E27FC236}">
                <a16:creationId xmlns:a16="http://schemas.microsoft.com/office/drawing/2014/main" id="{ABEDF147-6C70-6445-A9E2-033BF71A0D02}"/>
              </a:ext>
            </a:extLst>
          </p:cNvPr>
          <p:cNvSpPr>
            <a:spLocks noGrp="1"/>
          </p:cNvSpPr>
          <p:nvPr>
            <p:ph type="body" sz="quarter" idx="11" hasCustomPrompt="1"/>
          </p:nvPr>
        </p:nvSpPr>
        <p:spPr>
          <a:xfrm>
            <a:off x="689051" y="1196752"/>
            <a:ext cx="4968552" cy="4320479"/>
          </a:xfrm>
          <a:prstGeom prst="rect">
            <a:avLst/>
          </a:prstGeom>
        </p:spPr>
        <p:txBody>
          <a:bodyPr vert="horz" anchor="ctr" anchorCtr="0"/>
          <a:lstStyle>
            <a:lvl1pPr algn="l">
              <a:buNone/>
              <a:defRPr sz="3600" b="1" i="0" baseline="0">
                <a:solidFill>
                  <a:srgbClr val="FAF8F1"/>
                </a:solidFill>
                <a:latin typeface="Montserrat" pitchFamily="2" charset="77"/>
                <a:cs typeface="Montserrat" pitchFamily="2" charset="77"/>
              </a:defRPr>
            </a:lvl1pPr>
            <a:lvl2pPr>
              <a:defRPr>
                <a:latin typeface="Arial Black"/>
                <a:cs typeface="Arial Black"/>
              </a:defRPr>
            </a:lvl2pPr>
            <a:lvl3pPr>
              <a:defRPr>
                <a:latin typeface="Arial Black"/>
                <a:cs typeface="Arial Black"/>
              </a:defRPr>
            </a:lvl3pPr>
            <a:lvl4pPr>
              <a:defRPr>
                <a:latin typeface="Arial Black"/>
                <a:cs typeface="Arial Black"/>
              </a:defRPr>
            </a:lvl4pPr>
            <a:lvl5pPr>
              <a:defRPr>
                <a:latin typeface="Arial Black"/>
                <a:cs typeface="Arial Black"/>
              </a:defRPr>
            </a:lvl5pPr>
          </a:lstStyle>
          <a:p>
            <a:pPr lvl="0"/>
            <a:r>
              <a:rPr lang="nl-NL"/>
              <a:t>Titeltekst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kstpagina groen">
    <p:spTree>
      <p:nvGrpSpPr>
        <p:cNvPr id="1" name=""/>
        <p:cNvGrpSpPr/>
        <p:nvPr/>
      </p:nvGrpSpPr>
      <p:grpSpPr>
        <a:xfrm>
          <a:off x="0" y="0"/>
          <a:ext cx="0" cy="0"/>
          <a:chOff x="0" y="0"/>
          <a:chExt cx="0" cy="0"/>
        </a:xfrm>
      </p:grpSpPr>
      <p:sp>
        <p:nvSpPr>
          <p:cNvPr id="11" name="Rectangle 7"/>
          <p:cNvSpPr/>
          <p:nvPr userDrawn="1"/>
        </p:nvSpPr>
        <p:spPr>
          <a:xfrm>
            <a:off x="1" y="0"/>
            <a:ext cx="4076700" cy="6858000"/>
          </a:xfrm>
          <a:prstGeom prst="rect">
            <a:avLst/>
          </a:prstGeom>
          <a:solidFill>
            <a:srgbClr val="C2D2C7"/>
          </a:solidFill>
          <a:ln w="3175">
            <a:no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2" name="Picture 11" descr="logo_pijl_oranje_fc.eps"/>
          <p:cNvPicPr>
            <a:picLocks noChangeAspect="1"/>
          </p:cNvPicPr>
          <p:nvPr userDrawn="1"/>
        </p:nvPicPr>
        <mc:AlternateContent xmlns:mc="http://schemas.openxmlformats.org/markup-compatibility/2006">
          <mc:Choice xmlns="" xmlns:ma="http://schemas.microsoft.com/office/mac/drawingml/2008/main" xmlns:mv="urn:schemas-microsoft-com:mac:vml"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14" name="Hoofdtekst - niveau één…">
            <a:extLst>
              <a:ext uri="{FF2B5EF4-FFF2-40B4-BE49-F238E27FC236}">
                <a16:creationId xmlns:a16="http://schemas.microsoft.com/office/drawing/2014/main" id="{13DE4E7F-4116-974C-8B61-09B2CCD43C19}"/>
              </a:ext>
            </a:extLst>
          </p:cNvPr>
          <p:cNvSpPr txBox="1">
            <a:spLocks noGrp="1"/>
          </p:cNvSpPr>
          <p:nvPr>
            <p:ph type="body" sz="half" idx="1" hasCustomPrompt="1"/>
          </p:nvPr>
        </p:nvSpPr>
        <p:spPr>
          <a:xfrm>
            <a:off x="4565650" y="1219200"/>
            <a:ext cx="3597275" cy="2033886"/>
          </a:xfrm>
          <a:prstGeom prst="rect">
            <a:avLst/>
          </a:prstGeom>
        </p:spPr>
        <p:txBody>
          <a:bodyPr/>
          <a:lstStyle>
            <a:lvl1pPr marL="182562" indent="-182562">
              <a:lnSpc>
                <a:spcPct val="150000"/>
              </a:lnSpc>
              <a:spcBef>
                <a:spcPts val="400"/>
              </a:spcBef>
              <a:buClr>
                <a:srgbClr val="26384B"/>
              </a:buClr>
              <a:buSzPct val="100000"/>
              <a:buFont typeface="Arial" panose="020B0604020202020204" pitchFamily="34" charset="0"/>
              <a:buChar char="●"/>
              <a:defRPr sz="2000" b="0" i="0" baseline="0">
                <a:solidFill>
                  <a:srgbClr val="26384B"/>
                </a:solidFill>
                <a:latin typeface="Montserrat" pitchFamily="2" charset="77"/>
                <a:cs typeface="Montserrat" pitchFamily="2" charset="77"/>
              </a:defRPr>
            </a:lvl1pPr>
            <a:lvl2pPr marL="382588" indent="-200025">
              <a:spcBef>
                <a:spcPts val="400"/>
              </a:spcBef>
              <a:buClr>
                <a:srgbClr val="26384B"/>
              </a:buClr>
              <a:buFont typeface="Arial"/>
              <a:defRPr sz="1400" b="0" i="0">
                <a:solidFill>
                  <a:schemeClr val="tx1"/>
                </a:solidFill>
                <a:latin typeface="Montserrat-Regular"/>
                <a:cs typeface="Montserrat-Regular"/>
              </a:defRPr>
            </a:lvl2pPr>
            <a:lvl3pPr marL="567002" indent="-212990">
              <a:spcBef>
                <a:spcPts val="400"/>
              </a:spcBef>
              <a:buClr>
                <a:srgbClr val="C2D2C7"/>
              </a:buClr>
              <a:buFont typeface="Arial"/>
              <a:defRPr sz="1400" b="0" i="0">
                <a:solidFill>
                  <a:schemeClr val="tx1"/>
                </a:solidFill>
                <a:latin typeface="Montserrat-Regular"/>
                <a:cs typeface="Montserrat-Regular"/>
              </a:defRPr>
            </a:lvl3pPr>
            <a:lvl4pPr marL="749565" indent="-212990">
              <a:spcBef>
                <a:spcPts val="400"/>
              </a:spcBef>
              <a:buClr>
                <a:srgbClr val="FAF8F1"/>
              </a:buClr>
              <a:buFont typeface="Arial"/>
              <a:defRPr sz="1400" b="0" i="0">
                <a:solidFill>
                  <a:schemeClr val="tx1"/>
                </a:solidFill>
                <a:latin typeface="Montserrat-Regular"/>
                <a:cs typeface="Montserrat-Regular"/>
              </a:defRPr>
            </a:lvl4pPr>
            <a:lvl5pPr marL="932127" indent="-212990">
              <a:spcBef>
                <a:spcPts val="400"/>
              </a:spcBef>
              <a:buClr>
                <a:srgbClr val="22404B"/>
              </a:buClr>
              <a:buFont typeface="Arial"/>
              <a:defRPr sz="1400" b="0" i="0">
                <a:solidFill>
                  <a:schemeClr val="tx1"/>
                </a:solidFill>
                <a:latin typeface="Montserrat-Regular"/>
                <a:cs typeface="Montserrat-Regular"/>
              </a:defRPr>
            </a:lvl5pPr>
          </a:lstStyle>
          <a:p>
            <a:r>
              <a:t>Hoofdtekst – niveau </a:t>
            </a:r>
          </a:p>
        </p:txBody>
      </p:sp>
      <p:sp>
        <p:nvSpPr>
          <p:cNvPr id="20" name="Hoofdtekst - niveau één…">
            <a:extLst>
              <a:ext uri="{FF2B5EF4-FFF2-40B4-BE49-F238E27FC236}">
                <a16:creationId xmlns:a16="http://schemas.microsoft.com/office/drawing/2014/main" id="{390A54D8-213A-1148-A1CF-C081B08D96AA}"/>
              </a:ext>
            </a:extLst>
          </p:cNvPr>
          <p:cNvSpPr txBox="1">
            <a:spLocks noGrp="1"/>
          </p:cNvSpPr>
          <p:nvPr>
            <p:ph type="body" sz="half" idx="16" hasCustomPrompt="1"/>
          </p:nvPr>
        </p:nvSpPr>
        <p:spPr>
          <a:xfrm>
            <a:off x="8402154" y="1219200"/>
            <a:ext cx="3597275" cy="2033886"/>
          </a:xfrm>
          <a:prstGeom prst="rect">
            <a:avLst/>
          </a:prstGeom>
        </p:spPr>
        <p:txBody>
          <a:bodyPr/>
          <a:lstStyle>
            <a:lvl1pPr marL="182562" indent="-182562">
              <a:lnSpc>
                <a:spcPct val="150000"/>
              </a:lnSpc>
              <a:spcBef>
                <a:spcPts val="400"/>
              </a:spcBef>
              <a:buClr>
                <a:srgbClr val="26384B"/>
              </a:buClr>
              <a:buSzPct val="100000"/>
              <a:buFont typeface="Arial" panose="020B0604020202020204" pitchFamily="34" charset="0"/>
              <a:buChar char="●"/>
              <a:defRPr sz="2000" b="0" i="0" baseline="0">
                <a:solidFill>
                  <a:srgbClr val="26384B"/>
                </a:solidFill>
                <a:latin typeface="Montserrat" pitchFamily="2" charset="77"/>
                <a:cs typeface="Montserrat" pitchFamily="2" charset="77"/>
              </a:defRPr>
            </a:lvl1pPr>
            <a:lvl2pPr marL="382588" indent="-200025">
              <a:spcBef>
                <a:spcPts val="400"/>
              </a:spcBef>
              <a:buClr>
                <a:srgbClr val="26384B"/>
              </a:buClr>
              <a:buFont typeface="Arial"/>
              <a:defRPr sz="1400" b="0" i="0">
                <a:solidFill>
                  <a:schemeClr val="tx1"/>
                </a:solidFill>
                <a:latin typeface="Montserrat-Regular"/>
                <a:cs typeface="Montserrat-Regular"/>
              </a:defRPr>
            </a:lvl2pPr>
            <a:lvl3pPr marL="567002" indent="-212990">
              <a:spcBef>
                <a:spcPts val="400"/>
              </a:spcBef>
              <a:buClr>
                <a:srgbClr val="C2D2C7"/>
              </a:buClr>
              <a:buFont typeface="Arial"/>
              <a:defRPr sz="1400" b="0" i="0">
                <a:solidFill>
                  <a:schemeClr val="tx1"/>
                </a:solidFill>
                <a:latin typeface="Montserrat-Regular"/>
                <a:cs typeface="Montserrat-Regular"/>
              </a:defRPr>
            </a:lvl3pPr>
            <a:lvl4pPr marL="749565" indent="-212990">
              <a:spcBef>
                <a:spcPts val="400"/>
              </a:spcBef>
              <a:buClr>
                <a:srgbClr val="FAF8F1"/>
              </a:buClr>
              <a:buFont typeface="Arial"/>
              <a:defRPr sz="1400" b="0" i="0">
                <a:solidFill>
                  <a:schemeClr val="tx1"/>
                </a:solidFill>
                <a:latin typeface="Montserrat-Regular"/>
                <a:cs typeface="Montserrat-Regular"/>
              </a:defRPr>
            </a:lvl4pPr>
            <a:lvl5pPr marL="932127" indent="-212990">
              <a:spcBef>
                <a:spcPts val="400"/>
              </a:spcBef>
              <a:buClr>
                <a:srgbClr val="22404B"/>
              </a:buClr>
              <a:buFont typeface="Arial"/>
              <a:defRPr sz="1400" b="0" i="0">
                <a:solidFill>
                  <a:schemeClr val="tx1"/>
                </a:solidFill>
                <a:latin typeface="Montserrat-Regular"/>
                <a:cs typeface="Montserrat-Regular"/>
              </a:defRPr>
            </a:lvl5pPr>
          </a:lstStyle>
          <a:p>
            <a:r>
              <a:t>Hoofdtekst – niveau </a:t>
            </a:r>
          </a:p>
        </p:txBody>
      </p:sp>
      <p:sp>
        <p:nvSpPr>
          <p:cNvPr id="21" name="Hoofdtekst - niveau één…">
            <a:extLst>
              <a:ext uri="{FF2B5EF4-FFF2-40B4-BE49-F238E27FC236}">
                <a16:creationId xmlns:a16="http://schemas.microsoft.com/office/drawing/2014/main" id="{3153F854-4114-6C41-88ED-C4730B89F318}"/>
              </a:ext>
            </a:extLst>
          </p:cNvPr>
          <p:cNvSpPr txBox="1">
            <a:spLocks noGrp="1"/>
          </p:cNvSpPr>
          <p:nvPr>
            <p:ph type="body" sz="half" idx="17" hasCustomPrompt="1"/>
          </p:nvPr>
        </p:nvSpPr>
        <p:spPr>
          <a:xfrm>
            <a:off x="4565650" y="3803374"/>
            <a:ext cx="3597275" cy="2033886"/>
          </a:xfrm>
          <a:prstGeom prst="rect">
            <a:avLst/>
          </a:prstGeom>
        </p:spPr>
        <p:txBody>
          <a:bodyPr/>
          <a:lstStyle>
            <a:lvl1pPr marL="182562" indent="-182562">
              <a:lnSpc>
                <a:spcPct val="150000"/>
              </a:lnSpc>
              <a:spcBef>
                <a:spcPts val="400"/>
              </a:spcBef>
              <a:buClr>
                <a:srgbClr val="26384B"/>
              </a:buClr>
              <a:buSzPct val="100000"/>
              <a:buFont typeface="Arial" panose="020B0604020202020204" pitchFamily="34" charset="0"/>
              <a:buChar char="●"/>
              <a:defRPr sz="2000" b="0" i="0" baseline="0">
                <a:solidFill>
                  <a:srgbClr val="26384B"/>
                </a:solidFill>
                <a:latin typeface="Montserrat" pitchFamily="2" charset="77"/>
                <a:cs typeface="Montserrat" pitchFamily="2" charset="77"/>
              </a:defRPr>
            </a:lvl1pPr>
            <a:lvl2pPr marL="382588" indent="-200025">
              <a:spcBef>
                <a:spcPts val="400"/>
              </a:spcBef>
              <a:buClr>
                <a:srgbClr val="26384B"/>
              </a:buClr>
              <a:buFont typeface="Arial"/>
              <a:defRPr sz="1400" b="0" i="0">
                <a:solidFill>
                  <a:schemeClr val="tx1"/>
                </a:solidFill>
                <a:latin typeface="Montserrat-Regular"/>
                <a:cs typeface="Montserrat-Regular"/>
              </a:defRPr>
            </a:lvl2pPr>
            <a:lvl3pPr marL="567002" indent="-212990">
              <a:spcBef>
                <a:spcPts val="400"/>
              </a:spcBef>
              <a:buClr>
                <a:srgbClr val="C2D2C7"/>
              </a:buClr>
              <a:buFont typeface="Arial"/>
              <a:defRPr sz="1400" b="0" i="0">
                <a:solidFill>
                  <a:schemeClr val="tx1"/>
                </a:solidFill>
                <a:latin typeface="Montserrat-Regular"/>
                <a:cs typeface="Montserrat-Regular"/>
              </a:defRPr>
            </a:lvl3pPr>
            <a:lvl4pPr marL="749565" indent="-212990">
              <a:spcBef>
                <a:spcPts val="400"/>
              </a:spcBef>
              <a:buClr>
                <a:srgbClr val="FAF8F1"/>
              </a:buClr>
              <a:buFont typeface="Arial"/>
              <a:defRPr sz="1400" b="0" i="0">
                <a:solidFill>
                  <a:schemeClr val="tx1"/>
                </a:solidFill>
                <a:latin typeface="Montserrat-Regular"/>
                <a:cs typeface="Montserrat-Regular"/>
              </a:defRPr>
            </a:lvl4pPr>
            <a:lvl5pPr marL="932127" indent="-212990">
              <a:spcBef>
                <a:spcPts val="400"/>
              </a:spcBef>
              <a:buClr>
                <a:srgbClr val="22404B"/>
              </a:buClr>
              <a:buFont typeface="Arial"/>
              <a:defRPr sz="1400" b="0" i="0">
                <a:solidFill>
                  <a:schemeClr val="tx1"/>
                </a:solidFill>
                <a:latin typeface="Montserrat-Regular"/>
                <a:cs typeface="Montserrat-Regular"/>
              </a:defRPr>
            </a:lvl5pPr>
          </a:lstStyle>
          <a:p>
            <a:r>
              <a:t>Hoofdtekst – niveau </a:t>
            </a:r>
          </a:p>
        </p:txBody>
      </p:sp>
      <p:sp>
        <p:nvSpPr>
          <p:cNvPr id="22" name="Hoofdtekst - niveau één…">
            <a:extLst>
              <a:ext uri="{FF2B5EF4-FFF2-40B4-BE49-F238E27FC236}">
                <a16:creationId xmlns:a16="http://schemas.microsoft.com/office/drawing/2014/main" id="{377CB53F-141F-F740-84D4-AC342DF143B2}"/>
              </a:ext>
            </a:extLst>
          </p:cNvPr>
          <p:cNvSpPr txBox="1">
            <a:spLocks noGrp="1"/>
          </p:cNvSpPr>
          <p:nvPr>
            <p:ph type="body" sz="half" idx="18" hasCustomPrompt="1"/>
          </p:nvPr>
        </p:nvSpPr>
        <p:spPr>
          <a:xfrm>
            <a:off x="8402154" y="3803374"/>
            <a:ext cx="3597275" cy="2033886"/>
          </a:xfrm>
          <a:prstGeom prst="rect">
            <a:avLst/>
          </a:prstGeom>
        </p:spPr>
        <p:txBody>
          <a:bodyPr/>
          <a:lstStyle>
            <a:lvl1pPr marL="182562" indent="-182562">
              <a:lnSpc>
                <a:spcPct val="150000"/>
              </a:lnSpc>
              <a:spcBef>
                <a:spcPts val="400"/>
              </a:spcBef>
              <a:buClr>
                <a:srgbClr val="26384B"/>
              </a:buClr>
              <a:buSzPct val="100000"/>
              <a:buFont typeface="Arial" panose="020B0604020202020204" pitchFamily="34" charset="0"/>
              <a:buChar char="●"/>
              <a:defRPr sz="2000" b="0" i="0" baseline="0">
                <a:solidFill>
                  <a:srgbClr val="26384B"/>
                </a:solidFill>
                <a:latin typeface="Montserrat" pitchFamily="2" charset="77"/>
                <a:cs typeface="Montserrat" pitchFamily="2" charset="77"/>
              </a:defRPr>
            </a:lvl1pPr>
            <a:lvl2pPr marL="382588" indent="-200025">
              <a:spcBef>
                <a:spcPts val="400"/>
              </a:spcBef>
              <a:buClr>
                <a:srgbClr val="26384B"/>
              </a:buClr>
              <a:buFont typeface="Arial"/>
              <a:defRPr sz="1400" b="0" i="0">
                <a:solidFill>
                  <a:schemeClr val="tx1"/>
                </a:solidFill>
                <a:latin typeface="Montserrat-Regular"/>
                <a:cs typeface="Montserrat-Regular"/>
              </a:defRPr>
            </a:lvl2pPr>
            <a:lvl3pPr marL="567002" indent="-212990">
              <a:spcBef>
                <a:spcPts val="400"/>
              </a:spcBef>
              <a:buClr>
                <a:srgbClr val="C2D2C7"/>
              </a:buClr>
              <a:buFont typeface="Arial"/>
              <a:defRPr sz="1400" b="0" i="0">
                <a:solidFill>
                  <a:schemeClr val="tx1"/>
                </a:solidFill>
                <a:latin typeface="Montserrat-Regular"/>
                <a:cs typeface="Montserrat-Regular"/>
              </a:defRPr>
            </a:lvl3pPr>
            <a:lvl4pPr marL="749565" indent="-212990">
              <a:spcBef>
                <a:spcPts val="400"/>
              </a:spcBef>
              <a:buClr>
                <a:srgbClr val="FAF8F1"/>
              </a:buClr>
              <a:buFont typeface="Arial"/>
              <a:defRPr sz="1400" b="0" i="0">
                <a:solidFill>
                  <a:schemeClr val="tx1"/>
                </a:solidFill>
                <a:latin typeface="Montserrat-Regular"/>
                <a:cs typeface="Montserrat-Regular"/>
              </a:defRPr>
            </a:lvl4pPr>
            <a:lvl5pPr marL="932127" indent="-212990">
              <a:spcBef>
                <a:spcPts val="400"/>
              </a:spcBef>
              <a:buClr>
                <a:srgbClr val="22404B"/>
              </a:buClr>
              <a:buFont typeface="Arial"/>
              <a:defRPr sz="1400" b="0" i="0">
                <a:solidFill>
                  <a:schemeClr val="tx1"/>
                </a:solidFill>
                <a:latin typeface="Montserrat-Regular"/>
                <a:cs typeface="Montserrat-Regular"/>
              </a:defRPr>
            </a:lvl5pPr>
          </a:lstStyle>
          <a:p>
            <a:r>
              <a:t>Hoofdtekst – niveau </a:t>
            </a:r>
          </a:p>
        </p:txBody>
      </p:sp>
      <p:sp>
        <p:nvSpPr>
          <p:cNvPr id="15" name="Titel 1">
            <a:extLst>
              <a:ext uri="{FF2B5EF4-FFF2-40B4-BE49-F238E27FC236}">
                <a16:creationId xmlns:a16="http://schemas.microsoft.com/office/drawing/2014/main" id="{FC1DA8AA-3B3D-EB4E-AADE-2F89ED7E307E}"/>
              </a:ext>
            </a:extLst>
          </p:cNvPr>
          <p:cNvSpPr>
            <a:spLocks noGrp="1"/>
          </p:cNvSpPr>
          <p:nvPr>
            <p:ph type="title" hasCustomPrompt="1"/>
          </p:nvPr>
        </p:nvSpPr>
        <p:spPr>
          <a:xfrm>
            <a:off x="547447" y="1207876"/>
            <a:ext cx="3237948" cy="4320479"/>
          </a:xfrm>
          <a:prstGeom prst="rect">
            <a:avLst/>
          </a:prstGeom>
        </p:spPr>
        <p:txBody>
          <a:bodyPr anchor="ctr" anchorCtr="0"/>
          <a:lstStyle>
            <a:lvl1pPr algn="l">
              <a:defRPr sz="3600" b="1" i="0">
                <a:solidFill>
                  <a:srgbClr val="26384B"/>
                </a:solidFill>
                <a:latin typeface="Montserrat" pitchFamily="2" charset="77"/>
              </a:defRPr>
            </a:lvl1pPr>
          </a:lstStyle>
          <a:p>
            <a:r>
              <a:rPr lang="nl-NL"/>
              <a:t>Titeltekst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Tekstpagina blauw">
    <p:spTree>
      <p:nvGrpSpPr>
        <p:cNvPr id="1" name=""/>
        <p:cNvGrpSpPr/>
        <p:nvPr/>
      </p:nvGrpSpPr>
      <p:grpSpPr>
        <a:xfrm>
          <a:off x="0" y="0"/>
          <a:ext cx="0" cy="0"/>
          <a:chOff x="0" y="0"/>
          <a:chExt cx="0" cy="0"/>
        </a:xfrm>
      </p:grpSpPr>
      <p:sp>
        <p:nvSpPr>
          <p:cNvPr id="11" name="Rectangle 7"/>
          <p:cNvSpPr/>
          <p:nvPr userDrawn="1"/>
        </p:nvSpPr>
        <p:spPr>
          <a:xfrm>
            <a:off x="1" y="0"/>
            <a:ext cx="4076700" cy="6858000"/>
          </a:xfrm>
          <a:prstGeom prst="rect">
            <a:avLst/>
          </a:prstGeom>
          <a:solidFill>
            <a:srgbClr val="FCFAF4"/>
          </a:solidFill>
          <a:ln w="3175">
            <a:no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2" name="Picture 11" descr="logo_pijl_oranje_fc.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8" name="Titel 11 (JU-Free)">
            <a:extLst>
              <a:ext uri="{FF2B5EF4-FFF2-40B4-BE49-F238E27FC236}">
                <a16:creationId xmlns:a16="http://schemas.microsoft.com/office/drawing/2014/main" id="{0467934A-A55C-F641-B385-6964A87188B4}"/>
              </a:ext>
            </a:extLst>
          </p:cNvPr>
          <p:cNvSpPr>
            <a:spLocks noGrp="1"/>
          </p:cNvSpPr>
          <p:nvPr>
            <p:ph type="body" sz="quarter" idx="18" hasCustomPrompt="1"/>
          </p:nvPr>
        </p:nvSpPr>
        <p:spPr bwMode="ltGray">
          <a:xfrm>
            <a:off x="4571227" y="1196752"/>
            <a:ext cx="7056773" cy="4320479"/>
          </a:xfrm>
          <a:prstGeom prst="rect">
            <a:avLst/>
          </a:prstGeom>
        </p:spPr>
        <p:txBody>
          <a:bodyPr anchor="ctr" anchorCtr="0"/>
          <a:lstStyle>
            <a:lvl1pPr marL="0" indent="0" algn="l">
              <a:buFontTx/>
              <a:buNone/>
              <a:defRPr sz="2000" b="0"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a:t>
            </a:r>
            <a:r>
              <a:rPr lang="nl-NL" noProof="0" err="1"/>
              <a:t>plattetekst</a:t>
            </a:r>
            <a:r>
              <a:rPr lang="nl-NL" noProof="0"/>
              <a:t>]</a:t>
            </a:r>
          </a:p>
        </p:txBody>
      </p:sp>
      <p:sp>
        <p:nvSpPr>
          <p:cNvPr id="9" name="Titel 1">
            <a:extLst>
              <a:ext uri="{FF2B5EF4-FFF2-40B4-BE49-F238E27FC236}">
                <a16:creationId xmlns:a16="http://schemas.microsoft.com/office/drawing/2014/main" id="{8A3C7E28-924A-8E49-BDFE-19662DA55C34}"/>
              </a:ext>
            </a:extLst>
          </p:cNvPr>
          <p:cNvSpPr>
            <a:spLocks noGrp="1"/>
          </p:cNvSpPr>
          <p:nvPr>
            <p:ph type="title" hasCustomPrompt="1"/>
          </p:nvPr>
        </p:nvSpPr>
        <p:spPr>
          <a:xfrm>
            <a:off x="547447" y="1207876"/>
            <a:ext cx="3237948" cy="4320479"/>
          </a:xfrm>
          <a:prstGeom prst="rect">
            <a:avLst/>
          </a:prstGeom>
        </p:spPr>
        <p:txBody>
          <a:bodyPr anchor="ctr" anchorCtr="0"/>
          <a:lstStyle>
            <a:lvl1pPr algn="l">
              <a:defRPr sz="3600" b="1" i="0">
                <a:solidFill>
                  <a:srgbClr val="26384B"/>
                </a:solidFill>
                <a:latin typeface="Montserrat" pitchFamily="2" charset="77"/>
              </a:defRPr>
            </a:lvl1pPr>
          </a:lstStyle>
          <a:p>
            <a:r>
              <a:rPr lang="nl-NL"/>
              <a:t>Titeltekst</a:t>
            </a:r>
          </a:p>
        </p:txBody>
      </p:sp>
    </p:spTree>
    <p:extLst>
      <p:ext uri="{BB962C8B-B14F-4D97-AF65-F5344CB8AC3E}">
        <p14:creationId xmlns:p14="http://schemas.microsoft.com/office/powerpoint/2010/main" val="3278091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 blokken">
    <p:spTree>
      <p:nvGrpSpPr>
        <p:cNvPr id="1" name=""/>
        <p:cNvGrpSpPr/>
        <p:nvPr/>
      </p:nvGrpSpPr>
      <p:grpSpPr>
        <a:xfrm>
          <a:off x="0" y="0"/>
          <a:ext cx="0" cy="0"/>
          <a:chOff x="0" y="0"/>
          <a:chExt cx="0" cy="0"/>
        </a:xfrm>
      </p:grpSpPr>
      <p:sp>
        <p:nvSpPr>
          <p:cNvPr id="12" name="Rectangle 7"/>
          <p:cNvSpPr/>
          <p:nvPr userDrawn="1"/>
        </p:nvSpPr>
        <p:spPr>
          <a:xfrm>
            <a:off x="6096000" y="0"/>
            <a:ext cx="6083301" cy="3429000"/>
          </a:xfrm>
          <a:prstGeom prst="rect">
            <a:avLst/>
          </a:prstGeom>
          <a:solidFill>
            <a:srgbClr val="26384B"/>
          </a:solidFill>
          <a:ln w="3175">
            <a:noFill/>
          </a:ln>
          <a:effectLst>
            <a:outerShdw blurRad="38100" dist="23000" dir="5400000" rotWithShape="0">
              <a:srgbClr val="000000">
                <a:alpha val="35000"/>
              </a:srgbClr>
            </a:outerShdw>
          </a:effectLst>
        </p:spPr>
        <p:txBody>
          <a:bodyPr lIns="45718" tIns="45718" rIns="45718" bIns="45718" anchor="ctr"/>
          <a:lstStyle/>
          <a:p>
            <a:endParaRPr/>
          </a:p>
        </p:txBody>
      </p:sp>
      <p:sp>
        <p:nvSpPr>
          <p:cNvPr id="13" name="Rectangle 7"/>
          <p:cNvSpPr/>
          <p:nvPr userDrawn="1"/>
        </p:nvSpPr>
        <p:spPr>
          <a:xfrm>
            <a:off x="0" y="3429000"/>
            <a:ext cx="6096000" cy="3429000"/>
          </a:xfrm>
          <a:prstGeom prst="rect">
            <a:avLst/>
          </a:prstGeom>
          <a:solidFill>
            <a:srgbClr val="F08D17"/>
          </a:solidFill>
          <a:ln w="3175">
            <a:noFill/>
          </a:ln>
          <a:effectLst>
            <a:outerShdw blurRad="38100" dist="23000" dir="5400000" rotWithShape="0">
              <a:srgbClr val="000000">
                <a:alpha val="35000"/>
              </a:srgbClr>
            </a:outerShdw>
          </a:effectLst>
        </p:spPr>
        <p:txBody>
          <a:bodyPr lIns="45718" tIns="45718" rIns="45718" bIns="45718" anchor="ctr"/>
          <a:lstStyle/>
          <a:p>
            <a:endParaRPr/>
          </a:p>
        </p:txBody>
      </p:sp>
      <p:sp>
        <p:nvSpPr>
          <p:cNvPr id="14" name="Rectangle 7"/>
          <p:cNvSpPr/>
          <p:nvPr userDrawn="1"/>
        </p:nvSpPr>
        <p:spPr>
          <a:xfrm>
            <a:off x="6096000" y="3429000"/>
            <a:ext cx="6096000" cy="3429000"/>
          </a:xfrm>
          <a:prstGeom prst="rect">
            <a:avLst/>
          </a:prstGeom>
          <a:solidFill>
            <a:srgbClr val="C2D2C7"/>
          </a:solidFill>
          <a:ln w="3175">
            <a:noFill/>
          </a:ln>
          <a:effectLst>
            <a:outerShdw blurRad="38100" dist="23000" dir="5400000" rotWithShape="0">
              <a:srgbClr val="000000">
                <a:alpha val="35000"/>
              </a:srgbClr>
            </a:outerShdw>
          </a:effectLst>
        </p:spPr>
        <p:txBody>
          <a:bodyPr lIns="45718" tIns="45718" rIns="45718" bIns="45718" anchor="ctr"/>
          <a:lstStyle/>
          <a:p>
            <a:endParaRPr/>
          </a:p>
        </p:txBody>
      </p:sp>
      <p:sp>
        <p:nvSpPr>
          <p:cNvPr id="20" name="Titel 11 (JU-Free)">
            <a:extLst>
              <a:ext uri="{FF2B5EF4-FFF2-40B4-BE49-F238E27FC236}">
                <a16:creationId xmlns:a16="http://schemas.microsoft.com/office/drawing/2014/main" id="{00B90BBF-74BF-EF48-9FB9-FBD50EA0A3DB}"/>
              </a:ext>
            </a:extLst>
          </p:cNvPr>
          <p:cNvSpPr>
            <a:spLocks noGrp="1"/>
          </p:cNvSpPr>
          <p:nvPr>
            <p:ph type="body" sz="quarter" idx="31" hasCustomPrompt="1"/>
          </p:nvPr>
        </p:nvSpPr>
        <p:spPr bwMode="ltGray">
          <a:xfrm>
            <a:off x="13380" y="705706"/>
            <a:ext cx="6082619" cy="1656184"/>
          </a:xfrm>
          <a:prstGeom prst="rect">
            <a:avLst/>
          </a:prstGeom>
        </p:spPr>
        <p:txBody>
          <a:bodyPr anchor="ctr" anchorCtr="0"/>
          <a:lstStyle>
            <a:lvl1pPr marL="0" indent="0" algn="ctr">
              <a:buFontTx/>
              <a:buNone/>
              <a:defRPr sz="3600" b="1"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[Titeltekst]</a:t>
            </a:r>
          </a:p>
        </p:txBody>
      </p:sp>
      <p:sp>
        <p:nvSpPr>
          <p:cNvPr id="21" name="Titel 11 (JU-Free)">
            <a:extLst>
              <a:ext uri="{FF2B5EF4-FFF2-40B4-BE49-F238E27FC236}">
                <a16:creationId xmlns:a16="http://schemas.microsoft.com/office/drawing/2014/main" id="{77AB61B3-DD3F-144D-B343-061616B110AD}"/>
              </a:ext>
            </a:extLst>
          </p:cNvPr>
          <p:cNvSpPr>
            <a:spLocks noGrp="1"/>
          </p:cNvSpPr>
          <p:nvPr>
            <p:ph type="body" sz="quarter" idx="32" hasCustomPrompt="1"/>
          </p:nvPr>
        </p:nvSpPr>
        <p:spPr bwMode="ltGray">
          <a:xfrm>
            <a:off x="6085706" y="705706"/>
            <a:ext cx="6082619" cy="1656184"/>
          </a:xfrm>
          <a:prstGeom prst="rect">
            <a:avLst/>
          </a:prstGeom>
        </p:spPr>
        <p:txBody>
          <a:bodyPr anchor="ctr" anchorCtr="0"/>
          <a:lstStyle>
            <a:lvl1pPr marL="0" indent="0" algn="ctr">
              <a:buFontTx/>
              <a:buNone/>
              <a:defRPr sz="3600" b="1" i="0">
                <a:solidFill>
                  <a:srgbClr val="F08D17"/>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[Titeltekst]</a:t>
            </a:r>
          </a:p>
        </p:txBody>
      </p:sp>
      <p:sp>
        <p:nvSpPr>
          <p:cNvPr id="22" name="Titel 11 (JU-Free)">
            <a:extLst>
              <a:ext uri="{FF2B5EF4-FFF2-40B4-BE49-F238E27FC236}">
                <a16:creationId xmlns:a16="http://schemas.microsoft.com/office/drawing/2014/main" id="{BA51FDF8-E841-FD43-B1BB-0D99EB01155E}"/>
              </a:ext>
            </a:extLst>
          </p:cNvPr>
          <p:cNvSpPr>
            <a:spLocks noGrp="1"/>
          </p:cNvSpPr>
          <p:nvPr>
            <p:ph type="body" sz="quarter" idx="33" hasCustomPrompt="1"/>
          </p:nvPr>
        </p:nvSpPr>
        <p:spPr bwMode="ltGray">
          <a:xfrm>
            <a:off x="13380" y="4274530"/>
            <a:ext cx="6082619" cy="1656184"/>
          </a:xfrm>
          <a:prstGeom prst="rect">
            <a:avLst/>
          </a:prstGeom>
        </p:spPr>
        <p:txBody>
          <a:bodyPr anchor="ctr" anchorCtr="0"/>
          <a:lstStyle>
            <a:lvl1pPr marL="0" indent="0" algn="ctr">
              <a:buFontTx/>
              <a:buNone/>
              <a:defRPr sz="3600" b="1" i="0">
                <a:solidFill>
                  <a:srgbClr val="FAF8F1"/>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[Titeltekst]</a:t>
            </a:r>
          </a:p>
        </p:txBody>
      </p:sp>
      <p:sp>
        <p:nvSpPr>
          <p:cNvPr id="23" name="Titel 11 (JU-Free)">
            <a:extLst>
              <a:ext uri="{FF2B5EF4-FFF2-40B4-BE49-F238E27FC236}">
                <a16:creationId xmlns:a16="http://schemas.microsoft.com/office/drawing/2014/main" id="{5E7A9B50-8FF6-8D47-ACE5-356C7CEF959E}"/>
              </a:ext>
            </a:extLst>
          </p:cNvPr>
          <p:cNvSpPr>
            <a:spLocks noGrp="1"/>
          </p:cNvSpPr>
          <p:nvPr>
            <p:ph type="body" sz="quarter" idx="34" hasCustomPrompt="1"/>
          </p:nvPr>
        </p:nvSpPr>
        <p:spPr bwMode="ltGray">
          <a:xfrm>
            <a:off x="6094157" y="4274529"/>
            <a:ext cx="6082619" cy="1656184"/>
          </a:xfrm>
          <a:prstGeom prst="rect">
            <a:avLst/>
          </a:prstGeom>
        </p:spPr>
        <p:txBody>
          <a:bodyPr anchor="ctr" anchorCtr="0"/>
          <a:lstStyle>
            <a:lvl1pPr marL="0" indent="0" algn="ctr">
              <a:buFontTx/>
              <a:buNone/>
              <a:defRPr sz="3600" b="1"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[Titeltekst]</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Pagina 2x cirkelbeeld">
    <p:spTree>
      <p:nvGrpSpPr>
        <p:cNvPr id="1" name=""/>
        <p:cNvGrpSpPr/>
        <p:nvPr/>
      </p:nvGrpSpPr>
      <p:grpSpPr>
        <a:xfrm>
          <a:off x="0" y="0"/>
          <a:ext cx="0" cy="0"/>
          <a:chOff x="0" y="0"/>
          <a:chExt cx="0" cy="0"/>
        </a:xfrm>
      </p:grpSpPr>
      <p:sp>
        <p:nvSpPr>
          <p:cNvPr id="12" name="Rectangle 7"/>
          <p:cNvSpPr/>
          <p:nvPr userDrawn="1"/>
        </p:nvSpPr>
        <p:spPr>
          <a:xfrm>
            <a:off x="0" y="0"/>
            <a:ext cx="4076700" cy="6858000"/>
          </a:xfrm>
          <a:prstGeom prst="rect">
            <a:avLst/>
          </a:prstGeom>
          <a:solidFill>
            <a:srgbClr val="26384B"/>
          </a:solidFill>
          <a:ln w="3175">
            <a:no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3" name="Picture 12" descr="logo_pijl_oranje_fc.eps"/>
          <p:cNvPicPr>
            <a:picLocks noChangeAspect="1"/>
          </p:cNvPicPr>
          <p:nvPr userDrawn="1"/>
        </p:nvPicPr>
        <mc:AlternateContent xmlns:mc="http://schemas.openxmlformats.org/markup-compatibility/2006">
          <mc:Choice xmlns="" xmlns:ma="http://schemas.microsoft.com/office/mac/drawingml/2008/main" xmlns:mv="urn:schemas-microsoft-com:mac:vml"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4"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16" name="Tijdelijke aanduiding voor afbeelding 16">
            <a:extLst>
              <a:ext uri="{FF2B5EF4-FFF2-40B4-BE49-F238E27FC236}">
                <a16:creationId xmlns:a16="http://schemas.microsoft.com/office/drawing/2014/main" id="{5BD17C53-415A-E745-8019-4F8D470CA344}"/>
              </a:ext>
            </a:extLst>
          </p:cNvPr>
          <p:cNvSpPr>
            <a:spLocks noGrp="1"/>
          </p:cNvSpPr>
          <p:nvPr>
            <p:ph type="pic" idx="28"/>
          </p:nvPr>
        </p:nvSpPr>
        <p:spPr>
          <a:xfrm>
            <a:off x="1265114" y="638292"/>
            <a:ext cx="1751550" cy="1751847"/>
          </a:xfrm>
          <a:custGeom>
            <a:avLst/>
            <a:gdLst>
              <a:gd name="connsiteX0" fmla="*/ 699561 w 1399835"/>
              <a:gd name="connsiteY0" fmla="*/ 0 h 1400072"/>
              <a:gd name="connsiteX1" fmla="*/ 1194180 w 1399835"/>
              <a:gd name="connsiteY1" fmla="*/ 204941 h 1400072"/>
              <a:gd name="connsiteX2" fmla="*/ 1194180 w 1399835"/>
              <a:gd name="connsiteY2" fmla="*/ 1195131 h 1400072"/>
              <a:gd name="connsiteX3" fmla="*/ 204942 w 1399835"/>
              <a:gd name="connsiteY3" fmla="*/ 1195131 h 1400072"/>
              <a:gd name="connsiteX4" fmla="*/ 204942 w 1399835"/>
              <a:gd name="connsiteY4" fmla="*/ 204941 h 1400072"/>
              <a:gd name="connsiteX5" fmla="*/ 699561 w 1399835"/>
              <a:gd name="connsiteY5" fmla="*/ 0 h 140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9835" h="1400072">
                <a:moveTo>
                  <a:pt x="699561" y="0"/>
                </a:moveTo>
                <a:cubicBezTo>
                  <a:pt x="878557" y="0"/>
                  <a:pt x="1057553" y="68313"/>
                  <a:pt x="1194180" y="204941"/>
                </a:cubicBezTo>
                <a:cubicBezTo>
                  <a:pt x="1468387" y="478195"/>
                  <a:pt x="1468387" y="921877"/>
                  <a:pt x="1194180" y="1195131"/>
                </a:cubicBezTo>
                <a:cubicBezTo>
                  <a:pt x="920926" y="1468386"/>
                  <a:pt x="478196" y="1468386"/>
                  <a:pt x="204942" y="1195131"/>
                </a:cubicBezTo>
                <a:cubicBezTo>
                  <a:pt x="-68313" y="921877"/>
                  <a:pt x="-68313" y="478195"/>
                  <a:pt x="204942" y="204941"/>
                </a:cubicBezTo>
                <a:cubicBezTo>
                  <a:pt x="341569" y="68313"/>
                  <a:pt x="520565" y="0"/>
                  <a:pt x="699561" y="0"/>
                </a:cubicBezTo>
                <a:close/>
              </a:path>
            </a:pathLst>
          </a:custGeom>
          <a:ln w="57150">
            <a:noFill/>
          </a:ln>
        </p:spPr>
      </p:sp>
      <p:sp>
        <p:nvSpPr>
          <p:cNvPr id="17" name="Tijdelijke aanduiding voor afbeelding 16">
            <a:extLst>
              <a:ext uri="{FF2B5EF4-FFF2-40B4-BE49-F238E27FC236}">
                <a16:creationId xmlns:a16="http://schemas.microsoft.com/office/drawing/2014/main" id="{7DAEBAB1-B24B-CA45-BE0E-AADBEE9FF75A}"/>
              </a:ext>
            </a:extLst>
          </p:cNvPr>
          <p:cNvSpPr>
            <a:spLocks noGrp="1"/>
          </p:cNvSpPr>
          <p:nvPr>
            <p:ph type="pic" idx="29"/>
          </p:nvPr>
        </p:nvSpPr>
        <p:spPr>
          <a:xfrm>
            <a:off x="1265114" y="3668875"/>
            <a:ext cx="1751550" cy="1751847"/>
          </a:xfrm>
          <a:custGeom>
            <a:avLst/>
            <a:gdLst>
              <a:gd name="connsiteX0" fmla="*/ 699561 w 1399835"/>
              <a:gd name="connsiteY0" fmla="*/ 0 h 1400072"/>
              <a:gd name="connsiteX1" fmla="*/ 1194180 w 1399835"/>
              <a:gd name="connsiteY1" fmla="*/ 204941 h 1400072"/>
              <a:gd name="connsiteX2" fmla="*/ 1194180 w 1399835"/>
              <a:gd name="connsiteY2" fmla="*/ 1195131 h 1400072"/>
              <a:gd name="connsiteX3" fmla="*/ 204942 w 1399835"/>
              <a:gd name="connsiteY3" fmla="*/ 1195131 h 1400072"/>
              <a:gd name="connsiteX4" fmla="*/ 204942 w 1399835"/>
              <a:gd name="connsiteY4" fmla="*/ 204941 h 1400072"/>
              <a:gd name="connsiteX5" fmla="*/ 699561 w 1399835"/>
              <a:gd name="connsiteY5" fmla="*/ 0 h 140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9835" h="1400072">
                <a:moveTo>
                  <a:pt x="699561" y="0"/>
                </a:moveTo>
                <a:cubicBezTo>
                  <a:pt x="878557" y="0"/>
                  <a:pt x="1057553" y="68313"/>
                  <a:pt x="1194180" y="204941"/>
                </a:cubicBezTo>
                <a:cubicBezTo>
                  <a:pt x="1468387" y="478195"/>
                  <a:pt x="1468387" y="921877"/>
                  <a:pt x="1194180" y="1195131"/>
                </a:cubicBezTo>
                <a:cubicBezTo>
                  <a:pt x="920926" y="1468386"/>
                  <a:pt x="478196" y="1468386"/>
                  <a:pt x="204942" y="1195131"/>
                </a:cubicBezTo>
                <a:cubicBezTo>
                  <a:pt x="-68313" y="921877"/>
                  <a:pt x="-68313" y="478195"/>
                  <a:pt x="204942" y="204941"/>
                </a:cubicBezTo>
                <a:cubicBezTo>
                  <a:pt x="341569" y="68313"/>
                  <a:pt x="520565" y="0"/>
                  <a:pt x="699561" y="0"/>
                </a:cubicBezTo>
                <a:close/>
              </a:path>
            </a:pathLst>
          </a:custGeom>
          <a:ln w="57150">
            <a:noFill/>
          </a:ln>
        </p:spPr>
      </p:sp>
      <p:sp>
        <p:nvSpPr>
          <p:cNvPr id="18" name="Titel 11 (JU-Free)">
            <a:extLst>
              <a:ext uri="{FF2B5EF4-FFF2-40B4-BE49-F238E27FC236}">
                <a16:creationId xmlns:a16="http://schemas.microsoft.com/office/drawing/2014/main" id="{A291AD88-EF84-0648-AEB5-35DC67DF57A3}"/>
              </a:ext>
            </a:extLst>
          </p:cNvPr>
          <p:cNvSpPr>
            <a:spLocks noGrp="1"/>
          </p:cNvSpPr>
          <p:nvPr>
            <p:ph type="body" sz="quarter" idx="18" hasCustomPrompt="1"/>
          </p:nvPr>
        </p:nvSpPr>
        <p:spPr bwMode="ltGray">
          <a:xfrm>
            <a:off x="4571227" y="1196752"/>
            <a:ext cx="7056773" cy="4320479"/>
          </a:xfrm>
          <a:prstGeom prst="rect">
            <a:avLst/>
          </a:prstGeom>
        </p:spPr>
        <p:txBody>
          <a:bodyPr anchor="ctr" anchorCtr="0"/>
          <a:lstStyle>
            <a:lvl1pPr marL="0" indent="0" algn="l">
              <a:buFontTx/>
              <a:buNone/>
              <a:defRPr sz="2000" b="0"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a:t>
            </a:r>
            <a:r>
              <a:rPr lang="nl-NL" noProof="0" err="1"/>
              <a:t>plattetekst</a:t>
            </a:r>
            <a:r>
              <a:rPr lang="nl-NL" noProof="0"/>
              <a:t>]</a:t>
            </a:r>
          </a:p>
        </p:txBody>
      </p:sp>
      <p:sp>
        <p:nvSpPr>
          <p:cNvPr id="19" name="Titel 11 (JU-Free)">
            <a:extLst>
              <a:ext uri="{FF2B5EF4-FFF2-40B4-BE49-F238E27FC236}">
                <a16:creationId xmlns:a16="http://schemas.microsoft.com/office/drawing/2014/main" id="{A5CECB4A-B0E5-2B46-A45A-3A8AEA16EAE7}"/>
              </a:ext>
            </a:extLst>
          </p:cNvPr>
          <p:cNvSpPr>
            <a:spLocks noGrp="1"/>
          </p:cNvSpPr>
          <p:nvPr>
            <p:ph type="body" sz="quarter" idx="30" hasCustomPrompt="1"/>
          </p:nvPr>
        </p:nvSpPr>
        <p:spPr bwMode="ltGray">
          <a:xfrm>
            <a:off x="0" y="2622606"/>
            <a:ext cx="4076700" cy="566519"/>
          </a:xfrm>
          <a:prstGeom prst="rect">
            <a:avLst/>
          </a:prstGeom>
        </p:spPr>
        <p:txBody>
          <a:bodyPr anchor="t" anchorCtr="0"/>
          <a:lstStyle>
            <a:lvl1pPr marL="0" indent="0" algn="ctr">
              <a:buFontTx/>
              <a:buNone/>
              <a:defRPr sz="2000" b="0" i="0">
                <a:solidFill>
                  <a:srgbClr val="FAF8F1"/>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a:t>
            </a:r>
            <a:r>
              <a:rPr lang="nl-NL" noProof="0" err="1"/>
              <a:t>plattetekst</a:t>
            </a:r>
            <a:r>
              <a:rPr lang="nl-NL" noProof="0"/>
              <a:t>]</a:t>
            </a:r>
          </a:p>
        </p:txBody>
      </p:sp>
      <p:sp>
        <p:nvSpPr>
          <p:cNvPr id="20" name="Titel 11 (JU-Free)">
            <a:extLst>
              <a:ext uri="{FF2B5EF4-FFF2-40B4-BE49-F238E27FC236}">
                <a16:creationId xmlns:a16="http://schemas.microsoft.com/office/drawing/2014/main" id="{3EAAF99F-D18D-4D46-AE6E-034C17567104}"/>
              </a:ext>
            </a:extLst>
          </p:cNvPr>
          <p:cNvSpPr>
            <a:spLocks noGrp="1"/>
          </p:cNvSpPr>
          <p:nvPr>
            <p:ph type="body" sz="quarter" idx="31" hasCustomPrompt="1"/>
          </p:nvPr>
        </p:nvSpPr>
        <p:spPr bwMode="ltGray">
          <a:xfrm>
            <a:off x="0" y="5617212"/>
            <a:ext cx="4076700" cy="566519"/>
          </a:xfrm>
          <a:prstGeom prst="rect">
            <a:avLst/>
          </a:prstGeom>
        </p:spPr>
        <p:txBody>
          <a:bodyPr anchor="t" anchorCtr="0"/>
          <a:lstStyle>
            <a:lvl1pPr marL="0" indent="0" algn="ctr">
              <a:buFontTx/>
              <a:buNone/>
              <a:defRPr sz="2000" b="0" i="0">
                <a:solidFill>
                  <a:srgbClr val="FAF8F1"/>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a:t>
            </a:r>
            <a:r>
              <a:rPr lang="nl-NL" noProof="0" err="1"/>
              <a:t>plattetekst</a:t>
            </a:r>
            <a:r>
              <a:rPr lang="nl-NL" noProof="0"/>
              <a:t>]</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ekstpagina blauw">
    <p:spTree>
      <p:nvGrpSpPr>
        <p:cNvPr id="1" name=""/>
        <p:cNvGrpSpPr/>
        <p:nvPr/>
      </p:nvGrpSpPr>
      <p:grpSpPr>
        <a:xfrm>
          <a:off x="0" y="0"/>
          <a:ext cx="0" cy="0"/>
          <a:chOff x="0" y="0"/>
          <a:chExt cx="0" cy="0"/>
        </a:xfrm>
      </p:grpSpPr>
      <p:sp>
        <p:nvSpPr>
          <p:cNvPr id="11" name="Rectangle 7"/>
          <p:cNvSpPr/>
          <p:nvPr userDrawn="1"/>
        </p:nvSpPr>
        <p:spPr>
          <a:xfrm>
            <a:off x="1" y="0"/>
            <a:ext cx="4076700" cy="6858000"/>
          </a:xfrm>
          <a:prstGeom prst="rect">
            <a:avLst/>
          </a:prstGeom>
          <a:solidFill>
            <a:srgbClr val="26384B"/>
          </a:solidFill>
          <a:ln w="3175">
            <a:no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2" name="Picture 11" descr="logo_pijl_oranje_fc.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14" name="Hoofdtekst - niveau één…">
            <a:extLst>
              <a:ext uri="{FF2B5EF4-FFF2-40B4-BE49-F238E27FC236}">
                <a16:creationId xmlns:a16="http://schemas.microsoft.com/office/drawing/2014/main" id="{18AB5CB3-7F6F-ED46-AE6D-718DC6E4D81F}"/>
              </a:ext>
            </a:extLst>
          </p:cNvPr>
          <p:cNvSpPr txBox="1">
            <a:spLocks noGrp="1"/>
          </p:cNvSpPr>
          <p:nvPr>
            <p:ph type="body" sz="half" idx="1" hasCustomPrompt="1"/>
          </p:nvPr>
        </p:nvSpPr>
        <p:spPr>
          <a:xfrm>
            <a:off x="4565650" y="1219200"/>
            <a:ext cx="3597275" cy="2033886"/>
          </a:xfrm>
          <a:prstGeom prst="rect">
            <a:avLst/>
          </a:prstGeom>
        </p:spPr>
        <p:txBody>
          <a:bodyPr/>
          <a:lstStyle>
            <a:lvl1pPr marL="182562" indent="-182562">
              <a:lnSpc>
                <a:spcPct val="150000"/>
              </a:lnSpc>
              <a:spcBef>
                <a:spcPts val="400"/>
              </a:spcBef>
              <a:buClr>
                <a:srgbClr val="26384B"/>
              </a:buClr>
              <a:buSzPct val="100000"/>
              <a:buFont typeface="Arial" panose="020B0604020202020204" pitchFamily="34" charset="0"/>
              <a:buChar char="●"/>
              <a:defRPr sz="2000" b="0" i="0" baseline="0">
                <a:solidFill>
                  <a:srgbClr val="26384B"/>
                </a:solidFill>
                <a:latin typeface="Montserrat" pitchFamily="2" charset="77"/>
                <a:cs typeface="Montserrat" pitchFamily="2" charset="77"/>
              </a:defRPr>
            </a:lvl1pPr>
            <a:lvl2pPr marL="382588" indent="-200025">
              <a:spcBef>
                <a:spcPts val="400"/>
              </a:spcBef>
              <a:buClr>
                <a:srgbClr val="26384B"/>
              </a:buClr>
              <a:buFont typeface="Arial"/>
              <a:defRPr sz="1400" b="0" i="0">
                <a:solidFill>
                  <a:schemeClr val="tx1"/>
                </a:solidFill>
                <a:latin typeface="Montserrat-Regular"/>
                <a:cs typeface="Montserrat-Regular"/>
              </a:defRPr>
            </a:lvl2pPr>
            <a:lvl3pPr marL="567002" indent="-212990">
              <a:spcBef>
                <a:spcPts val="400"/>
              </a:spcBef>
              <a:buClr>
                <a:srgbClr val="C2D2C7"/>
              </a:buClr>
              <a:buFont typeface="Arial"/>
              <a:defRPr sz="1400" b="0" i="0">
                <a:solidFill>
                  <a:schemeClr val="tx1"/>
                </a:solidFill>
                <a:latin typeface="Montserrat-Regular"/>
                <a:cs typeface="Montserrat-Regular"/>
              </a:defRPr>
            </a:lvl3pPr>
            <a:lvl4pPr marL="749565" indent="-212990">
              <a:spcBef>
                <a:spcPts val="400"/>
              </a:spcBef>
              <a:buClr>
                <a:srgbClr val="FAF8F1"/>
              </a:buClr>
              <a:buFont typeface="Arial"/>
              <a:defRPr sz="1400" b="0" i="0">
                <a:solidFill>
                  <a:schemeClr val="tx1"/>
                </a:solidFill>
                <a:latin typeface="Montserrat-Regular"/>
                <a:cs typeface="Montserrat-Regular"/>
              </a:defRPr>
            </a:lvl4pPr>
            <a:lvl5pPr marL="932127" indent="-212990">
              <a:spcBef>
                <a:spcPts val="400"/>
              </a:spcBef>
              <a:buClr>
                <a:srgbClr val="22404B"/>
              </a:buClr>
              <a:buFont typeface="Arial"/>
              <a:defRPr sz="1400" b="0" i="0">
                <a:solidFill>
                  <a:schemeClr val="tx1"/>
                </a:solidFill>
                <a:latin typeface="Montserrat-Regular"/>
                <a:cs typeface="Montserrat-Regular"/>
              </a:defRPr>
            </a:lvl5pPr>
          </a:lstStyle>
          <a:p>
            <a:r>
              <a:t>Hoofdtekst – niveau </a:t>
            </a:r>
          </a:p>
        </p:txBody>
      </p:sp>
      <p:sp>
        <p:nvSpPr>
          <p:cNvPr id="20" name="Hoofdtekst - niveau één…">
            <a:extLst>
              <a:ext uri="{FF2B5EF4-FFF2-40B4-BE49-F238E27FC236}">
                <a16:creationId xmlns:a16="http://schemas.microsoft.com/office/drawing/2014/main" id="{DC3591C8-4DAC-DA42-A657-583113EE865C}"/>
              </a:ext>
            </a:extLst>
          </p:cNvPr>
          <p:cNvSpPr txBox="1">
            <a:spLocks noGrp="1"/>
          </p:cNvSpPr>
          <p:nvPr>
            <p:ph type="body" sz="half" idx="16" hasCustomPrompt="1"/>
          </p:nvPr>
        </p:nvSpPr>
        <p:spPr>
          <a:xfrm>
            <a:off x="8402154" y="1219200"/>
            <a:ext cx="3597275" cy="2033886"/>
          </a:xfrm>
          <a:prstGeom prst="rect">
            <a:avLst/>
          </a:prstGeom>
        </p:spPr>
        <p:txBody>
          <a:bodyPr/>
          <a:lstStyle>
            <a:lvl1pPr marL="182562" indent="-182562">
              <a:lnSpc>
                <a:spcPct val="150000"/>
              </a:lnSpc>
              <a:spcBef>
                <a:spcPts val="400"/>
              </a:spcBef>
              <a:buClr>
                <a:srgbClr val="26384B"/>
              </a:buClr>
              <a:buSzPct val="100000"/>
              <a:buFont typeface="Arial" panose="020B0604020202020204" pitchFamily="34" charset="0"/>
              <a:buChar char="●"/>
              <a:defRPr sz="2000" b="0" i="0" baseline="0">
                <a:solidFill>
                  <a:srgbClr val="26384B"/>
                </a:solidFill>
                <a:latin typeface="Montserrat" pitchFamily="2" charset="77"/>
                <a:cs typeface="Montserrat" pitchFamily="2" charset="77"/>
              </a:defRPr>
            </a:lvl1pPr>
            <a:lvl2pPr marL="382588" indent="-200025">
              <a:spcBef>
                <a:spcPts val="400"/>
              </a:spcBef>
              <a:buClr>
                <a:srgbClr val="26384B"/>
              </a:buClr>
              <a:buFont typeface="Arial"/>
              <a:defRPr sz="1400" b="0" i="0">
                <a:solidFill>
                  <a:schemeClr val="tx1"/>
                </a:solidFill>
                <a:latin typeface="Montserrat-Regular"/>
                <a:cs typeface="Montserrat-Regular"/>
              </a:defRPr>
            </a:lvl2pPr>
            <a:lvl3pPr marL="567002" indent="-212990">
              <a:spcBef>
                <a:spcPts val="400"/>
              </a:spcBef>
              <a:buClr>
                <a:srgbClr val="C2D2C7"/>
              </a:buClr>
              <a:buFont typeface="Arial"/>
              <a:defRPr sz="1400" b="0" i="0">
                <a:solidFill>
                  <a:schemeClr val="tx1"/>
                </a:solidFill>
                <a:latin typeface="Montserrat-Regular"/>
                <a:cs typeface="Montserrat-Regular"/>
              </a:defRPr>
            </a:lvl3pPr>
            <a:lvl4pPr marL="749565" indent="-212990">
              <a:spcBef>
                <a:spcPts val="400"/>
              </a:spcBef>
              <a:buClr>
                <a:srgbClr val="FAF8F1"/>
              </a:buClr>
              <a:buFont typeface="Arial"/>
              <a:defRPr sz="1400" b="0" i="0">
                <a:solidFill>
                  <a:schemeClr val="tx1"/>
                </a:solidFill>
                <a:latin typeface="Montserrat-Regular"/>
                <a:cs typeface="Montserrat-Regular"/>
              </a:defRPr>
            </a:lvl4pPr>
            <a:lvl5pPr marL="932127" indent="-212990">
              <a:spcBef>
                <a:spcPts val="400"/>
              </a:spcBef>
              <a:buClr>
                <a:srgbClr val="22404B"/>
              </a:buClr>
              <a:buFont typeface="Arial"/>
              <a:defRPr sz="1400" b="0" i="0">
                <a:solidFill>
                  <a:schemeClr val="tx1"/>
                </a:solidFill>
                <a:latin typeface="Montserrat-Regular"/>
                <a:cs typeface="Montserrat-Regular"/>
              </a:defRPr>
            </a:lvl5pPr>
          </a:lstStyle>
          <a:p>
            <a:r>
              <a:t>Hoofdtekst – niveau </a:t>
            </a:r>
          </a:p>
        </p:txBody>
      </p:sp>
      <p:sp>
        <p:nvSpPr>
          <p:cNvPr id="21" name="Hoofdtekst - niveau één…">
            <a:extLst>
              <a:ext uri="{FF2B5EF4-FFF2-40B4-BE49-F238E27FC236}">
                <a16:creationId xmlns:a16="http://schemas.microsoft.com/office/drawing/2014/main" id="{197801E7-63B5-5E45-AEB8-AD13CC444D72}"/>
              </a:ext>
            </a:extLst>
          </p:cNvPr>
          <p:cNvSpPr txBox="1">
            <a:spLocks noGrp="1"/>
          </p:cNvSpPr>
          <p:nvPr>
            <p:ph type="body" sz="half" idx="17" hasCustomPrompt="1"/>
          </p:nvPr>
        </p:nvSpPr>
        <p:spPr>
          <a:xfrm>
            <a:off x="4565650" y="3803374"/>
            <a:ext cx="3597275" cy="2033886"/>
          </a:xfrm>
          <a:prstGeom prst="rect">
            <a:avLst/>
          </a:prstGeom>
        </p:spPr>
        <p:txBody>
          <a:bodyPr/>
          <a:lstStyle>
            <a:lvl1pPr marL="182562" indent="-182562">
              <a:lnSpc>
                <a:spcPct val="150000"/>
              </a:lnSpc>
              <a:spcBef>
                <a:spcPts val="400"/>
              </a:spcBef>
              <a:buClr>
                <a:srgbClr val="26384B"/>
              </a:buClr>
              <a:buSzPct val="100000"/>
              <a:buFont typeface="Arial" panose="020B0604020202020204" pitchFamily="34" charset="0"/>
              <a:buChar char="●"/>
              <a:defRPr sz="2000" b="0" i="0" baseline="0">
                <a:solidFill>
                  <a:srgbClr val="26384B"/>
                </a:solidFill>
                <a:latin typeface="Montserrat" pitchFamily="2" charset="77"/>
                <a:cs typeface="Montserrat" pitchFamily="2" charset="77"/>
              </a:defRPr>
            </a:lvl1pPr>
            <a:lvl2pPr marL="382588" indent="-200025">
              <a:spcBef>
                <a:spcPts val="400"/>
              </a:spcBef>
              <a:buClr>
                <a:srgbClr val="26384B"/>
              </a:buClr>
              <a:buFont typeface="Arial"/>
              <a:defRPr sz="1400" b="0" i="0">
                <a:solidFill>
                  <a:schemeClr val="tx1"/>
                </a:solidFill>
                <a:latin typeface="Montserrat-Regular"/>
                <a:cs typeface="Montserrat-Regular"/>
              </a:defRPr>
            </a:lvl2pPr>
            <a:lvl3pPr marL="567002" indent="-212990">
              <a:spcBef>
                <a:spcPts val="400"/>
              </a:spcBef>
              <a:buClr>
                <a:srgbClr val="C2D2C7"/>
              </a:buClr>
              <a:buFont typeface="Arial"/>
              <a:defRPr sz="1400" b="0" i="0">
                <a:solidFill>
                  <a:schemeClr val="tx1"/>
                </a:solidFill>
                <a:latin typeface="Montserrat-Regular"/>
                <a:cs typeface="Montserrat-Regular"/>
              </a:defRPr>
            </a:lvl3pPr>
            <a:lvl4pPr marL="749565" indent="-212990">
              <a:spcBef>
                <a:spcPts val="400"/>
              </a:spcBef>
              <a:buClr>
                <a:srgbClr val="FAF8F1"/>
              </a:buClr>
              <a:buFont typeface="Arial"/>
              <a:defRPr sz="1400" b="0" i="0">
                <a:solidFill>
                  <a:schemeClr val="tx1"/>
                </a:solidFill>
                <a:latin typeface="Montserrat-Regular"/>
                <a:cs typeface="Montserrat-Regular"/>
              </a:defRPr>
            </a:lvl4pPr>
            <a:lvl5pPr marL="932127" indent="-212990">
              <a:spcBef>
                <a:spcPts val="400"/>
              </a:spcBef>
              <a:buClr>
                <a:srgbClr val="22404B"/>
              </a:buClr>
              <a:buFont typeface="Arial"/>
              <a:defRPr sz="1400" b="0" i="0">
                <a:solidFill>
                  <a:schemeClr val="tx1"/>
                </a:solidFill>
                <a:latin typeface="Montserrat-Regular"/>
                <a:cs typeface="Montserrat-Regular"/>
              </a:defRPr>
            </a:lvl5pPr>
          </a:lstStyle>
          <a:p>
            <a:r>
              <a:t>Hoofdtekst – niveau </a:t>
            </a:r>
          </a:p>
        </p:txBody>
      </p:sp>
      <p:sp>
        <p:nvSpPr>
          <p:cNvPr id="22" name="Hoofdtekst - niveau één…">
            <a:extLst>
              <a:ext uri="{FF2B5EF4-FFF2-40B4-BE49-F238E27FC236}">
                <a16:creationId xmlns:a16="http://schemas.microsoft.com/office/drawing/2014/main" id="{40546A78-0350-4843-952F-4EDD2774CD88}"/>
              </a:ext>
            </a:extLst>
          </p:cNvPr>
          <p:cNvSpPr txBox="1">
            <a:spLocks noGrp="1"/>
          </p:cNvSpPr>
          <p:nvPr>
            <p:ph type="body" sz="half" idx="18" hasCustomPrompt="1"/>
          </p:nvPr>
        </p:nvSpPr>
        <p:spPr>
          <a:xfrm>
            <a:off x="8402154" y="3803374"/>
            <a:ext cx="3597275" cy="2033886"/>
          </a:xfrm>
          <a:prstGeom prst="rect">
            <a:avLst/>
          </a:prstGeom>
        </p:spPr>
        <p:txBody>
          <a:bodyPr/>
          <a:lstStyle>
            <a:lvl1pPr marL="182562" indent="-182562">
              <a:lnSpc>
                <a:spcPct val="150000"/>
              </a:lnSpc>
              <a:spcBef>
                <a:spcPts val="400"/>
              </a:spcBef>
              <a:buClr>
                <a:srgbClr val="26384B"/>
              </a:buClr>
              <a:buSzPct val="100000"/>
              <a:buFont typeface="Arial" panose="020B0604020202020204" pitchFamily="34" charset="0"/>
              <a:buChar char="●"/>
              <a:defRPr sz="2000" b="0" i="0" baseline="0">
                <a:solidFill>
                  <a:srgbClr val="26384B"/>
                </a:solidFill>
                <a:latin typeface="Montserrat" pitchFamily="2" charset="77"/>
                <a:cs typeface="Montserrat" pitchFamily="2" charset="77"/>
              </a:defRPr>
            </a:lvl1pPr>
            <a:lvl2pPr marL="382588" indent="-200025">
              <a:spcBef>
                <a:spcPts val="400"/>
              </a:spcBef>
              <a:buClr>
                <a:srgbClr val="26384B"/>
              </a:buClr>
              <a:buFont typeface="Arial"/>
              <a:defRPr sz="1400" b="0" i="0">
                <a:solidFill>
                  <a:schemeClr val="tx1"/>
                </a:solidFill>
                <a:latin typeface="Montserrat-Regular"/>
                <a:cs typeface="Montserrat-Regular"/>
              </a:defRPr>
            </a:lvl2pPr>
            <a:lvl3pPr marL="567002" indent="-212990">
              <a:spcBef>
                <a:spcPts val="400"/>
              </a:spcBef>
              <a:buClr>
                <a:srgbClr val="C2D2C7"/>
              </a:buClr>
              <a:buFont typeface="Arial"/>
              <a:defRPr sz="1400" b="0" i="0">
                <a:solidFill>
                  <a:schemeClr val="tx1"/>
                </a:solidFill>
                <a:latin typeface="Montserrat-Regular"/>
                <a:cs typeface="Montserrat-Regular"/>
              </a:defRPr>
            </a:lvl3pPr>
            <a:lvl4pPr marL="749565" indent="-212990">
              <a:spcBef>
                <a:spcPts val="400"/>
              </a:spcBef>
              <a:buClr>
                <a:srgbClr val="FAF8F1"/>
              </a:buClr>
              <a:buFont typeface="Arial"/>
              <a:defRPr sz="1400" b="0" i="0">
                <a:solidFill>
                  <a:schemeClr val="tx1"/>
                </a:solidFill>
                <a:latin typeface="Montserrat-Regular"/>
                <a:cs typeface="Montserrat-Regular"/>
              </a:defRPr>
            </a:lvl4pPr>
            <a:lvl5pPr marL="932127" indent="-212990">
              <a:spcBef>
                <a:spcPts val="400"/>
              </a:spcBef>
              <a:buClr>
                <a:srgbClr val="22404B"/>
              </a:buClr>
              <a:buFont typeface="Arial"/>
              <a:defRPr sz="1400" b="0" i="0">
                <a:solidFill>
                  <a:schemeClr val="tx1"/>
                </a:solidFill>
                <a:latin typeface="Montserrat-Regular"/>
                <a:cs typeface="Montserrat-Regular"/>
              </a:defRPr>
            </a:lvl5pPr>
          </a:lstStyle>
          <a:p>
            <a:r>
              <a:t>Hoofdtekst – niveau </a:t>
            </a:r>
          </a:p>
        </p:txBody>
      </p:sp>
      <p:sp>
        <p:nvSpPr>
          <p:cNvPr id="15" name="Titel 1">
            <a:extLst>
              <a:ext uri="{FF2B5EF4-FFF2-40B4-BE49-F238E27FC236}">
                <a16:creationId xmlns:a16="http://schemas.microsoft.com/office/drawing/2014/main" id="{109D65AA-4DC7-D242-A209-F9C051068C1B}"/>
              </a:ext>
            </a:extLst>
          </p:cNvPr>
          <p:cNvSpPr>
            <a:spLocks noGrp="1"/>
          </p:cNvSpPr>
          <p:nvPr>
            <p:ph type="title" hasCustomPrompt="1"/>
          </p:nvPr>
        </p:nvSpPr>
        <p:spPr>
          <a:xfrm>
            <a:off x="547447" y="1207876"/>
            <a:ext cx="3237948" cy="4320479"/>
          </a:xfrm>
          <a:prstGeom prst="rect">
            <a:avLst/>
          </a:prstGeom>
        </p:spPr>
        <p:txBody>
          <a:bodyPr anchor="ctr" anchorCtr="0"/>
          <a:lstStyle>
            <a:lvl1pPr algn="l">
              <a:defRPr sz="3600" b="1" i="0">
                <a:solidFill>
                  <a:srgbClr val="F08D17"/>
                </a:solidFill>
                <a:latin typeface="Montserrat" pitchFamily="2" charset="77"/>
              </a:defRPr>
            </a:lvl1pPr>
          </a:lstStyle>
          <a:p>
            <a:r>
              <a:rPr lang="nl-NL"/>
              <a:t>Titeltekst</a:t>
            </a:r>
          </a:p>
        </p:txBody>
      </p:sp>
    </p:spTree>
    <p:extLst>
      <p:ext uri="{BB962C8B-B14F-4D97-AF65-F5344CB8AC3E}">
        <p14:creationId xmlns:p14="http://schemas.microsoft.com/office/powerpoint/2010/main" val="28146286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Tekstpagina groen">
    <p:spTree>
      <p:nvGrpSpPr>
        <p:cNvPr id="1" name=""/>
        <p:cNvGrpSpPr/>
        <p:nvPr/>
      </p:nvGrpSpPr>
      <p:grpSpPr>
        <a:xfrm>
          <a:off x="0" y="0"/>
          <a:ext cx="0" cy="0"/>
          <a:chOff x="0" y="0"/>
          <a:chExt cx="0" cy="0"/>
        </a:xfrm>
      </p:grpSpPr>
      <p:sp>
        <p:nvSpPr>
          <p:cNvPr id="11" name="Rectangle 7"/>
          <p:cNvSpPr/>
          <p:nvPr userDrawn="1"/>
        </p:nvSpPr>
        <p:spPr>
          <a:xfrm>
            <a:off x="1" y="0"/>
            <a:ext cx="4076700" cy="6858000"/>
          </a:xfrm>
          <a:prstGeom prst="rect">
            <a:avLst/>
          </a:prstGeom>
          <a:solidFill>
            <a:srgbClr val="C2D2C7"/>
          </a:solidFill>
          <a:ln w="3175">
            <a:no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2" name="Picture 11" descr="logo_pijl_oranje_fc.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8" name="Titel 11 (JU-Free)">
            <a:extLst>
              <a:ext uri="{FF2B5EF4-FFF2-40B4-BE49-F238E27FC236}">
                <a16:creationId xmlns:a16="http://schemas.microsoft.com/office/drawing/2014/main" id="{B068B3D2-7F24-5041-83D9-CBD8C9B676E1}"/>
              </a:ext>
            </a:extLst>
          </p:cNvPr>
          <p:cNvSpPr>
            <a:spLocks noGrp="1"/>
          </p:cNvSpPr>
          <p:nvPr>
            <p:ph type="body" sz="quarter" idx="18" hasCustomPrompt="1"/>
          </p:nvPr>
        </p:nvSpPr>
        <p:spPr bwMode="ltGray">
          <a:xfrm>
            <a:off x="4571227" y="1196752"/>
            <a:ext cx="7056773" cy="4320479"/>
          </a:xfrm>
          <a:prstGeom prst="rect">
            <a:avLst/>
          </a:prstGeom>
        </p:spPr>
        <p:txBody>
          <a:bodyPr anchor="ctr" anchorCtr="0"/>
          <a:lstStyle>
            <a:lvl1pPr marL="0" indent="0" algn="l">
              <a:buFontTx/>
              <a:buNone/>
              <a:defRPr sz="2000" b="0"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a:t>
            </a:r>
            <a:r>
              <a:rPr lang="nl-NL" noProof="0" err="1"/>
              <a:t>plattetekst</a:t>
            </a:r>
            <a:r>
              <a:rPr lang="nl-NL" noProof="0"/>
              <a:t>]</a:t>
            </a:r>
          </a:p>
        </p:txBody>
      </p:sp>
      <p:sp>
        <p:nvSpPr>
          <p:cNvPr id="9" name="Titel 1">
            <a:extLst>
              <a:ext uri="{FF2B5EF4-FFF2-40B4-BE49-F238E27FC236}">
                <a16:creationId xmlns:a16="http://schemas.microsoft.com/office/drawing/2014/main" id="{4E6B3EB5-6F9D-1C4B-874A-E43C9D7652FF}"/>
              </a:ext>
            </a:extLst>
          </p:cNvPr>
          <p:cNvSpPr>
            <a:spLocks noGrp="1"/>
          </p:cNvSpPr>
          <p:nvPr>
            <p:ph type="title" hasCustomPrompt="1"/>
          </p:nvPr>
        </p:nvSpPr>
        <p:spPr>
          <a:xfrm>
            <a:off x="547447" y="1207876"/>
            <a:ext cx="3237948" cy="4320479"/>
          </a:xfrm>
          <a:prstGeom prst="rect">
            <a:avLst/>
          </a:prstGeom>
        </p:spPr>
        <p:txBody>
          <a:bodyPr anchor="ctr" anchorCtr="0"/>
          <a:lstStyle>
            <a:lvl1pPr algn="l">
              <a:defRPr sz="3600" b="1" i="0">
                <a:solidFill>
                  <a:srgbClr val="26384B"/>
                </a:solidFill>
                <a:latin typeface="Montserrat" pitchFamily="2" charset="77"/>
              </a:defRPr>
            </a:lvl1pPr>
          </a:lstStyle>
          <a:p>
            <a:r>
              <a:rPr lang="nl-NL"/>
              <a:t>Titeltekst</a:t>
            </a:r>
          </a:p>
        </p:txBody>
      </p:sp>
    </p:spTree>
    <p:extLst>
      <p:ext uri="{BB962C8B-B14F-4D97-AF65-F5344CB8AC3E}">
        <p14:creationId xmlns:p14="http://schemas.microsoft.com/office/powerpoint/2010/main" val="220318763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Homepage">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xfrm>
            <a:off x="11195050" y="6356350"/>
            <a:ext cx="784225" cy="501650"/>
          </a:xfrm>
          <a:prstGeom prst="rect">
            <a:avLst/>
          </a:prstGeom>
        </p:spPr>
        <p:txBody>
          <a:bodyPr/>
          <a:lstStyle>
            <a:lvl1pPr algn="r">
              <a:defRPr>
                <a:solidFill>
                  <a:srgbClr val="FAF8F1"/>
                </a:solidFill>
              </a:defRPr>
            </a:lvl1pPr>
          </a:lstStyle>
          <a:p>
            <a:fld id="{2C5570BF-70B1-BC4B-9AC0-179DDF6E36CB}" type="slidenum">
              <a:rPr lang="en-US" smtClean="0"/>
              <a:pPr/>
              <a:t>‹nr.›</a:t>
            </a:fld>
            <a:endParaRPr lang="en-US"/>
          </a:p>
        </p:txBody>
      </p:sp>
      <p:sp>
        <p:nvSpPr>
          <p:cNvPr id="14" name="Titel 11 (JU-Free)">
            <a:extLst>
              <a:ext uri="{FF2B5EF4-FFF2-40B4-BE49-F238E27FC236}">
                <a16:creationId xmlns:a16="http://schemas.microsoft.com/office/drawing/2014/main" id="{935B549A-99A9-D748-B7D0-8F4C3BD19735}"/>
              </a:ext>
            </a:extLst>
          </p:cNvPr>
          <p:cNvSpPr>
            <a:spLocks noGrp="1"/>
          </p:cNvSpPr>
          <p:nvPr>
            <p:ph type="body" sz="quarter" idx="18" hasCustomPrompt="1"/>
          </p:nvPr>
        </p:nvSpPr>
        <p:spPr bwMode="ltGray">
          <a:xfrm>
            <a:off x="1049090" y="2276768"/>
            <a:ext cx="7569200" cy="1323135"/>
          </a:xfrm>
          <a:prstGeom prst="rect">
            <a:avLst/>
          </a:prstGeom>
        </p:spPr>
        <p:txBody>
          <a:bodyPr/>
          <a:lstStyle>
            <a:lvl1pPr marL="0" indent="0" algn="l">
              <a:buFontTx/>
              <a:buNone/>
              <a:defRPr sz="2000" b="0"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[ondertitel]</a:t>
            </a:r>
          </a:p>
        </p:txBody>
      </p:sp>
      <p:sp>
        <p:nvSpPr>
          <p:cNvPr id="15" name="Titel 11 (JU-Free)">
            <a:extLst>
              <a:ext uri="{FF2B5EF4-FFF2-40B4-BE49-F238E27FC236}">
                <a16:creationId xmlns:a16="http://schemas.microsoft.com/office/drawing/2014/main" id="{95D0E024-A4EF-064F-9EBC-10B2CAFF8560}"/>
              </a:ext>
            </a:extLst>
          </p:cNvPr>
          <p:cNvSpPr>
            <a:spLocks noGrp="1"/>
          </p:cNvSpPr>
          <p:nvPr>
            <p:ph type="body" sz="quarter" idx="19" hasCustomPrompt="1"/>
          </p:nvPr>
        </p:nvSpPr>
        <p:spPr bwMode="ltGray">
          <a:xfrm>
            <a:off x="1049090" y="5843608"/>
            <a:ext cx="7569200" cy="827220"/>
          </a:xfrm>
          <a:prstGeom prst="rect">
            <a:avLst/>
          </a:prstGeom>
        </p:spPr>
        <p:txBody>
          <a:bodyPr/>
          <a:lstStyle>
            <a:lvl1pPr marL="0" indent="0" algn="l">
              <a:buFontTx/>
              <a:buNone/>
              <a:defRPr sz="1400" b="0" i="0">
                <a:solidFill>
                  <a:srgbClr val="FAF8F1"/>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[Hier naam en datum plaatsen]</a:t>
            </a:r>
          </a:p>
        </p:txBody>
      </p:sp>
      <p:sp>
        <p:nvSpPr>
          <p:cNvPr id="6" name="Titel 11 (JU-Free)">
            <a:extLst>
              <a:ext uri="{FF2B5EF4-FFF2-40B4-BE49-F238E27FC236}">
                <a16:creationId xmlns:a16="http://schemas.microsoft.com/office/drawing/2014/main" id="{3BD91128-59B4-494D-899C-A386BA677D9E}"/>
              </a:ext>
            </a:extLst>
          </p:cNvPr>
          <p:cNvSpPr>
            <a:spLocks noGrp="1"/>
          </p:cNvSpPr>
          <p:nvPr>
            <p:ph type="body" sz="quarter" idx="31" hasCustomPrompt="1"/>
          </p:nvPr>
        </p:nvSpPr>
        <p:spPr bwMode="ltGray">
          <a:xfrm>
            <a:off x="1049090" y="1335210"/>
            <a:ext cx="7569200" cy="827219"/>
          </a:xfrm>
          <a:prstGeom prst="rect">
            <a:avLst/>
          </a:prstGeom>
        </p:spPr>
        <p:txBody>
          <a:bodyPr anchor="t" anchorCtr="0"/>
          <a:lstStyle>
            <a:lvl1pPr marL="0" indent="0" algn="l">
              <a:buFontTx/>
              <a:buNone/>
              <a:defRPr sz="3600" b="1"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[Titeltekst]</a:t>
            </a:r>
          </a:p>
        </p:txBody>
      </p:sp>
    </p:spTree>
    <p:extLst>
      <p:ext uri="{BB962C8B-B14F-4D97-AF65-F5344CB8AC3E}">
        <p14:creationId xmlns:p14="http://schemas.microsoft.com/office/powerpoint/2010/main" val="515286777"/>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Titelpagina oranje">
    <p:spTree>
      <p:nvGrpSpPr>
        <p:cNvPr id="1" name=""/>
        <p:cNvGrpSpPr/>
        <p:nvPr/>
      </p:nvGrpSpPr>
      <p:grpSpPr>
        <a:xfrm>
          <a:off x="0" y="0"/>
          <a:ext cx="0" cy="0"/>
          <a:chOff x="0" y="0"/>
          <a:chExt cx="0" cy="0"/>
        </a:xfrm>
      </p:grpSpPr>
      <p:sp>
        <p:nvSpPr>
          <p:cNvPr id="13" name="Rectangle 10"/>
          <p:cNvSpPr/>
          <p:nvPr userDrawn="1"/>
        </p:nvSpPr>
        <p:spPr>
          <a:xfrm>
            <a:off x="0" y="0"/>
            <a:ext cx="12179300" cy="6858000"/>
          </a:xfrm>
          <a:prstGeom prst="rect">
            <a:avLst/>
          </a:prstGeom>
          <a:solidFill>
            <a:srgbClr val="F08D17"/>
          </a:solidFill>
          <a:ln w="3175">
            <a:solidFill>
              <a:schemeClr val="accent1"/>
            </a:solid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4" name="Picture 13" descr="logo_pijl_diap.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11628829" y="216000"/>
            <a:ext cx="346193" cy="346193"/>
          </a:xfrm>
          <a:prstGeom prst="rect">
            <a:avLst/>
          </a:prstGeom>
        </p:spPr>
      </p:pic>
      <p:sp>
        <p:nvSpPr>
          <p:cNvPr id="15"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2" name="Titel 1">
            <a:extLst>
              <a:ext uri="{FF2B5EF4-FFF2-40B4-BE49-F238E27FC236}">
                <a16:creationId xmlns:a16="http://schemas.microsoft.com/office/drawing/2014/main" id="{70D35F1F-BBBC-8147-B491-B2212F788E79}"/>
              </a:ext>
            </a:extLst>
          </p:cNvPr>
          <p:cNvSpPr>
            <a:spLocks noGrp="1"/>
          </p:cNvSpPr>
          <p:nvPr>
            <p:ph type="title" hasCustomPrompt="1"/>
          </p:nvPr>
        </p:nvSpPr>
        <p:spPr>
          <a:xfrm>
            <a:off x="0" y="1207876"/>
            <a:ext cx="12179299" cy="4320479"/>
          </a:xfrm>
          <a:prstGeom prst="rect">
            <a:avLst/>
          </a:prstGeom>
        </p:spPr>
        <p:txBody>
          <a:bodyPr anchor="ctr" anchorCtr="0"/>
          <a:lstStyle>
            <a:lvl1pPr>
              <a:defRPr sz="3600" b="1" i="0">
                <a:latin typeface="Montserrat" pitchFamily="2" charset="77"/>
              </a:defRPr>
            </a:lvl1pPr>
          </a:lstStyle>
          <a:p>
            <a:r>
              <a:rPr lang="nl-NL"/>
              <a:t>Titeltekst</a:t>
            </a:r>
          </a:p>
        </p:txBody>
      </p:sp>
    </p:spTree>
    <p:extLst>
      <p:ext uri="{BB962C8B-B14F-4D97-AF65-F5344CB8AC3E}">
        <p14:creationId xmlns:p14="http://schemas.microsoft.com/office/powerpoint/2010/main" val="186366377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el 2 logo zwar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a:stretch>
            <a:fillRect/>
          </a:stretch>
        </p:blipFill>
        <p:spPr>
          <a:xfrm>
            <a:off x="5754000" y="0"/>
            <a:ext cx="2774174" cy="1049867"/>
          </a:xfrm>
          <a:prstGeom prst="rect">
            <a:avLst/>
          </a:prstGeom>
        </p:spPr>
      </p:pic>
      <p:sp>
        <p:nvSpPr>
          <p:cNvPr id="15" name="Tijdelijke aanduiding voor afbeelding 14">
            <a:extLst>
              <a:ext uri="{FF2B5EF4-FFF2-40B4-BE49-F238E27FC236}">
                <a16:creationId xmlns:a16="http://schemas.microsoft.com/office/drawing/2014/main" id="{DC822D1B-21C1-0349-B21F-E98E7F882213}"/>
              </a:ext>
            </a:extLst>
          </p:cNvPr>
          <p:cNvSpPr>
            <a:spLocks noGrp="1" noChangeAspect="1"/>
          </p:cNvSpPr>
          <p:nvPr>
            <p:ph type="pic" idx="13"/>
          </p:nvPr>
        </p:nvSpPr>
        <p:spPr>
          <a:xfrm>
            <a:off x="6089650" y="0"/>
            <a:ext cx="6089650" cy="6858000"/>
          </a:xfrm>
          <a:custGeom>
            <a:avLst/>
            <a:gdLst>
              <a:gd name="connsiteX0" fmla="*/ 190800 w 4572000"/>
              <a:gd name="connsiteY0" fmla="*/ 0 h 5143500"/>
              <a:gd name="connsiteX1" fmla="*/ 4572000 w 4572000"/>
              <a:gd name="connsiteY1" fmla="*/ 0 h 5143500"/>
              <a:gd name="connsiteX2" fmla="*/ 4572000 w 4572000"/>
              <a:gd name="connsiteY2" fmla="*/ 5143500 h 5143500"/>
              <a:gd name="connsiteX3" fmla="*/ 0 w 4572000"/>
              <a:gd name="connsiteY3" fmla="*/ 5143500 h 5143500"/>
              <a:gd name="connsiteX4" fmla="*/ 0 w 4572000"/>
              <a:gd name="connsiteY4" fmla="*/ 741150 h 5143500"/>
              <a:gd name="connsiteX5" fmla="*/ 185400 w 4572000"/>
              <a:gd name="connsiteY5" fmla="*/ 741150 h 5143500"/>
              <a:gd name="connsiteX6" fmla="*/ 190800 w 4572000"/>
              <a:gd name="connsiteY6"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0" h="5143500">
                <a:moveTo>
                  <a:pt x="190800" y="0"/>
                </a:moveTo>
                <a:lnTo>
                  <a:pt x="4572000" y="0"/>
                </a:lnTo>
                <a:lnTo>
                  <a:pt x="4572000" y="5143500"/>
                </a:lnTo>
                <a:lnTo>
                  <a:pt x="0" y="5143500"/>
                </a:lnTo>
                <a:lnTo>
                  <a:pt x="0" y="741150"/>
                </a:lnTo>
                <a:lnTo>
                  <a:pt x="185400" y="741150"/>
                </a:lnTo>
                <a:lnTo>
                  <a:pt x="19080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2131">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4" name="Date Placeholder 3"/>
          <p:cNvSpPr>
            <a:spLocks noGrp="1"/>
          </p:cNvSpPr>
          <p:nvPr>
            <p:ph type="dt" sz="half" idx="10"/>
          </p:nvPr>
        </p:nvSpPr>
        <p:spPr>
          <a:xfrm>
            <a:off x="575397" y="5664000"/>
            <a:ext cx="1918000" cy="240000"/>
          </a:xfrm>
        </p:spPr>
        <p:txBody>
          <a:bodyPr anchor="b" anchorCtr="0"/>
          <a:lstStyle>
            <a:lvl1pPr algn="l">
              <a:defRPr sz="1332">
                <a:solidFill>
                  <a:schemeClr val="tx2"/>
                </a:solidFill>
              </a:defRPr>
            </a:lvl1pPr>
          </a:lstStyle>
          <a:p>
            <a:fld id="{EFEE2AF2-3E1D-4083-A444-526A6F0FA784}" type="datetime1">
              <a:rPr lang="nl-NL" smtClean="0"/>
              <a:t>13-1-2025</a:t>
            </a:fld>
            <a:endParaRPr lang="nl-NL"/>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1152000"/>
            <a:ext cx="95900" cy="470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5"/>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5754000" y="0"/>
            <a:ext cx="2781100" cy="1056000"/>
          </a:xfrm>
          <a:blipFill>
            <a:blip r:embed="rId2"/>
            <a:stretch>
              <a:fillRect/>
            </a:stretch>
          </a:blipFill>
        </p:spPr>
        <p:txBody>
          <a:bodyPr/>
          <a:lstStyle>
            <a:lvl1pPr marL="0" indent="0">
              <a:buNone/>
              <a:defRPr sz="1465">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 </a:t>
            </a:r>
          </a:p>
        </p:txBody>
      </p:sp>
      <p:sp>
        <p:nvSpPr>
          <p:cNvPr id="9" name="Title 1">
            <a:extLst>
              <a:ext uri="{FF2B5EF4-FFF2-40B4-BE49-F238E27FC236}">
                <a16:creationId xmlns:a16="http://schemas.microsoft.com/office/drawing/2014/main" id="{C1B57536-F9FB-A941-94BD-E9041F065879}"/>
              </a:ext>
            </a:extLst>
          </p:cNvPr>
          <p:cNvSpPr>
            <a:spLocks noGrp="1"/>
          </p:cNvSpPr>
          <p:nvPr>
            <p:ph type="ctrTitle"/>
          </p:nvPr>
        </p:nvSpPr>
        <p:spPr>
          <a:xfrm>
            <a:off x="575400" y="1104000"/>
            <a:ext cx="5226550" cy="3072000"/>
          </a:xfrm>
        </p:spPr>
        <p:txBody>
          <a:bodyPr anchor="b" anchorCtr="0"/>
          <a:lstStyle>
            <a:lvl1pPr algn="l">
              <a:lnSpc>
                <a:spcPct val="100000"/>
              </a:lnSpc>
              <a:defRPr sz="4262">
                <a:solidFill>
                  <a:schemeClr val="tx2"/>
                </a:solidFill>
              </a:defRPr>
            </a:lvl1pPr>
          </a:lstStyle>
          <a:p>
            <a:r>
              <a:rPr lang="nl-NL"/>
              <a:t>Klik om stijl te bewerken</a:t>
            </a:r>
            <a:endParaRPr lang="en-US"/>
          </a:p>
        </p:txBody>
      </p:sp>
      <p:sp>
        <p:nvSpPr>
          <p:cNvPr id="10" name="Subtitle 2">
            <a:extLst>
              <a:ext uri="{FF2B5EF4-FFF2-40B4-BE49-F238E27FC236}">
                <a16:creationId xmlns:a16="http://schemas.microsoft.com/office/drawing/2014/main" id="{F1012A6A-C7E6-4E4E-B01F-E484179F56CA}"/>
              </a:ext>
            </a:extLst>
          </p:cNvPr>
          <p:cNvSpPr>
            <a:spLocks noGrp="1"/>
          </p:cNvSpPr>
          <p:nvPr>
            <p:ph type="subTitle" idx="1"/>
          </p:nvPr>
        </p:nvSpPr>
        <p:spPr>
          <a:xfrm>
            <a:off x="575400" y="4224000"/>
            <a:ext cx="5226550" cy="1248000"/>
          </a:xfrm>
        </p:spPr>
        <p:txBody>
          <a:bodyPr anchor="t" anchorCtr="0"/>
          <a:lstStyle>
            <a:lvl1pPr marL="0" indent="0" algn="l">
              <a:lnSpc>
                <a:spcPct val="110000"/>
              </a:lnSpc>
              <a:buNone/>
              <a:defRPr sz="2131">
                <a:solidFill>
                  <a:schemeClr val="tx2"/>
                </a:solidFill>
              </a:defRPr>
            </a:lvl1pPr>
            <a:lvl2pPr marL="456709" indent="0" algn="ctr">
              <a:buNone/>
              <a:defRPr sz="1998"/>
            </a:lvl2pPr>
            <a:lvl3pPr marL="913417" indent="0" algn="ctr">
              <a:buNone/>
              <a:defRPr sz="1798"/>
            </a:lvl3pPr>
            <a:lvl4pPr marL="1370126" indent="0" algn="ctr">
              <a:buNone/>
              <a:defRPr sz="1598"/>
            </a:lvl4pPr>
            <a:lvl5pPr marL="1826834" indent="0" algn="ctr">
              <a:buNone/>
              <a:defRPr sz="1598"/>
            </a:lvl5pPr>
            <a:lvl6pPr marL="2283543" indent="0" algn="ctr">
              <a:buNone/>
              <a:defRPr sz="1598"/>
            </a:lvl6pPr>
            <a:lvl7pPr marL="2740251" indent="0" algn="ctr">
              <a:buNone/>
              <a:defRPr sz="1598"/>
            </a:lvl7pPr>
            <a:lvl8pPr marL="3196960" indent="0" algn="ctr">
              <a:buNone/>
              <a:defRPr sz="1598"/>
            </a:lvl8pPr>
            <a:lvl9pPr marL="3653668" indent="0" algn="ctr">
              <a:buNone/>
              <a:defRPr sz="1598"/>
            </a:lvl9pPr>
          </a:lstStyle>
          <a:p>
            <a:r>
              <a:rPr lang="nl-NL"/>
              <a:t>Klikken om de ondertitelstijl van het model te bewerken</a:t>
            </a:r>
            <a:endParaRPr lang="en-US"/>
          </a:p>
        </p:txBody>
      </p:sp>
    </p:spTree>
    <p:extLst>
      <p:ext uri="{BB962C8B-B14F-4D97-AF65-F5344CB8AC3E}">
        <p14:creationId xmlns:p14="http://schemas.microsoft.com/office/powerpoint/2010/main" val="1488388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el 2 logo wi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a:srcRect/>
          <a:stretch/>
        </p:blipFill>
        <p:spPr>
          <a:xfrm>
            <a:off x="5754000" y="0"/>
            <a:ext cx="2774174" cy="1049867"/>
          </a:xfrm>
          <a:prstGeom prst="rect">
            <a:avLst/>
          </a:prstGeom>
        </p:spPr>
      </p:pic>
      <p:sp>
        <p:nvSpPr>
          <p:cNvPr id="4" name="Date Placeholder 3"/>
          <p:cNvSpPr>
            <a:spLocks noGrp="1"/>
          </p:cNvSpPr>
          <p:nvPr>
            <p:ph type="dt" sz="half" idx="10"/>
          </p:nvPr>
        </p:nvSpPr>
        <p:spPr>
          <a:xfrm>
            <a:off x="575397" y="5664000"/>
            <a:ext cx="1918000" cy="240000"/>
          </a:xfrm>
        </p:spPr>
        <p:txBody>
          <a:bodyPr anchor="b" anchorCtr="0"/>
          <a:lstStyle>
            <a:lvl1pPr algn="l">
              <a:defRPr sz="1332"/>
            </a:lvl1pPr>
          </a:lstStyle>
          <a:p>
            <a:fld id="{B15434A4-6CFC-4342-9F12-DF0F9C13AF01}" type="datetime1">
              <a:rPr lang="nl-NL" smtClean="0"/>
              <a:t>13-1-2025</a:t>
            </a:fld>
            <a:endParaRPr lang="nl-NL"/>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1152000"/>
            <a:ext cx="95900" cy="470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5"/>
          </a:p>
        </p:txBody>
      </p:sp>
      <p:sp>
        <p:nvSpPr>
          <p:cNvPr id="9" name="Tijdelijke aanduiding voor afbeelding 8">
            <a:extLst>
              <a:ext uri="{FF2B5EF4-FFF2-40B4-BE49-F238E27FC236}">
                <a16:creationId xmlns:a16="http://schemas.microsoft.com/office/drawing/2014/main" id="{8833B9E1-AF80-9C4A-8C02-8D2F604D8A31}"/>
              </a:ext>
            </a:extLst>
          </p:cNvPr>
          <p:cNvSpPr>
            <a:spLocks noGrp="1" noChangeAspect="1"/>
          </p:cNvSpPr>
          <p:nvPr>
            <p:ph type="pic" idx="13"/>
          </p:nvPr>
        </p:nvSpPr>
        <p:spPr>
          <a:xfrm>
            <a:off x="6089650" y="0"/>
            <a:ext cx="6089650" cy="6858000"/>
          </a:xfrm>
          <a:custGeom>
            <a:avLst/>
            <a:gdLst>
              <a:gd name="connsiteX0" fmla="*/ 184150 w 4572000"/>
              <a:gd name="connsiteY0" fmla="*/ 0 h 5143500"/>
              <a:gd name="connsiteX1" fmla="*/ 190800 w 4572000"/>
              <a:gd name="connsiteY1" fmla="*/ 0 h 5143500"/>
              <a:gd name="connsiteX2" fmla="*/ 660400 w 4572000"/>
              <a:gd name="connsiteY2" fmla="*/ 0 h 5143500"/>
              <a:gd name="connsiteX3" fmla="*/ 4572000 w 4572000"/>
              <a:gd name="connsiteY3" fmla="*/ 0 h 5143500"/>
              <a:gd name="connsiteX4" fmla="*/ 4572000 w 4572000"/>
              <a:gd name="connsiteY4" fmla="*/ 5143500 h 5143500"/>
              <a:gd name="connsiteX5" fmla="*/ 0 w 4572000"/>
              <a:gd name="connsiteY5" fmla="*/ 5143500 h 5143500"/>
              <a:gd name="connsiteX6" fmla="*/ 0 w 4572000"/>
              <a:gd name="connsiteY6" fmla="*/ 741150 h 5143500"/>
              <a:gd name="connsiteX7" fmla="*/ 184150 w 4572000"/>
              <a:gd name="connsiteY7"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184150" y="0"/>
                </a:moveTo>
                <a:lnTo>
                  <a:pt x="190800" y="0"/>
                </a:lnTo>
                <a:lnTo>
                  <a:pt x="660400" y="0"/>
                </a:lnTo>
                <a:lnTo>
                  <a:pt x="4572000" y="0"/>
                </a:lnTo>
                <a:lnTo>
                  <a:pt x="4572000" y="5143500"/>
                </a:lnTo>
                <a:lnTo>
                  <a:pt x="0" y="5143500"/>
                </a:lnTo>
                <a:lnTo>
                  <a:pt x="0" y="741150"/>
                </a:lnTo>
                <a:lnTo>
                  <a:pt x="18415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2131">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5754000" y="0"/>
            <a:ext cx="2781100" cy="1056000"/>
          </a:xfrm>
          <a:blipFill>
            <a:blip r:embed="rId2"/>
            <a:stretch>
              <a:fillRect/>
            </a:stretch>
          </a:blipFill>
        </p:spPr>
        <p:txBody>
          <a:bodyPr/>
          <a:lstStyle>
            <a:lvl1pPr marL="0" indent="0">
              <a:buNone/>
              <a:defRPr sz="1465">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 </a:t>
            </a:r>
          </a:p>
        </p:txBody>
      </p:sp>
      <p:sp>
        <p:nvSpPr>
          <p:cNvPr id="10" name="Title 1">
            <a:extLst>
              <a:ext uri="{FF2B5EF4-FFF2-40B4-BE49-F238E27FC236}">
                <a16:creationId xmlns:a16="http://schemas.microsoft.com/office/drawing/2014/main" id="{63B713D9-CDB6-7648-92D0-653127A84E98}"/>
              </a:ext>
            </a:extLst>
          </p:cNvPr>
          <p:cNvSpPr>
            <a:spLocks noGrp="1"/>
          </p:cNvSpPr>
          <p:nvPr>
            <p:ph type="ctrTitle"/>
          </p:nvPr>
        </p:nvSpPr>
        <p:spPr>
          <a:xfrm>
            <a:off x="575400" y="1104000"/>
            <a:ext cx="5226550" cy="3072000"/>
          </a:xfrm>
        </p:spPr>
        <p:txBody>
          <a:bodyPr anchor="b" anchorCtr="0"/>
          <a:lstStyle>
            <a:lvl1pPr algn="l">
              <a:lnSpc>
                <a:spcPct val="100000"/>
              </a:lnSpc>
              <a:defRPr sz="4262">
                <a:solidFill>
                  <a:schemeClr val="tx2"/>
                </a:solidFill>
              </a:defRPr>
            </a:lvl1pPr>
          </a:lstStyle>
          <a:p>
            <a:r>
              <a:rPr lang="nl-NL"/>
              <a:t>Klik om stijl te bewerken</a:t>
            </a:r>
            <a:endParaRPr lang="en-US"/>
          </a:p>
        </p:txBody>
      </p:sp>
      <p:sp>
        <p:nvSpPr>
          <p:cNvPr id="11" name="Subtitle 2">
            <a:extLst>
              <a:ext uri="{FF2B5EF4-FFF2-40B4-BE49-F238E27FC236}">
                <a16:creationId xmlns:a16="http://schemas.microsoft.com/office/drawing/2014/main" id="{9A84C360-7E83-A64E-87DC-8094C8AE8DCC}"/>
              </a:ext>
            </a:extLst>
          </p:cNvPr>
          <p:cNvSpPr>
            <a:spLocks noGrp="1"/>
          </p:cNvSpPr>
          <p:nvPr>
            <p:ph type="subTitle" idx="1"/>
          </p:nvPr>
        </p:nvSpPr>
        <p:spPr>
          <a:xfrm>
            <a:off x="575400" y="4224000"/>
            <a:ext cx="5226550" cy="1248000"/>
          </a:xfrm>
        </p:spPr>
        <p:txBody>
          <a:bodyPr anchor="t" anchorCtr="0"/>
          <a:lstStyle>
            <a:lvl1pPr marL="0" indent="0" algn="l">
              <a:lnSpc>
                <a:spcPct val="110000"/>
              </a:lnSpc>
              <a:buNone/>
              <a:defRPr sz="2131">
                <a:solidFill>
                  <a:schemeClr val="tx2"/>
                </a:solidFill>
              </a:defRPr>
            </a:lvl1pPr>
            <a:lvl2pPr marL="456709" indent="0" algn="ctr">
              <a:buNone/>
              <a:defRPr sz="1998"/>
            </a:lvl2pPr>
            <a:lvl3pPr marL="913417" indent="0" algn="ctr">
              <a:buNone/>
              <a:defRPr sz="1798"/>
            </a:lvl3pPr>
            <a:lvl4pPr marL="1370126" indent="0" algn="ctr">
              <a:buNone/>
              <a:defRPr sz="1598"/>
            </a:lvl4pPr>
            <a:lvl5pPr marL="1826834" indent="0" algn="ctr">
              <a:buNone/>
              <a:defRPr sz="1598"/>
            </a:lvl5pPr>
            <a:lvl6pPr marL="2283543" indent="0" algn="ctr">
              <a:buNone/>
              <a:defRPr sz="1598"/>
            </a:lvl6pPr>
            <a:lvl7pPr marL="2740251" indent="0" algn="ctr">
              <a:buNone/>
              <a:defRPr sz="1598"/>
            </a:lvl7pPr>
            <a:lvl8pPr marL="3196960" indent="0" algn="ctr">
              <a:buNone/>
              <a:defRPr sz="1598"/>
            </a:lvl8pPr>
            <a:lvl9pPr marL="3653668" indent="0" algn="ctr">
              <a:buNone/>
              <a:defRPr sz="1598"/>
            </a:lvl9pPr>
          </a:lstStyle>
          <a:p>
            <a:r>
              <a:rPr lang="nl-NL"/>
              <a:t>Klikken om de ondertitelstijl van het model te bewerken</a:t>
            </a:r>
            <a:endParaRPr lang="en-US"/>
          </a:p>
        </p:txBody>
      </p:sp>
    </p:spTree>
    <p:extLst>
      <p:ext uri="{BB962C8B-B14F-4D97-AF65-F5344CB8AC3E}">
        <p14:creationId xmlns:p14="http://schemas.microsoft.com/office/powerpoint/2010/main" val="23674939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el lang 2 logo wi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a:srcRect/>
          <a:stretch/>
        </p:blipFill>
        <p:spPr>
          <a:xfrm>
            <a:off x="5754000" y="0"/>
            <a:ext cx="2774174" cy="1049867"/>
          </a:xfrm>
          <a:prstGeom prst="rect">
            <a:avLst/>
          </a:prstGeom>
        </p:spPr>
      </p:pic>
      <p:sp>
        <p:nvSpPr>
          <p:cNvPr id="4" name="Date Placeholder 3"/>
          <p:cNvSpPr>
            <a:spLocks noGrp="1"/>
          </p:cNvSpPr>
          <p:nvPr>
            <p:ph type="dt" sz="half" idx="10"/>
          </p:nvPr>
        </p:nvSpPr>
        <p:spPr>
          <a:xfrm>
            <a:off x="3356500" y="4539268"/>
            <a:ext cx="1918000" cy="240000"/>
          </a:xfrm>
        </p:spPr>
        <p:txBody>
          <a:bodyPr anchor="b" anchorCtr="0"/>
          <a:lstStyle>
            <a:lvl1pPr algn="l">
              <a:defRPr sz="1598">
                <a:solidFill>
                  <a:schemeClr val="tx2"/>
                </a:solidFill>
              </a:defRPr>
            </a:lvl1pPr>
          </a:lstStyle>
          <a:p>
            <a:fld id="{903A48C1-5512-40FD-8F1D-7B6673909483}" type="datetime1">
              <a:rPr lang="nl-NL" smtClean="0"/>
              <a:t>13-1-2025</a:t>
            </a:fld>
            <a:endParaRPr lang="nl-NL"/>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1152000"/>
            <a:ext cx="95900" cy="470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5"/>
          </a:p>
        </p:txBody>
      </p:sp>
      <p:pic>
        <p:nvPicPr>
          <p:cNvPr id="14" name="Graphic 13">
            <a:extLst>
              <a:ext uri="{FF2B5EF4-FFF2-40B4-BE49-F238E27FC236}">
                <a16:creationId xmlns:a16="http://schemas.microsoft.com/office/drawing/2014/main" id="{55D4F141-6D6F-EC4A-8B6B-FD496429E8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19251" y="5236468"/>
            <a:ext cx="6881290" cy="850928"/>
          </a:xfrm>
          <a:prstGeom prst="rect">
            <a:avLst/>
          </a:prstGeom>
        </p:spPr>
      </p:pic>
      <p:sp>
        <p:nvSpPr>
          <p:cNvPr id="8" name="Title 1">
            <a:extLst>
              <a:ext uri="{FF2B5EF4-FFF2-40B4-BE49-F238E27FC236}">
                <a16:creationId xmlns:a16="http://schemas.microsoft.com/office/drawing/2014/main" id="{3D91587C-CF3F-4A4E-8E92-F8C3EC34289C}"/>
              </a:ext>
            </a:extLst>
          </p:cNvPr>
          <p:cNvSpPr>
            <a:spLocks noGrp="1"/>
          </p:cNvSpPr>
          <p:nvPr>
            <p:ph type="ctrTitle"/>
          </p:nvPr>
        </p:nvSpPr>
        <p:spPr>
          <a:xfrm>
            <a:off x="3356501" y="1104000"/>
            <a:ext cx="7863799" cy="2304000"/>
          </a:xfrm>
        </p:spPr>
        <p:txBody>
          <a:bodyPr anchor="b" anchorCtr="0"/>
          <a:lstStyle>
            <a:lvl1pPr algn="l">
              <a:lnSpc>
                <a:spcPct val="100000"/>
              </a:lnSpc>
              <a:defRPr sz="4262">
                <a:solidFill>
                  <a:schemeClr val="tx2"/>
                </a:solidFill>
              </a:defRPr>
            </a:lvl1pPr>
          </a:lstStyle>
          <a:p>
            <a:r>
              <a:rPr lang="nl-NL"/>
              <a:t>Klik om stijl te bewerken</a:t>
            </a:r>
            <a:endParaRPr lang="en-US"/>
          </a:p>
        </p:txBody>
      </p:sp>
      <p:sp>
        <p:nvSpPr>
          <p:cNvPr id="9" name="Subtitle 2">
            <a:extLst>
              <a:ext uri="{FF2B5EF4-FFF2-40B4-BE49-F238E27FC236}">
                <a16:creationId xmlns:a16="http://schemas.microsoft.com/office/drawing/2014/main" id="{C7D7F024-4BE7-3942-9E16-DD41F5E58DAF}"/>
              </a:ext>
            </a:extLst>
          </p:cNvPr>
          <p:cNvSpPr>
            <a:spLocks noGrp="1"/>
          </p:cNvSpPr>
          <p:nvPr>
            <p:ph type="subTitle" idx="1"/>
          </p:nvPr>
        </p:nvSpPr>
        <p:spPr>
          <a:xfrm>
            <a:off x="3356501" y="3456000"/>
            <a:ext cx="7863799" cy="864000"/>
          </a:xfrm>
        </p:spPr>
        <p:txBody>
          <a:bodyPr anchor="t" anchorCtr="0"/>
          <a:lstStyle>
            <a:lvl1pPr marL="0" indent="0" algn="l">
              <a:lnSpc>
                <a:spcPct val="110000"/>
              </a:lnSpc>
              <a:buNone/>
              <a:defRPr sz="2131">
                <a:solidFill>
                  <a:schemeClr val="tx2"/>
                </a:solidFill>
              </a:defRPr>
            </a:lvl1pPr>
            <a:lvl2pPr marL="456709" indent="0" algn="ctr">
              <a:buNone/>
              <a:defRPr sz="1998"/>
            </a:lvl2pPr>
            <a:lvl3pPr marL="913417" indent="0" algn="ctr">
              <a:buNone/>
              <a:defRPr sz="1798"/>
            </a:lvl3pPr>
            <a:lvl4pPr marL="1370126" indent="0" algn="ctr">
              <a:buNone/>
              <a:defRPr sz="1598"/>
            </a:lvl4pPr>
            <a:lvl5pPr marL="1826834" indent="0" algn="ctr">
              <a:buNone/>
              <a:defRPr sz="1598"/>
            </a:lvl5pPr>
            <a:lvl6pPr marL="2283543" indent="0" algn="ctr">
              <a:buNone/>
              <a:defRPr sz="1598"/>
            </a:lvl6pPr>
            <a:lvl7pPr marL="2740251" indent="0" algn="ctr">
              <a:buNone/>
              <a:defRPr sz="1598"/>
            </a:lvl7pPr>
            <a:lvl8pPr marL="3196960" indent="0" algn="ctr">
              <a:buNone/>
              <a:defRPr sz="1598"/>
            </a:lvl8pPr>
            <a:lvl9pPr marL="3653668" indent="0" algn="ctr">
              <a:buNone/>
              <a:defRPr sz="1598"/>
            </a:lvl9pPr>
          </a:lstStyle>
          <a:p>
            <a:r>
              <a:rPr lang="nl-NL"/>
              <a:t>Klikken om de ondertitelstijl van het model te bewerken</a:t>
            </a:r>
            <a:endParaRPr lang="en-US"/>
          </a:p>
        </p:txBody>
      </p:sp>
    </p:spTree>
    <p:extLst>
      <p:ext uri="{BB962C8B-B14F-4D97-AF65-F5344CB8AC3E}">
        <p14:creationId xmlns:p14="http://schemas.microsoft.com/office/powerpoint/2010/main" val="28671875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11" name="Vrije vorm 10">
            <a:extLst>
              <a:ext uri="{FF2B5EF4-FFF2-40B4-BE49-F238E27FC236}">
                <a16:creationId xmlns:a16="http://schemas.microsoft.com/office/drawing/2014/main" id="{FDF264BC-C422-EB4B-8E56-1C756A3D37C3}"/>
              </a:ext>
            </a:extLst>
          </p:cNvPr>
          <p:cNvSpPr/>
          <p:nvPr userDrawn="1"/>
        </p:nvSpPr>
        <p:spPr>
          <a:xfrm>
            <a:off x="0" y="1"/>
            <a:ext cx="608965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3" name="Content Placeholder 2"/>
          <p:cNvSpPr>
            <a:spLocks noGrp="1"/>
          </p:cNvSpPr>
          <p:nvPr>
            <p:ph idx="1"/>
          </p:nvPr>
        </p:nvSpPr>
        <p:spPr>
          <a:xfrm>
            <a:off x="6473249" y="2208000"/>
            <a:ext cx="4747050" cy="3936000"/>
          </a:xfrm>
        </p:spPr>
        <p:txBody>
          <a:bodyPr/>
          <a:lstStyle>
            <a:lvl1pPr marL="383587" indent="-383587">
              <a:lnSpc>
                <a:spcPct val="120000"/>
              </a:lnSpc>
              <a:buFont typeface="+mj-lt"/>
              <a:buAutoNum type="arabicPeriod"/>
              <a:defRPr sz="1865"/>
            </a:lvl1pPr>
            <a:lvl2pPr marL="719226" indent="-335639">
              <a:lnSpc>
                <a:spcPct val="120000"/>
              </a:lnSpc>
              <a:buFont typeface="Arial" panose="020B0604020202020204" pitchFamily="34" charset="0"/>
              <a:buChar char="•"/>
              <a:defRPr sz="1865"/>
            </a:lvl2pPr>
            <a:lvl3pPr marL="335639" indent="0">
              <a:buFont typeface="+mj-lt"/>
              <a:buNone/>
              <a:defRPr sz="2397"/>
            </a:lvl3pPr>
            <a:lvl4pPr indent="-383587">
              <a:buFont typeface="+mj-lt"/>
              <a:buAutoNum type="arabicPeriod"/>
              <a:defRPr sz="2397"/>
            </a:lvl4pPr>
            <a:lvl5pPr indent="-383587">
              <a:buFont typeface="+mj-lt"/>
              <a:buAutoNum type="arabicPeriod"/>
              <a:defRPr sz="2397"/>
            </a:lvl5pPr>
          </a:lstStyle>
          <a:p>
            <a:pPr lvl="0"/>
            <a:r>
              <a:rPr lang="nl-NL"/>
              <a:t>Klikken om de tekststijl van het model te bewerken</a:t>
            </a:r>
          </a:p>
          <a:p>
            <a:pPr lvl="1"/>
            <a:r>
              <a:rPr lang="nl-NL"/>
              <a:t>Tweede niveau</a:t>
            </a:r>
          </a:p>
        </p:txBody>
      </p:sp>
      <p:sp>
        <p:nvSpPr>
          <p:cNvPr id="4" name="Date Placeholder 3"/>
          <p:cNvSpPr>
            <a:spLocks noGrp="1"/>
          </p:cNvSpPr>
          <p:nvPr>
            <p:ph type="dt" sz="half" idx="10"/>
          </p:nvPr>
        </p:nvSpPr>
        <p:spPr/>
        <p:txBody>
          <a:bodyPr/>
          <a:lstStyle/>
          <a:p>
            <a:fld id="{A5B50DE3-E1D9-4B96-B7EF-EE11D60CA98D}" type="datetime1">
              <a:rPr lang="nl-NL" smtClean="0"/>
              <a:t>13-1-2025</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8" name="Title 1">
            <a:extLst>
              <a:ext uri="{FF2B5EF4-FFF2-40B4-BE49-F238E27FC236}">
                <a16:creationId xmlns:a16="http://schemas.microsoft.com/office/drawing/2014/main" id="{63A97E83-B5C4-CA4E-879F-F362E8E561C9}"/>
              </a:ext>
            </a:extLst>
          </p:cNvPr>
          <p:cNvSpPr>
            <a:spLocks noGrp="1"/>
          </p:cNvSpPr>
          <p:nvPr>
            <p:ph type="title"/>
          </p:nvPr>
        </p:nvSpPr>
        <p:spPr>
          <a:xfrm>
            <a:off x="6473249" y="768000"/>
            <a:ext cx="4747049" cy="1152000"/>
          </a:xfrm>
        </p:spPr>
        <p:txBody>
          <a:bodyPr/>
          <a:lstStyle/>
          <a:p>
            <a:r>
              <a:rPr lang="nl-NL"/>
              <a:t>Klik om stijl te bewerken</a:t>
            </a:r>
            <a:endParaRPr lang="en-US"/>
          </a:p>
        </p:txBody>
      </p:sp>
      <p:sp>
        <p:nvSpPr>
          <p:cNvPr id="10" name="Vrije vorm 9">
            <a:extLst>
              <a:ext uri="{FF2B5EF4-FFF2-40B4-BE49-F238E27FC236}">
                <a16:creationId xmlns:a16="http://schemas.microsoft.com/office/drawing/2014/main" id="{5DCC0A75-E80D-E44F-9ACA-BF43DB10C3EE}"/>
              </a:ext>
            </a:extLst>
          </p:cNvPr>
          <p:cNvSpPr/>
          <p:nvPr userDrawn="1"/>
        </p:nvSpPr>
        <p:spPr>
          <a:xfrm>
            <a:off x="0" y="1219280"/>
            <a:ext cx="4009139" cy="3698296"/>
          </a:xfrm>
          <a:custGeom>
            <a:avLst/>
            <a:gdLst>
              <a:gd name="connsiteX0" fmla="*/ 973925 w 3009990"/>
              <a:gd name="connsiteY0" fmla="*/ 648957 h 2773722"/>
              <a:gd name="connsiteX1" fmla="*/ 529235 w 3009990"/>
              <a:gd name="connsiteY1" fmla="*/ 1093658 h 2773722"/>
              <a:gd name="connsiteX2" fmla="*/ 972954 w 3009990"/>
              <a:gd name="connsiteY2" fmla="*/ 1538348 h 2773722"/>
              <a:gd name="connsiteX3" fmla="*/ 1418626 w 3009990"/>
              <a:gd name="connsiteY3" fmla="*/ 1094629 h 2773722"/>
              <a:gd name="connsiteX4" fmla="*/ 974907 w 3009990"/>
              <a:gd name="connsiteY4" fmla="*/ 648957 h 2773722"/>
              <a:gd name="connsiteX5" fmla="*/ 973925 w 3009990"/>
              <a:gd name="connsiteY5" fmla="*/ 648957 h 2773722"/>
              <a:gd name="connsiteX6" fmla="*/ 974907 w 3009990"/>
              <a:gd name="connsiteY6" fmla="*/ 0 h 2773722"/>
              <a:gd name="connsiteX7" fmla="*/ 2954039 w 3009990"/>
              <a:gd name="connsiteY7" fmla="*/ 1191394 h 2773722"/>
              <a:gd name="connsiteX8" fmla="*/ 2954039 w 3009990"/>
              <a:gd name="connsiteY8" fmla="*/ 1190412 h 2773722"/>
              <a:gd name="connsiteX9" fmla="*/ 2954039 w 3009990"/>
              <a:gd name="connsiteY9" fmla="*/ 1581357 h 2773722"/>
              <a:gd name="connsiteX10" fmla="*/ 974907 w 3009990"/>
              <a:gd name="connsiteY10" fmla="*/ 2773722 h 2773722"/>
              <a:gd name="connsiteX11" fmla="*/ 76036 w 3009990"/>
              <a:gd name="connsiteY11" fmla="*/ 2574369 h 2773722"/>
              <a:gd name="connsiteX12" fmla="*/ 0 w 3009990"/>
              <a:gd name="connsiteY12" fmla="*/ 2534991 h 2773722"/>
              <a:gd name="connsiteX13" fmla="*/ 0 w 3009990"/>
              <a:gd name="connsiteY13" fmla="*/ 2105575 h 2773722"/>
              <a:gd name="connsiteX14" fmla="*/ 101236 w 3009990"/>
              <a:gd name="connsiteY14" fmla="*/ 2171317 h 2773722"/>
              <a:gd name="connsiteX15" fmla="*/ 974907 w 3009990"/>
              <a:gd name="connsiteY15" fmla="*/ 2408198 h 2773722"/>
              <a:gd name="connsiteX16" fmla="*/ 2595356 w 3009990"/>
              <a:gd name="connsiteY16" fmla="*/ 1385885 h 2773722"/>
              <a:gd name="connsiteX17" fmla="*/ 1363888 w 3009990"/>
              <a:gd name="connsiteY17" fmla="*/ 408533 h 2773722"/>
              <a:gd name="connsiteX18" fmla="*/ 1375617 w 3009990"/>
              <a:gd name="connsiteY18" fmla="*/ 432962 h 2773722"/>
              <a:gd name="connsiteX19" fmla="*/ 1993304 w 3009990"/>
              <a:gd name="connsiteY19" fmla="*/ 1172824 h 2773722"/>
              <a:gd name="connsiteX20" fmla="*/ 1880027 w 3009990"/>
              <a:gd name="connsiteY20" fmla="*/ 1568072 h 2773722"/>
              <a:gd name="connsiteX21" fmla="*/ 501725 w 3009990"/>
              <a:gd name="connsiteY21" fmla="*/ 1999916 h 2773722"/>
              <a:gd name="connsiteX22" fmla="*/ 341 w 3009990"/>
              <a:gd name="connsiteY22" fmla="*/ 1400189 h 2773722"/>
              <a:gd name="connsiteX23" fmla="*/ 0 w 3009990"/>
              <a:gd name="connsiteY23" fmla="*/ 1398573 h 2773722"/>
              <a:gd name="connsiteX24" fmla="*/ 0 w 3009990"/>
              <a:gd name="connsiteY24" fmla="*/ 792889 h 2773722"/>
              <a:gd name="connsiteX25" fmla="*/ 26168 w 3009990"/>
              <a:gd name="connsiteY25" fmla="*/ 716575 h 2773722"/>
              <a:gd name="connsiteX26" fmla="*/ 69881 w 3009990"/>
              <a:gd name="connsiteY26" fmla="*/ 621593 h 2773722"/>
              <a:gd name="connsiteX27" fmla="*/ 0 w 3009990"/>
              <a:gd name="connsiteY27" fmla="*/ 672279 h 2773722"/>
              <a:gd name="connsiteX28" fmla="*/ 0 w 3009990"/>
              <a:gd name="connsiteY28" fmla="*/ 238956 h 2773722"/>
              <a:gd name="connsiteX29" fmla="*/ 76471 w 3009990"/>
              <a:gd name="connsiteY29" fmla="*/ 199353 h 2773722"/>
              <a:gd name="connsiteX30" fmla="*/ 974907 w 3009990"/>
              <a:gd name="connsiteY30" fmla="*/ 0 h 277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09990" h="2773722">
                <a:moveTo>
                  <a:pt x="973925" y="648957"/>
                </a:moveTo>
                <a:cubicBezTo>
                  <a:pt x="728331" y="648957"/>
                  <a:pt x="529235" y="848053"/>
                  <a:pt x="529235" y="1093658"/>
                </a:cubicBezTo>
                <a:cubicBezTo>
                  <a:pt x="529235" y="1338876"/>
                  <a:pt x="727736" y="1537815"/>
                  <a:pt x="972954" y="1538348"/>
                </a:cubicBezTo>
                <a:cubicBezTo>
                  <a:pt x="1218548" y="1538891"/>
                  <a:pt x="1418083" y="1340233"/>
                  <a:pt x="1418626" y="1094629"/>
                </a:cubicBezTo>
                <a:cubicBezTo>
                  <a:pt x="1419159" y="849035"/>
                  <a:pt x="1220501" y="649500"/>
                  <a:pt x="974907" y="648957"/>
                </a:cubicBezTo>
                <a:cubicBezTo>
                  <a:pt x="974583" y="648957"/>
                  <a:pt x="974249" y="648957"/>
                  <a:pt x="973925" y="648957"/>
                </a:cubicBezTo>
                <a:close/>
                <a:moveTo>
                  <a:pt x="974907" y="0"/>
                </a:moveTo>
                <a:cubicBezTo>
                  <a:pt x="2074424" y="0"/>
                  <a:pt x="2715568" y="809243"/>
                  <a:pt x="2954039" y="1191394"/>
                </a:cubicBezTo>
                <a:lnTo>
                  <a:pt x="2954039" y="1190412"/>
                </a:lnTo>
                <a:cubicBezTo>
                  <a:pt x="3028641" y="1310050"/>
                  <a:pt x="3028641" y="1461720"/>
                  <a:pt x="2954039" y="1581357"/>
                </a:cubicBezTo>
                <a:cubicBezTo>
                  <a:pt x="2715568" y="1963498"/>
                  <a:pt x="2075405" y="2773722"/>
                  <a:pt x="974907" y="2773722"/>
                </a:cubicBezTo>
                <a:cubicBezTo>
                  <a:pt x="631001" y="2773722"/>
                  <a:pt x="331954" y="2694694"/>
                  <a:pt x="76036" y="2574369"/>
                </a:cubicBezTo>
                <a:lnTo>
                  <a:pt x="0" y="2534991"/>
                </a:lnTo>
                <a:lnTo>
                  <a:pt x="0" y="2105575"/>
                </a:lnTo>
                <a:lnTo>
                  <a:pt x="101236" y="2171317"/>
                </a:lnTo>
                <a:cubicBezTo>
                  <a:pt x="334036" y="2308459"/>
                  <a:pt x="623978" y="2408198"/>
                  <a:pt x="974907" y="2408198"/>
                </a:cubicBezTo>
                <a:cubicBezTo>
                  <a:pt x="2096899" y="2408198"/>
                  <a:pt x="2595356" y="1385885"/>
                  <a:pt x="2595356" y="1385885"/>
                </a:cubicBezTo>
                <a:cubicBezTo>
                  <a:pt x="2595356" y="1385885"/>
                  <a:pt x="2212234" y="604005"/>
                  <a:pt x="1363888" y="408533"/>
                </a:cubicBezTo>
                <a:cubicBezTo>
                  <a:pt x="1361893" y="418382"/>
                  <a:pt x="1366687" y="428366"/>
                  <a:pt x="1375617" y="432962"/>
                </a:cubicBezTo>
                <a:cubicBezTo>
                  <a:pt x="1695218" y="602052"/>
                  <a:pt x="2019696" y="820001"/>
                  <a:pt x="1993304" y="1172824"/>
                </a:cubicBezTo>
                <a:cubicBezTo>
                  <a:pt x="1982735" y="1310896"/>
                  <a:pt x="1944196" y="1445364"/>
                  <a:pt x="1880027" y="1568072"/>
                </a:cubicBezTo>
                <a:cubicBezTo>
                  <a:pt x="1618662" y="2067928"/>
                  <a:pt x="1001581" y="2261281"/>
                  <a:pt x="501725" y="1999916"/>
                </a:cubicBezTo>
                <a:cubicBezTo>
                  <a:pt x="251792" y="1869234"/>
                  <a:pt x="78490" y="1649617"/>
                  <a:pt x="341" y="1400189"/>
                </a:cubicBezTo>
                <a:lnTo>
                  <a:pt x="0" y="1398573"/>
                </a:lnTo>
                <a:lnTo>
                  <a:pt x="0" y="792889"/>
                </a:lnTo>
                <a:lnTo>
                  <a:pt x="26168" y="716575"/>
                </a:lnTo>
                <a:cubicBezTo>
                  <a:pt x="38987" y="684533"/>
                  <a:pt x="53546" y="652834"/>
                  <a:pt x="69881" y="621593"/>
                </a:cubicBezTo>
                <a:lnTo>
                  <a:pt x="0" y="672279"/>
                </a:lnTo>
                <a:lnTo>
                  <a:pt x="0" y="238956"/>
                </a:lnTo>
                <a:lnTo>
                  <a:pt x="76471" y="199353"/>
                </a:lnTo>
                <a:cubicBezTo>
                  <a:pt x="332376" y="79028"/>
                  <a:pt x="631308" y="0"/>
                  <a:pt x="974907" y="0"/>
                </a:cubicBezTo>
                <a:close/>
              </a:path>
            </a:pathLst>
          </a:custGeom>
          <a:solidFill>
            <a:schemeClr val="accent3"/>
          </a:solidFill>
          <a:ln w="9358" cap="flat">
            <a:noFill/>
            <a:prstDash val="solid"/>
            <a:miter/>
          </a:ln>
        </p:spPr>
        <p:txBody>
          <a:bodyPr wrap="square" rtlCol="0" anchor="ctr">
            <a:noAutofit/>
          </a:bodyPr>
          <a:lstStyle/>
          <a:p>
            <a:endParaRPr lang="nl-NL" sz="1865"/>
          </a:p>
        </p:txBody>
      </p:sp>
    </p:spTree>
    <p:extLst>
      <p:ext uri="{BB962C8B-B14F-4D97-AF65-F5344CB8AC3E}">
        <p14:creationId xmlns:p14="http://schemas.microsoft.com/office/powerpoint/2010/main" val="1017199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C384A9F7-8F0D-438A-9B5B-85F71F9D18F7}" type="datetime1">
              <a:rPr lang="nl-NL" smtClean="0"/>
              <a:t>13-1-2025</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15215146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2" name="Title 1"/>
          <p:cNvSpPr>
            <a:spLocks noGrp="1"/>
          </p:cNvSpPr>
          <p:nvPr>
            <p:ph type="title"/>
          </p:nvPr>
        </p:nvSpPr>
        <p:spPr>
          <a:xfrm>
            <a:off x="959002" y="768000"/>
            <a:ext cx="10261296" cy="1152000"/>
          </a:xfrm>
        </p:spPr>
        <p:txBody>
          <a:bodyPr/>
          <a:lstStyle/>
          <a:p>
            <a:r>
              <a:rPr lang="nl-NL"/>
              <a:t>Klik om stijl te bewerken</a:t>
            </a:r>
            <a:endParaRPr lang="en-US"/>
          </a:p>
        </p:txBody>
      </p:sp>
      <p:sp>
        <p:nvSpPr>
          <p:cNvPr id="5" name="Date Placeholder 4"/>
          <p:cNvSpPr>
            <a:spLocks noGrp="1"/>
          </p:cNvSpPr>
          <p:nvPr>
            <p:ph type="dt" sz="half" idx="10"/>
          </p:nvPr>
        </p:nvSpPr>
        <p:spPr/>
        <p:txBody>
          <a:bodyPr/>
          <a:lstStyle/>
          <a:p>
            <a:fld id="{68D7E5E2-1122-4288-90C9-18E82D46DB18}" type="datetime1">
              <a:rPr lang="nl-NL" smtClean="0"/>
              <a:t>13-1-2025</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8" name="Content Placeholder 2">
            <a:extLst>
              <a:ext uri="{FF2B5EF4-FFF2-40B4-BE49-F238E27FC236}">
                <a16:creationId xmlns:a16="http://schemas.microsoft.com/office/drawing/2014/main" id="{00E15222-E9A5-1642-81BC-69781E592E5D}"/>
              </a:ext>
            </a:extLst>
          </p:cNvPr>
          <p:cNvSpPr>
            <a:spLocks noGrp="1"/>
          </p:cNvSpPr>
          <p:nvPr>
            <p:ph idx="1"/>
          </p:nvPr>
        </p:nvSpPr>
        <p:spPr>
          <a:xfrm>
            <a:off x="959000" y="2208000"/>
            <a:ext cx="4986800" cy="3936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9" name="Content Placeholder 2">
            <a:extLst>
              <a:ext uri="{FF2B5EF4-FFF2-40B4-BE49-F238E27FC236}">
                <a16:creationId xmlns:a16="http://schemas.microsoft.com/office/drawing/2014/main" id="{4435688F-A7AF-064D-A3D9-A32A4548D2F3}"/>
              </a:ext>
            </a:extLst>
          </p:cNvPr>
          <p:cNvSpPr>
            <a:spLocks noGrp="1"/>
          </p:cNvSpPr>
          <p:nvPr>
            <p:ph idx="13"/>
          </p:nvPr>
        </p:nvSpPr>
        <p:spPr>
          <a:xfrm>
            <a:off x="6233503" y="2208000"/>
            <a:ext cx="4986800" cy="3936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5793342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rie kolommen met subkop">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958997" y="2016884"/>
            <a:ext cx="3260600" cy="336000"/>
          </a:xfrm>
        </p:spPr>
        <p:txBody>
          <a:bodyPr anchor="t" anchorCtr="0"/>
          <a:lstStyle>
            <a:lvl1pPr marL="0" indent="0">
              <a:buNone/>
              <a:defRPr sz="1598"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7" name="Date Placeholder 6"/>
          <p:cNvSpPr>
            <a:spLocks noGrp="1"/>
          </p:cNvSpPr>
          <p:nvPr>
            <p:ph type="dt" sz="half" idx="10"/>
          </p:nvPr>
        </p:nvSpPr>
        <p:spPr/>
        <p:txBody>
          <a:bodyPr/>
          <a:lstStyle/>
          <a:p>
            <a:fld id="{420DA247-ED59-4AC9-9845-57D0BC80EE2A}" type="datetime1">
              <a:rPr lang="nl-NL" smtClean="0"/>
              <a:t>13-1-2025</a:t>
            </a:fld>
            <a:endParaRPr lang="nl-NL"/>
          </a:p>
        </p:txBody>
      </p:sp>
      <p:sp>
        <p:nvSpPr>
          <p:cNvPr id="8" name="Footer Placeholder 7"/>
          <p:cNvSpPr>
            <a:spLocks noGrp="1"/>
          </p:cNvSpPr>
          <p:nvPr>
            <p:ph type="ftr" sz="quarter" idx="11"/>
          </p:nvPr>
        </p:nvSpPr>
        <p:spPr/>
        <p:txBody>
          <a:bodyPr/>
          <a:lstStyle/>
          <a:p>
            <a:r>
              <a:rPr lang="nl-NL"/>
              <a:t>Gezond en Actief Leven Akkoord</a:t>
            </a:r>
          </a:p>
        </p:txBody>
      </p:sp>
      <p:sp>
        <p:nvSpPr>
          <p:cNvPr id="9" name="Slide Number Placeholder 8"/>
          <p:cNvSpPr>
            <a:spLocks noGrp="1"/>
          </p:cNvSpPr>
          <p:nvPr>
            <p:ph type="sldNum" sz="quarter" idx="12"/>
          </p:nvPr>
        </p:nvSpPr>
        <p:spPr/>
        <p:txBody>
          <a:bodyPr/>
          <a:lstStyle/>
          <a:p>
            <a:fld id="{14F1411D-0280-154F-AEAC-4C20B7AA46B2}" type="slidenum">
              <a:rPr lang="nl-NL" smtClean="0"/>
              <a:t>‹nr.›</a:t>
            </a:fld>
            <a:endParaRPr lang="nl-NL"/>
          </a:p>
        </p:txBody>
      </p:sp>
      <p:sp>
        <p:nvSpPr>
          <p:cNvPr id="10" name="Title 1">
            <a:extLst>
              <a:ext uri="{FF2B5EF4-FFF2-40B4-BE49-F238E27FC236}">
                <a16:creationId xmlns:a16="http://schemas.microsoft.com/office/drawing/2014/main" id="{ADDD0928-A9C1-0D4B-9DA8-FD02FD8CE5AE}"/>
              </a:ext>
            </a:extLst>
          </p:cNvPr>
          <p:cNvSpPr>
            <a:spLocks noGrp="1"/>
          </p:cNvSpPr>
          <p:nvPr>
            <p:ph type="title"/>
          </p:nvPr>
        </p:nvSpPr>
        <p:spPr>
          <a:xfrm>
            <a:off x="959002" y="768000"/>
            <a:ext cx="10261296" cy="1152000"/>
          </a:xfrm>
        </p:spPr>
        <p:txBody>
          <a:bodyPr/>
          <a:lstStyle/>
          <a:p>
            <a:r>
              <a:rPr lang="nl-NL"/>
              <a:t>Klik om stijl te bewerken</a:t>
            </a:r>
            <a:endParaRPr lang="en-US"/>
          </a:p>
        </p:txBody>
      </p:sp>
      <p:sp>
        <p:nvSpPr>
          <p:cNvPr id="11" name="Content Placeholder 2">
            <a:extLst>
              <a:ext uri="{FF2B5EF4-FFF2-40B4-BE49-F238E27FC236}">
                <a16:creationId xmlns:a16="http://schemas.microsoft.com/office/drawing/2014/main" id="{7BAF31F0-F776-374E-A0F1-0E6949C7D250}"/>
              </a:ext>
            </a:extLst>
          </p:cNvPr>
          <p:cNvSpPr>
            <a:spLocks noGrp="1"/>
          </p:cNvSpPr>
          <p:nvPr>
            <p:ph idx="13"/>
          </p:nvPr>
        </p:nvSpPr>
        <p:spPr>
          <a:xfrm>
            <a:off x="959000" y="2448000"/>
            <a:ext cx="3260600" cy="3696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Content Placeholder 2">
            <a:extLst>
              <a:ext uri="{FF2B5EF4-FFF2-40B4-BE49-F238E27FC236}">
                <a16:creationId xmlns:a16="http://schemas.microsoft.com/office/drawing/2014/main" id="{45EB8BB6-CC51-154F-8D4F-2EFE5D56AB88}"/>
              </a:ext>
            </a:extLst>
          </p:cNvPr>
          <p:cNvSpPr>
            <a:spLocks noGrp="1"/>
          </p:cNvSpPr>
          <p:nvPr>
            <p:ph idx="14"/>
          </p:nvPr>
        </p:nvSpPr>
        <p:spPr>
          <a:xfrm>
            <a:off x="7959697" y="2448000"/>
            <a:ext cx="3260600" cy="3696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5" name="Content Placeholder 2">
            <a:extLst>
              <a:ext uri="{FF2B5EF4-FFF2-40B4-BE49-F238E27FC236}">
                <a16:creationId xmlns:a16="http://schemas.microsoft.com/office/drawing/2014/main" id="{C9261A85-ED44-FF45-97E6-1E342F61B3B8}"/>
              </a:ext>
            </a:extLst>
          </p:cNvPr>
          <p:cNvSpPr>
            <a:spLocks noGrp="1"/>
          </p:cNvSpPr>
          <p:nvPr>
            <p:ph idx="16"/>
          </p:nvPr>
        </p:nvSpPr>
        <p:spPr>
          <a:xfrm>
            <a:off x="4459349" y="2448000"/>
            <a:ext cx="3260600" cy="3696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6" name="Text Placeholder 2">
            <a:extLst>
              <a:ext uri="{FF2B5EF4-FFF2-40B4-BE49-F238E27FC236}">
                <a16:creationId xmlns:a16="http://schemas.microsoft.com/office/drawing/2014/main" id="{C87FC86B-7438-BF40-841F-91978E0C6EE1}"/>
              </a:ext>
            </a:extLst>
          </p:cNvPr>
          <p:cNvSpPr>
            <a:spLocks noGrp="1"/>
          </p:cNvSpPr>
          <p:nvPr>
            <p:ph type="body" idx="17" hasCustomPrompt="1"/>
          </p:nvPr>
        </p:nvSpPr>
        <p:spPr>
          <a:xfrm>
            <a:off x="4459349" y="2016884"/>
            <a:ext cx="3260600" cy="336000"/>
          </a:xfrm>
        </p:spPr>
        <p:txBody>
          <a:bodyPr anchor="t" anchorCtr="0"/>
          <a:lstStyle>
            <a:lvl1pPr marL="0" indent="0">
              <a:buNone/>
              <a:defRPr sz="1598"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17" name="Text Placeholder 2">
            <a:extLst>
              <a:ext uri="{FF2B5EF4-FFF2-40B4-BE49-F238E27FC236}">
                <a16:creationId xmlns:a16="http://schemas.microsoft.com/office/drawing/2014/main" id="{80D5BF12-A965-6749-81E8-ED8BB65FBA0E}"/>
              </a:ext>
            </a:extLst>
          </p:cNvPr>
          <p:cNvSpPr>
            <a:spLocks noGrp="1"/>
          </p:cNvSpPr>
          <p:nvPr>
            <p:ph type="body" idx="18" hasCustomPrompt="1"/>
          </p:nvPr>
        </p:nvSpPr>
        <p:spPr>
          <a:xfrm>
            <a:off x="7959697" y="2016884"/>
            <a:ext cx="3260600" cy="336000"/>
          </a:xfrm>
        </p:spPr>
        <p:txBody>
          <a:bodyPr anchor="t" anchorCtr="0"/>
          <a:lstStyle>
            <a:lvl1pPr marL="0" indent="0">
              <a:buNone/>
              <a:defRPr sz="1598"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Tree>
    <p:extLst>
      <p:ext uri="{BB962C8B-B14F-4D97-AF65-F5344CB8AC3E}">
        <p14:creationId xmlns:p14="http://schemas.microsoft.com/office/powerpoint/2010/main" val="19821631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ee kolommen met subkop">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958997" y="2016884"/>
            <a:ext cx="4986800" cy="336000"/>
          </a:xfrm>
        </p:spPr>
        <p:txBody>
          <a:bodyPr anchor="t" anchorCtr="0"/>
          <a:lstStyle>
            <a:lvl1pPr marL="0" indent="0">
              <a:buNone/>
              <a:defRPr sz="1598"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7" name="Date Placeholder 6"/>
          <p:cNvSpPr>
            <a:spLocks noGrp="1"/>
          </p:cNvSpPr>
          <p:nvPr>
            <p:ph type="dt" sz="half" idx="10"/>
          </p:nvPr>
        </p:nvSpPr>
        <p:spPr/>
        <p:txBody>
          <a:bodyPr/>
          <a:lstStyle/>
          <a:p>
            <a:fld id="{8A7E4FDB-6D44-4B5E-AE1B-0B905DFBE8A9}" type="datetime1">
              <a:rPr lang="nl-NL" smtClean="0"/>
              <a:t>13-1-2025</a:t>
            </a:fld>
            <a:endParaRPr lang="nl-NL"/>
          </a:p>
        </p:txBody>
      </p:sp>
      <p:sp>
        <p:nvSpPr>
          <p:cNvPr id="8" name="Footer Placeholder 7"/>
          <p:cNvSpPr>
            <a:spLocks noGrp="1"/>
          </p:cNvSpPr>
          <p:nvPr>
            <p:ph type="ftr" sz="quarter" idx="11"/>
          </p:nvPr>
        </p:nvSpPr>
        <p:spPr/>
        <p:txBody>
          <a:bodyPr/>
          <a:lstStyle/>
          <a:p>
            <a:r>
              <a:rPr lang="nl-NL"/>
              <a:t>Gezond en Actief Leven Akkoord</a:t>
            </a:r>
          </a:p>
        </p:txBody>
      </p:sp>
      <p:sp>
        <p:nvSpPr>
          <p:cNvPr id="9" name="Slide Number Placeholder 8"/>
          <p:cNvSpPr>
            <a:spLocks noGrp="1"/>
          </p:cNvSpPr>
          <p:nvPr>
            <p:ph type="sldNum" sz="quarter" idx="12"/>
          </p:nvPr>
        </p:nvSpPr>
        <p:spPr/>
        <p:txBody>
          <a:bodyPr/>
          <a:lstStyle/>
          <a:p>
            <a:fld id="{14F1411D-0280-154F-AEAC-4C20B7AA46B2}" type="slidenum">
              <a:rPr lang="nl-NL" smtClean="0"/>
              <a:t>‹nr.›</a:t>
            </a:fld>
            <a:endParaRPr lang="nl-NL"/>
          </a:p>
        </p:txBody>
      </p:sp>
      <p:sp>
        <p:nvSpPr>
          <p:cNvPr id="10" name="Title 1">
            <a:extLst>
              <a:ext uri="{FF2B5EF4-FFF2-40B4-BE49-F238E27FC236}">
                <a16:creationId xmlns:a16="http://schemas.microsoft.com/office/drawing/2014/main" id="{ADDD0928-A9C1-0D4B-9DA8-FD02FD8CE5AE}"/>
              </a:ext>
            </a:extLst>
          </p:cNvPr>
          <p:cNvSpPr>
            <a:spLocks noGrp="1"/>
          </p:cNvSpPr>
          <p:nvPr>
            <p:ph type="title"/>
          </p:nvPr>
        </p:nvSpPr>
        <p:spPr>
          <a:xfrm>
            <a:off x="959002" y="768000"/>
            <a:ext cx="10261296" cy="1152000"/>
          </a:xfrm>
        </p:spPr>
        <p:txBody>
          <a:bodyPr/>
          <a:lstStyle/>
          <a:p>
            <a:r>
              <a:rPr lang="nl-NL"/>
              <a:t>Klik om stijl te bewerken</a:t>
            </a:r>
            <a:endParaRPr lang="en-US"/>
          </a:p>
        </p:txBody>
      </p:sp>
      <p:sp>
        <p:nvSpPr>
          <p:cNvPr id="11" name="Content Placeholder 2">
            <a:extLst>
              <a:ext uri="{FF2B5EF4-FFF2-40B4-BE49-F238E27FC236}">
                <a16:creationId xmlns:a16="http://schemas.microsoft.com/office/drawing/2014/main" id="{7BAF31F0-F776-374E-A0F1-0E6949C7D250}"/>
              </a:ext>
            </a:extLst>
          </p:cNvPr>
          <p:cNvSpPr>
            <a:spLocks noGrp="1"/>
          </p:cNvSpPr>
          <p:nvPr>
            <p:ph idx="13"/>
          </p:nvPr>
        </p:nvSpPr>
        <p:spPr>
          <a:xfrm>
            <a:off x="959000" y="2448000"/>
            <a:ext cx="4986800" cy="3696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Content Placeholder 2">
            <a:extLst>
              <a:ext uri="{FF2B5EF4-FFF2-40B4-BE49-F238E27FC236}">
                <a16:creationId xmlns:a16="http://schemas.microsoft.com/office/drawing/2014/main" id="{45EB8BB6-CC51-154F-8D4F-2EFE5D56AB88}"/>
              </a:ext>
            </a:extLst>
          </p:cNvPr>
          <p:cNvSpPr>
            <a:spLocks noGrp="1"/>
          </p:cNvSpPr>
          <p:nvPr>
            <p:ph idx="14"/>
          </p:nvPr>
        </p:nvSpPr>
        <p:spPr>
          <a:xfrm>
            <a:off x="6233503" y="2448000"/>
            <a:ext cx="4986800" cy="3696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3" name="Text Placeholder 2">
            <a:extLst>
              <a:ext uri="{FF2B5EF4-FFF2-40B4-BE49-F238E27FC236}">
                <a16:creationId xmlns:a16="http://schemas.microsoft.com/office/drawing/2014/main" id="{2605DF7F-7F14-1041-82B7-A5DA5542251F}"/>
              </a:ext>
            </a:extLst>
          </p:cNvPr>
          <p:cNvSpPr>
            <a:spLocks noGrp="1"/>
          </p:cNvSpPr>
          <p:nvPr>
            <p:ph type="body" idx="15" hasCustomPrompt="1"/>
          </p:nvPr>
        </p:nvSpPr>
        <p:spPr>
          <a:xfrm>
            <a:off x="6233503" y="2016885"/>
            <a:ext cx="4986800" cy="336000"/>
          </a:xfrm>
        </p:spPr>
        <p:txBody>
          <a:bodyPr anchor="t" anchorCtr="0"/>
          <a:lstStyle>
            <a:lvl1pPr marL="0" indent="0">
              <a:buNone/>
              <a:defRPr sz="1598"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Tree>
    <p:extLst>
      <p:ext uri="{BB962C8B-B14F-4D97-AF65-F5344CB8AC3E}">
        <p14:creationId xmlns:p14="http://schemas.microsoft.com/office/powerpoint/2010/main" val="40834673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en streamer 1">
    <p:spTree>
      <p:nvGrpSpPr>
        <p:cNvPr id="1" name=""/>
        <p:cNvGrpSpPr/>
        <p:nvPr/>
      </p:nvGrpSpPr>
      <p:grpSpPr>
        <a:xfrm>
          <a:off x="0" y="0"/>
          <a:ext cx="0" cy="0"/>
          <a:chOff x="0" y="0"/>
          <a:chExt cx="0" cy="0"/>
        </a:xfrm>
      </p:grpSpPr>
      <p:sp>
        <p:nvSpPr>
          <p:cNvPr id="10" name="Vrije vorm 9">
            <a:extLst>
              <a:ext uri="{FF2B5EF4-FFF2-40B4-BE49-F238E27FC236}">
                <a16:creationId xmlns:a16="http://schemas.microsoft.com/office/drawing/2014/main" id="{D446247C-03D5-2943-B3AC-FE98C9F6FCEC}"/>
              </a:ext>
            </a:extLst>
          </p:cNvPr>
          <p:cNvSpPr/>
          <p:nvPr userDrawn="1"/>
        </p:nvSpPr>
        <p:spPr>
          <a:xfrm>
            <a:off x="6089649" y="0"/>
            <a:ext cx="6089650" cy="68580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4"/>
              </a:gs>
              <a:gs pos="99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2" name="Title 1"/>
          <p:cNvSpPr>
            <a:spLocks noGrp="1"/>
          </p:cNvSpPr>
          <p:nvPr>
            <p:ph type="title"/>
          </p:nvPr>
        </p:nvSpPr>
        <p:spPr>
          <a:xfrm>
            <a:off x="959003"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p>
            <a:fld id="{0BEEC248-F744-4D73-98BD-FB4854BA4F65}" type="datetime1">
              <a:rPr lang="nl-NL" smtClean="0"/>
              <a:t>13-1-2025</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8" name="Text Placeholder 3">
            <a:extLst>
              <a:ext uri="{FF2B5EF4-FFF2-40B4-BE49-F238E27FC236}">
                <a16:creationId xmlns:a16="http://schemas.microsoft.com/office/drawing/2014/main" id="{76032EC9-BF10-7447-9318-756EA76C37FD}"/>
              </a:ext>
            </a:extLst>
          </p:cNvPr>
          <p:cNvSpPr>
            <a:spLocks noGrp="1"/>
          </p:cNvSpPr>
          <p:nvPr>
            <p:ph type="body" sz="half" idx="2"/>
          </p:nvPr>
        </p:nvSpPr>
        <p:spPr>
          <a:xfrm>
            <a:off x="958995" y="2208001"/>
            <a:ext cx="4123700" cy="3935999"/>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3" name="Text Placeholder 3">
            <a:extLst>
              <a:ext uri="{FF2B5EF4-FFF2-40B4-BE49-F238E27FC236}">
                <a16:creationId xmlns:a16="http://schemas.microsoft.com/office/drawing/2014/main" id="{679A2BB6-CC69-D44C-BB7F-650BD247AB38}"/>
              </a:ext>
            </a:extLst>
          </p:cNvPr>
          <p:cNvSpPr>
            <a:spLocks noGrp="1"/>
          </p:cNvSpPr>
          <p:nvPr>
            <p:ph type="body" sz="half" idx="13"/>
          </p:nvPr>
        </p:nvSpPr>
        <p:spPr>
          <a:xfrm>
            <a:off x="6473248" y="1200001"/>
            <a:ext cx="4747049" cy="3935999"/>
          </a:xfrm>
        </p:spPr>
        <p:txBody>
          <a:bodyPr/>
          <a:lstStyle>
            <a:lvl1pPr marL="0" indent="0">
              <a:lnSpc>
                <a:spcPct val="100000"/>
              </a:lnSpc>
              <a:buNone/>
              <a:defRPr sz="3729" b="1">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3378709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1_Tekstpagina blauw">
    <p:spTree>
      <p:nvGrpSpPr>
        <p:cNvPr id="1" name=""/>
        <p:cNvGrpSpPr/>
        <p:nvPr/>
      </p:nvGrpSpPr>
      <p:grpSpPr>
        <a:xfrm>
          <a:off x="0" y="0"/>
          <a:ext cx="0" cy="0"/>
          <a:chOff x="0" y="0"/>
          <a:chExt cx="0" cy="0"/>
        </a:xfrm>
      </p:grpSpPr>
      <p:sp>
        <p:nvSpPr>
          <p:cNvPr id="11" name="Rectangle 7"/>
          <p:cNvSpPr/>
          <p:nvPr userDrawn="1"/>
        </p:nvSpPr>
        <p:spPr>
          <a:xfrm>
            <a:off x="1" y="0"/>
            <a:ext cx="4076700" cy="6858000"/>
          </a:xfrm>
          <a:prstGeom prst="rect">
            <a:avLst/>
          </a:prstGeom>
          <a:solidFill>
            <a:srgbClr val="26384B"/>
          </a:solidFill>
          <a:ln w="3175">
            <a:no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2" name="Picture 11" descr="logo_pijl_oranje_fc.eps"/>
          <p:cNvPicPr>
            <a:picLocks noChangeAspect="1"/>
          </p:cNvPicPr>
          <p:nvPr userDrawn="1"/>
        </p:nvPicPr>
        <mc:AlternateContent xmlns:mc="http://schemas.openxmlformats.org/markup-compatibility/2006">
          <mc:Choice xmlns="" xmlns:ma="http://schemas.microsoft.com/office/mac/drawingml/2008/main" xmlns:mv="urn:schemas-microsoft-com:mac:vml"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8" name="Titel 11 (JU-Free)">
            <a:extLst>
              <a:ext uri="{FF2B5EF4-FFF2-40B4-BE49-F238E27FC236}">
                <a16:creationId xmlns:a16="http://schemas.microsoft.com/office/drawing/2014/main" id="{0467934A-A55C-F641-B385-6964A87188B4}"/>
              </a:ext>
            </a:extLst>
          </p:cNvPr>
          <p:cNvSpPr>
            <a:spLocks noGrp="1"/>
          </p:cNvSpPr>
          <p:nvPr>
            <p:ph type="body" sz="quarter" idx="18" hasCustomPrompt="1"/>
          </p:nvPr>
        </p:nvSpPr>
        <p:spPr bwMode="ltGray">
          <a:xfrm>
            <a:off x="4571227" y="1196752"/>
            <a:ext cx="7056773" cy="4320479"/>
          </a:xfrm>
          <a:prstGeom prst="rect">
            <a:avLst/>
          </a:prstGeom>
        </p:spPr>
        <p:txBody>
          <a:bodyPr anchor="ctr" anchorCtr="0"/>
          <a:lstStyle>
            <a:lvl1pPr marL="0" indent="0" algn="l">
              <a:buFontTx/>
              <a:buNone/>
              <a:defRPr sz="2000" b="0"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a:t>
            </a:r>
            <a:r>
              <a:rPr lang="nl-NL" noProof="0" err="1"/>
              <a:t>plattetekst</a:t>
            </a:r>
            <a:r>
              <a:rPr lang="nl-NL" noProof="0"/>
              <a:t>]</a:t>
            </a:r>
          </a:p>
        </p:txBody>
      </p:sp>
      <p:sp>
        <p:nvSpPr>
          <p:cNvPr id="9" name="Titel 1">
            <a:extLst>
              <a:ext uri="{FF2B5EF4-FFF2-40B4-BE49-F238E27FC236}">
                <a16:creationId xmlns:a16="http://schemas.microsoft.com/office/drawing/2014/main" id="{8A3C7E28-924A-8E49-BDFE-19662DA55C34}"/>
              </a:ext>
            </a:extLst>
          </p:cNvPr>
          <p:cNvSpPr>
            <a:spLocks noGrp="1"/>
          </p:cNvSpPr>
          <p:nvPr>
            <p:ph type="title" hasCustomPrompt="1"/>
          </p:nvPr>
        </p:nvSpPr>
        <p:spPr>
          <a:xfrm>
            <a:off x="547447" y="1207876"/>
            <a:ext cx="3237948" cy="4320479"/>
          </a:xfrm>
          <a:prstGeom prst="rect">
            <a:avLst/>
          </a:prstGeom>
        </p:spPr>
        <p:txBody>
          <a:bodyPr anchor="ctr" anchorCtr="0"/>
          <a:lstStyle>
            <a:lvl1pPr algn="l">
              <a:defRPr sz="3600" b="1" i="0">
                <a:solidFill>
                  <a:srgbClr val="F08D17"/>
                </a:solidFill>
                <a:latin typeface="Montserrat" pitchFamily="2" charset="77"/>
              </a:defRPr>
            </a:lvl1pPr>
          </a:lstStyle>
          <a:p>
            <a:r>
              <a:rPr lang="nl-NL"/>
              <a:t>Titeltekst</a:t>
            </a:r>
          </a:p>
        </p:txBody>
      </p:sp>
    </p:spTree>
    <p:extLst>
      <p:ext uri="{BB962C8B-B14F-4D97-AF65-F5344CB8AC3E}">
        <p14:creationId xmlns:p14="http://schemas.microsoft.com/office/powerpoint/2010/main" val="3451907492"/>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 en streamer 2">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C5F3A998-FD80-824E-AE19-A2FCBCF2D5E5}"/>
              </a:ext>
            </a:extLst>
          </p:cNvPr>
          <p:cNvSpPr/>
          <p:nvPr userDrawn="1"/>
        </p:nvSpPr>
        <p:spPr>
          <a:xfrm>
            <a:off x="6089649" y="0"/>
            <a:ext cx="6089650" cy="68580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2"/>
              </a:gs>
              <a:gs pos="98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2" name="Title 1"/>
          <p:cNvSpPr>
            <a:spLocks noGrp="1"/>
          </p:cNvSpPr>
          <p:nvPr>
            <p:ph type="title"/>
          </p:nvPr>
        </p:nvSpPr>
        <p:spPr>
          <a:xfrm>
            <a:off x="959003"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CE941890-FBEF-4D1D-9E00-907934A9D438}" type="datetime1">
              <a:rPr lang="nl-NL" smtClean="0"/>
              <a:t>13-1-2025</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9" name="Text Placeholder 3">
            <a:extLst>
              <a:ext uri="{FF2B5EF4-FFF2-40B4-BE49-F238E27FC236}">
                <a16:creationId xmlns:a16="http://schemas.microsoft.com/office/drawing/2014/main" id="{E5D1E476-AF9B-E940-85AE-0357F2A4EF99}"/>
              </a:ext>
            </a:extLst>
          </p:cNvPr>
          <p:cNvSpPr>
            <a:spLocks noGrp="1"/>
          </p:cNvSpPr>
          <p:nvPr>
            <p:ph type="body" sz="half" idx="2"/>
          </p:nvPr>
        </p:nvSpPr>
        <p:spPr>
          <a:xfrm>
            <a:off x="958995" y="2208001"/>
            <a:ext cx="4123700" cy="3935999"/>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0" name="Text Placeholder 3">
            <a:extLst>
              <a:ext uri="{FF2B5EF4-FFF2-40B4-BE49-F238E27FC236}">
                <a16:creationId xmlns:a16="http://schemas.microsoft.com/office/drawing/2014/main" id="{FC685D2A-4EEB-4C46-8FD2-D43927E2CFDD}"/>
              </a:ext>
            </a:extLst>
          </p:cNvPr>
          <p:cNvSpPr>
            <a:spLocks noGrp="1"/>
          </p:cNvSpPr>
          <p:nvPr>
            <p:ph type="body" sz="half" idx="13"/>
          </p:nvPr>
        </p:nvSpPr>
        <p:spPr>
          <a:xfrm>
            <a:off x="6473248" y="1200001"/>
            <a:ext cx="4747049" cy="3935999"/>
          </a:xfrm>
        </p:spPr>
        <p:txBody>
          <a:bodyPr/>
          <a:lstStyle>
            <a:lvl1pPr marL="0" indent="0">
              <a:lnSpc>
                <a:spcPct val="100000"/>
              </a:lnSpc>
              <a:buNone/>
              <a:defRPr sz="3729" b="1">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2370524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 en streamer 3">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5D67B989-C915-2844-9D35-A342F366E22B}"/>
              </a:ext>
            </a:extLst>
          </p:cNvPr>
          <p:cNvSpPr/>
          <p:nvPr userDrawn="1"/>
        </p:nvSpPr>
        <p:spPr>
          <a:xfrm>
            <a:off x="6089649" y="0"/>
            <a:ext cx="6089650" cy="68580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2" name="Title 1"/>
          <p:cNvSpPr>
            <a:spLocks noGrp="1"/>
          </p:cNvSpPr>
          <p:nvPr>
            <p:ph type="title"/>
          </p:nvPr>
        </p:nvSpPr>
        <p:spPr>
          <a:xfrm>
            <a:off x="959003"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p>
            <a:fld id="{0B1A9CD7-3E99-43AA-BB9E-81EA9C275140}" type="datetime1">
              <a:rPr lang="nl-NL" smtClean="0"/>
              <a:t>13-1-2025</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9" name="Text Placeholder 3">
            <a:extLst>
              <a:ext uri="{FF2B5EF4-FFF2-40B4-BE49-F238E27FC236}">
                <a16:creationId xmlns:a16="http://schemas.microsoft.com/office/drawing/2014/main" id="{9890F462-1EE5-3842-A0E7-36056908F49F}"/>
              </a:ext>
            </a:extLst>
          </p:cNvPr>
          <p:cNvSpPr>
            <a:spLocks noGrp="1"/>
          </p:cNvSpPr>
          <p:nvPr>
            <p:ph type="body" sz="half" idx="2"/>
          </p:nvPr>
        </p:nvSpPr>
        <p:spPr>
          <a:xfrm>
            <a:off x="958995" y="2208001"/>
            <a:ext cx="4123700" cy="3935999"/>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0" name="Text Placeholder 3">
            <a:extLst>
              <a:ext uri="{FF2B5EF4-FFF2-40B4-BE49-F238E27FC236}">
                <a16:creationId xmlns:a16="http://schemas.microsoft.com/office/drawing/2014/main" id="{4265CD45-30AE-414A-B5B8-C006C482AF2F}"/>
              </a:ext>
            </a:extLst>
          </p:cNvPr>
          <p:cNvSpPr>
            <a:spLocks noGrp="1"/>
          </p:cNvSpPr>
          <p:nvPr>
            <p:ph type="body" sz="half" idx="13"/>
          </p:nvPr>
        </p:nvSpPr>
        <p:spPr>
          <a:xfrm>
            <a:off x="6473248" y="1200001"/>
            <a:ext cx="4747049" cy="3935999"/>
          </a:xfrm>
        </p:spPr>
        <p:txBody>
          <a:bodyPr/>
          <a:lstStyle>
            <a:lvl1pPr marL="0" indent="0">
              <a:lnSpc>
                <a:spcPct val="100000"/>
              </a:lnSpc>
              <a:buNone/>
              <a:defRPr sz="3729" b="1">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5792737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en streamer 4">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E95589D8-6BCD-1D4D-8780-66CE85DF09B3}"/>
              </a:ext>
            </a:extLst>
          </p:cNvPr>
          <p:cNvSpPr/>
          <p:nvPr userDrawn="1"/>
        </p:nvSpPr>
        <p:spPr>
          <a:xfrm>
            <a:off x="6089649" y="0"/>
            <a:ext cx="6089650" cy="68580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2" name="Title 1"/>
          <p:cNvSpPr>
            <a:spLocks noGrp="1"/>
          </p:cNvSpPr>
          <p:nvPr>
            <p:ph type="title"/>
          </p:nvPr>
        </p:nvSpPr>
        <p:spPr>
          <a:xfrm>
            <a:off x="959003"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B4734E04-328A-41AA-B277-E886D0085C4E}" type="datetime1">
              <a:rPr lang="nl-NL" smtClean="0"/>
              <a:t>13-1-2025</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9" name="Text Placeholder 3">
            <a:extLst>
              <a:ext uri="{FF2B5EF4-FFF2-40B4-BE49-F238E27FC236}">
                <a16:creationId xmlns:a16="http://schemas.microsoft.com/office/drawing/2014/main" id="{46BE2E3E-1BE8-C147-A3F5-10EE98894910}"/>
              </a:ext>
            </a:extLst>
          </p:cNvPr>
          <p:cNvSpPr>
            <a:spLocks noGrp="1"/>
          </p:cNvSpPr>
          <p:nvPr>
            <p:ph type="body" sz="half" idx="2"/>
          </p:nvPr>
        </p:nvSpPr>
        <p:spPr>
          <a:xfrm>
            <a:off x="958995" y="2208001"/>
            <a:ext cx="4123700" cy="3935999"/>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0" name="Text Placeholder 3">
            <a:extLst>
              <a:ext uri="{FF2B5EF4-FFF2-40B4-BE49-F238E27FC236}">
                <a16:creationId xmlns:a16="http://schemas.microsoft.com/office/drawing/2014/main" id="{C3C2ACBF-1639-7942-880E-4A7949AE55BF}"/>
              </a:ext>
            </a:extLst>
          </p:cNvPr>
          <p:cNvSpPr>
            <a:spLocks noGrp="1"/>
          </p:cNvSpPr>
          <p:nvPr>
            <p:ph type="body" sz="half" idx="13"/>
          </p:nvPr>
        </p:nvSpPr>
        <p:spPr>
          <a:xfrm>
            <a:off x="6473248" y="1200001"/>
            <a:ext cx="4747049" cy="3935999"/>
          </a:xfrm>
        </p:spPr>
        <p:txBody>
          <a:bodyPr/>
          <a:lstStyle>
            <a:lvl1pPr marL="0" indent="0">
              <a:lnSpc>
                <a:spcPct val="100000"/>
              </a:lnSpc>
              <a:buNone/>
              <a:defRPr sz="3729" b="1">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90962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 rechts en streamer 1">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0D7A9F44-CB09-0341-BA83-A1FFA95003AD}"/>
              </a:ext>
            </a:extLst>
          </p:cNvPr>
          <p:cNvSpPr/>
          <p:nvPr userDrawn="1"/>
        </p:nvSpPr>
        <p:spPr>
          <a:xfrm>
            <a:off x="0" y="1"/>
            <a:ext cx="608965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4"/>
              </a:gs>
              <a:gs pos="98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2" name="Title 1"/>
          <p:cNvSpPr>
            <a:spLocks noGrp="1"/>
          </p:cNvSpPr>
          <p:nvPr>
            <p:ph type="title"/>
          </p:nvPr>
        </p:nvSpPr>
        <p:spPr>
          <a:xfrm>
            <a:off x="7096596"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p>
            <a:fld id="{4D2CF8AF-A1A1-495A-BD78-EDC13735BE51}" type="datetime1">
              <a:rPr lang="nl-NL" smtClean="0"/>
              <a:t>13-1-2025</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6B05B9DF-41A8-624E-AE3C-F4842B705BA9}"/>
              </a:ext>
            </a:extLst>
          </p:cNvPr>
          <p:cNvSpPr>
            <a:spLocks noGrp="1"/>
          </p:cNvSpPr>
          <p:nvPr>
            <p:ph type="body" sz="half" idx="2"/>
          </p:nvPr>
        </p:nvSpPr>
        <p:spPr>
          <a:xfrm>
            <a:off x="7096588" y="2208001"/>
            <a:ext cx="4123700" cy="3935999"/>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4" name="Text Placeholder 3">
            <a:extLst>
              <a:ext uri="{FF2B5EF4-FFF2-40B4-BE49-F238E27FC236}">
                <a16:creationId xmlns:a16="http://schemas.microsoft.com/office/drawing/2014/main" id="{AD1070C8-30EC-4C4A-82C4-6D2331FBF8A0}"/>
              </a:ext>
            </a:extLst>
          </p:cNvPr>
          <p:cNvSpPr>
            <a:spLocks noGrp="1"/>
          </p:cNvSpPr>
          <p:nvPr>
            <p:ph type="body" sz="half" idx="13"/>
          </p:nvPr>
        </p:nvSpPr>
        <p:spPr>
          <a:xfrm>
            <a:off x="959001" y="1200001"/>
            <a:ext cx="4747049" cy="3935999"/>
          </a:xfrm>
        </p:spPr>
        <p:txBody>
          <a:bodyPr/>
          <a:lstStyle>
            <a:lvl1pPr marL="0" indent="0">
              <a:lnSpc>
                <a:spcPct val="100000"/>
              </a:lnSpc>
              <a:buNone/>
              <a:defRPr sz="3729" b="1">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39326177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rechts en streamer 2">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81F9263D-1490-0E46-812F-D9155613F117}"/>
              </a:ext>
            </a:extLst>
          </p:cNvPr>
          <p:cNvSpPr/>
          <p:nvPr userDrawn="1"/>
        </p:nvSpPr>
        <p:spPr>
          <a:xfrm>
            <a:off x="0" y="1"/>
            <a:ext cx="608965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2"/>
              </a:gs>
              <a:gs pos="98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2" name="Title 1"/>
          <p:cNvSpPr>
            <a:spLocks noGrp="1"/>
          </p:cNvSpPr>
          <p:nvPr>
            <p:ph type="title"/>
          </p:nvPr>
        </p:nvSpPr>
        <p:spPr>
          <a:xfrm>
            <a:off x="7096596"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p>
            <a:fld id="{89B35D10-6EC1-4997-863D-84F9214E0580}" type="datetime1">
              <a:rPr lang="nl-NL" smtClean="0"/>
              <a:t>13-1-2025</a:t>
            </a:fld>
            <a:endParaRPr lang="nl-NL"/>
          </a:p>
        </p:txBody>
      </p:sp>
      <p:sp>
        <p:nvSpPr>
          <p:cNvPr id="5" name="Footer Placeholder 4"/>
          <p:cNvSpPr>
            <a:spLocks noGrp="1"/>
          </p:cNvSpPr>
          <p:nvPr>
            <p:ph type="ftr" sz="quarter" idx="11"/>
          </p:nvPr>
        </p:nvSpPr>
        <p:spPr/>
        <p:txBody>
          <a:bodyPr/>
          <a:lstStyle>
            <a:lvl1pPr>
              <a:defRPr>
                <a:solidFill>
                  <a:schemeClr val="bg1"/>
                </a:solidFill>
              </a:defRPr>
            </a:lvl1p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93BD766D-2B1F-444A-A4E6-ABDA2D3F3E2D}"/>
              </a:ext>
            </a:extLst>
          </p:cNvPr>
          <p:cNvSpPr>
            <a:spLocks noGrp="1"/>
          </p:cNvSpPr>
          <p:nvPr>
            <p:ph type="body" sz="half" idx="2"/>
          </p:nvPr>
        </p:nvSpPr>
        <p:spPr>
          <a:xfrm>
            <a:off x="7096588" y="2208001"/>
            <a:ext cx="4123700" cy="3935999"/>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4" name="Text Placeholder 3">
            <a:extLst>
              <a:ext uri="{FF2B5EF4-FFF2-40B4-BE49-F238E27FC236}">
                <a16:creationId xmlns:a16="http://schemas.microsoft.com/office/drawing/2014/main" id="{C9823BDD-115A-4248-B3C3-A41210F11DC6}"/>
              </a:ext>
            </a:extLst>
          </p:cNvPr>
          <p:cNvSpPr>
            <a:spLocks noGrp="1"/>
          </p:cNvSpPr>
          <p:nvPr>
            <p:ph type="body" sz="half" idx="13"/>
          </p:nvPr>
        </p:nvSpPr>
        <p:spPr>
          <a:xfrm>
            <a:off x="959001" y="1200001"/>
            <a:ext cx="4747049" cy="3935999"/>
          </a:xfrm>
        </p:spPr>
        <p:txBody>
          <a:bodyPr/>
          <a:lstStyle>
            <a:lvl1pPr marL="0" indent="0">
              <a:lnSpc>
                <a:spcPct val="100000"/>
              </a:lnSpc>
              <a:buNone/>
              <a:defRPr sz="3729" b="1">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10348440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kst rechts en streamer 3">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6347E27B-F05C-0249-B6D9-1F24786D89DA}"/>
              </a:ext>
            </a:extLst>
          </p:cNvPr>
          <p:cNvSpPr/>
          <p:nvPr userDrawn="1"/>
        </p:nvSpPr>
        <p:spPr>
          <a:xfrm>
            <a:off x="0" y="1"/>
            <a:ext cx="608965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solidFill>
                <a:schemeClr val="tx2"/>
              </a:solidFill>
            </a:endParaRPr>
          </a:p>
        </p:txBody>
      </p:sp>
      <p:sp>
        <p:nvSpPr>
          <p:cNvPr id="2" name="Title 1"/>
          <p:cNvSpPr>
            <a:spLocks noGrp="1"/>
          </p:cNvSpPr>
          <p:nvPr>
            <p:ph type="title"/>
          </p:nvPr>
        </p:nvSpPr>
        <p:spPr>
          <a:xfrm>
            <a:off x="7096596"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p>
            <a:fld id="{47604A4D-87DF-499F-9327-C3F966FEB3B1}" type="datetime1">
              <a:rPr lang="nl-NL" smtClean="0"/>
              <a:t>13-1-2025</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2" name="Text Placeholder 3">
            <a:extLst>
              <a:ext uri="{FF2B5EF4-FFF2-40B4-BE49-F238E27FC236}">
                <a16:creationId xmlns:a16="http://schemas.microsoft.com/office/drawing/2014/main" id="{35D066F8-DCDA-6E49-BF2C-B9D2E06CD5B3}"/>
              </a:ext>
            </a:extLst>
          </p:cNvPr>
          <p:cNvSpPr>
            <a:spLocks noGrp="1"/>
          </p:cNvSpPr>
          <p:nvPr>
            <p:ph type="body" sz="half" idx="2"/>
          </p:nvPr>
        </p:nvSpPr>
        <p:spPr>
          <a:xfrm>
            <a:off x="7096588" y="2208001"/>
            <a:ext cx="4123700" cy="3935999"/>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4" name="Text Placeholder 3">
            <a:extLst>
              <a:ext uri="{FF2B5EF4-FFF2-40B4-BE49-F238E27FC236}">
                <a16:creationId xmlns:a16="http://schemas.microsoft.com/office/drawing/2014/main" id="{81DBF9A0-ABA9-B24F-818B-F5A1C959C0AD}"/>
              </a:ext>
            </a:extLst>
          </p:cNvPr>
          <p:cNvSpPr>
            <a:spLocks noGrp="1"/>
          </p:cNvSpPr>
          <p:nvPr>
            <p:ph type="body" sz="half" idx="13"/>
          </p:nvPr>
        </p:nvSpPr>
        <p:spPr>
          <a:xfrm>
            <a:off x="959001" y="1200001"/>
            <a:ext cx="4747049" cy="3935999"/>
          </a:xfrm>
        </p:spPr>
        <p:txBody>
          <a:bodyPr/>
          <a:lstStyle>
            <a:lvl1pPr marL="0" indent="0">
              <a:lnSpc>
                <a:spcPct val="100000"/>
              </a:lnSpc>
              <a:buNone/>
              <a:defRPr sz="3729" b="1">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32117180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 rechts en streamer 4">
    <p:spTree>
      <p:nvGrpSpPr>
        <p:cNvPr id="1" name=""/>
        <p:cNvGrpSpPr/>
        <p:nvPr/>
      </p:nvGrpSpPr>
      <p:grpSpPr>
        <a:xfrm>
          <a:off x="0" y="0"/>
          <a:ext cx="0" cy="0"/>
          <a:chOff x="0" y="0"/>
          <a:chExt cx="0" cy="0"/>
        </a:xfrm>
      </p:grpSpPr>
      <p:sp>
        <p:nvSpPr>
          <p:cNvPr id="12" name="Vrije vorm 11">
            <a:extLst>
              <a:ext uri="{FF2B5EF4-FFF2-40B4-BE49-F238E27FC236}">
                <a16:creationId xmlns:a16="http://schemas.microsoft.com/office/drawing/2014/main" id="{27B76075-01D5-B844-9BED-6E2BF7252C14}"/>
              </a:ext>
            </a:extLst>
          </p:cNvPr>
          <p:cNvSpPr/>
          <p:nvPr userDrawn="1"/>
        </p:nvSpPr>
        <p:spPr>
          <a:xfrm>
            <a:off x="0" y="1"/>
            <a:ext cx="608965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2" name="Title 1"/>
          <p:cNvSpPr>
            <a:spLocks noGrp="1"/>
          </p:cNvSpPr>
          <p:nvPr>
            <p:ph type="title"/>
          </p:nvPr>
        </p:nvSpPr>
        <p:spPr>
          <a:xfrm>
            <a:off x="7096596"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p>
            <a:fld id="{6FDAC156-F4F4-44CE-8665-F9B1DF58E6D1}" type="datetime1">
              <a:rPr lang="nl-NL" smtClean="0"/>
              <a:t>13-1-2025</a:t>
            </a:fld>
            <a:endParaRPr lang="nl-NL"/>
          </a:p>
        </p:txBody>
      </p:sp>
      <p:sp>
        <p:nvSpPr>
          <p:cNvPr id="5" name="Footer Placeholder 4"/>
          <p:cNvSpPr>
            <a:spLocks noGrp="1"/>
          </p:cNvSpPr>
          <p:nvPr>
            <p:ph type="ftr" sz="quarter" idx="11"/>
          </p:nvPr>
        </p:nvSpPr>
        <p:spPr/>
        <p:txBody>
          <a:bodyPr/>
          <a:lstStyle>
            <a:lvl1pPr>
              <a:defRPr>
                <a:solidFill>
                  <a:schemeClr val="bg1"/>
                </a:solidFill>
              </a:defRPr>
            </a:lvl1p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0" name="Text Placeholder 3">
            <a:extLst>
              <a:ext uri="{FF2B5EF4-FFF2-40B4-BE49-F238E27FC236}">
                <a16:creationId xmlns:a16="http://schemas.microsoft.com/office/drawing/2014/main" id="{D862824C-364E-4543-854F-60A2A42D2C9F}"/>
              </a:ext>
            </a:extLst>
          </p:cNvPr>
          <p:cNvSpPr>
            <a:spLocks noGrp="1"/>
          </p:cNvSpPr>
          <p:nvPr>
            <p:ph type="body" sz="half" idx="2"/>
          </p:nvPr>
        </p:nvSpPr>
        <p:spPr>
          <a:xfrm>
            <a:off x="7096588" y="2208001"/>
            <a:ext cx="4123700" cy="3935999"/>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1" name="Text Placeholder 3">
            <a:extLst>
              <a:ext uri="{FF2B5EF4-FFF2-40B4-BE49-F238E27FC236}">
                <a16:creationId xmlns:a16="http://schemas.microsoft.com/office/drawing/2014/main" id="{F4117ACD-F932-D64E-A8AF-00425F56716B}"/>
              </a:ext>
            </a:extLst>
          </p:cNvPr>
          <p:cNvSpPr>
            <a:spLocks noGrp="1"/>
          </p:cNvSpPr>
          <p:nvPr>
            <p:ph type="body" sz="half" idx="13"/>
          </p:nvPr>
        </p:nvSpPr>
        <p:spPr>
          <a:xfrm>
            <a:off x="959001" y="1200001"/>
            <a:ext cx="4747049" cy="3935999"/>
          </a:xfrm>
        </p:spPr>
        <p:txBody>
          <a:bodyPr/>
          <a:lstStyle>
            <a:lvl1pPr marL="0" indent="0">
              <a:lnSpc>
                <a:spcPct val="100000"/>
              </a:lnSpc>
              <a:buNone/>
              <a:defRPr sz="3729" b="1">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21369350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ier kolomme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580267" y="1920000"/>
            <a:ext cx="815150" cy="816000"/>
          </a:xfrm>
          <a:noFill/>
        </p:spPr>
        <p:txBody>
          <a:bodyPr lIns="36000" tIns="36000" rIns="36000" anchor="t"/>
          <a:lstStyle>
            <a:lvl1pPr marL="0" indent="0" algn="ctr">
              <a:lnSpc>
                <a:spcPct val="100000"/>
              </a:lnSpc>
              <a:spcBef>
                <a:spcPts val="0"/>
              </a:spcBef>
              <a:buNone/>
              <a:defRPr sz="1066">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t>
            </a:r>
            <a:endParaRPr lang="en-US"/>
          </a:p>
        </p:txBody>
      </p:sp>
      <p:sp>
        <p:nvSpPr>
          <p:cNvPr id="4" name="Text Placeholder 3"/>
          <p:cNvSpPr>
            <a:spLocks noGrp="1"/>
          </p:cNvSpPr>
          <p:nvPr>
            <p:ph type="body" sz="half" idx="2"/>
          </p:nvPr>
        </p:nvSpPr>
        <p:spPr>
          <a:xfrm>
            <a:off x="959000" y="3840000"/>
            <a:ext cx="2397500" cy="2304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7412ED46-83D5-4EF4-BE58-C1A771BD47A4}" type="datetime1">
              <a:rPr lang="nl-NL" smtClean="0"/>
              <a:t>13-1-2025</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959002" y="768000"/>
            <a:ext cx="10261296" cy="1152000"/>
          </a:xfrm>
        </p:spPr>
        <p:txBody>
          <a:bodyPr/>
          <a:lstStyle/>
          <a:p>
            <a:r>
              <a:rPr lang="nl-NL"/>
              <a:t>Klik om stijl te bewerken</a:t>
            </a:r>
            <a:endParaRPr lang="en-US"/>
          </a:p>
        </p:txBody>
      </p:sp>
      <p:sp>
        <p:nvSpPr>
          <p:cNvPr id="14" name="Text Placeholder 3">
            <a:extLst>
              <a:ext uri="{FF2B5EF4-FFF2-40B4-BE49-F238E27FC236}">
                <a16:creationId xmlns:a16="http://schemas.microsoft.com/office/drawing/2014/main" id="{A2C7DB8E-544B-3B4B-BE95-48DE459A6C9C}"/>
              </a:ext>
            </a:extLst>
          </p:cNvPr>
          <p:cNvSpPr>
            <a:spLocks noGrp="1"/>
          </p:cNvSpPr>
          <p:nvPr>
            <p:ph type="body" sz="half" idx="13"/>
          </p:nvPr>
        </p:nvSpPr>
        <p:spPr>
          <a:xfrm>
            <a:off x="8822799" y="3840000"/>
            <a:ext cx="2397500" cy="2304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5" name="Text Placeholder 3">
            <a:extLst>
              <a:ext uri="{FF2B5EF4-FFF2-40B4-BE49-F238E27FC236}">
                <a16:creationId xmlns:a16="http://schemas.microsoft.com/office/drawing/2014/main" id="{C64BE5B4-483D-E342-AB6B-F0A632DA7930}"/>
              </a:ext>
            </a:extLst>
          </p:cNvPr>
          <p:cNvSpPr>
            <a:spLocks noGrp="1"/>
          </p:cNvSpPr>
          <p:nvPr>
            <p:ph type="body" sz="half" idx="14"/>
          </p:nvPr>
        </p:nvSpPr>
        <p:spPr>
          <a:xfrm>
            <a:off x="3580267" y="3840000"/>
            <a:ext cx="2397500" cy="2304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6" name="Text Placeholder 3">
            <a:extLst>
              <a:ext uri="{FF2B5EF4-FFF2-40B4-BE49-F238E27FC236}">
                <a16:creationId xmlns:a16="http://schemas.microsoft.com/office/drawing/2014/main" id="{6C736109-68E7-6C46-97E0-BA7964FCC797}"/>
              </a:ext>
            </a:extLst>
          </p:cNvPr>
          <p:cNvSpPr>
            <a:spLocks noGrp="1"/>
          </p:cNvSpPr>
          <p:nvPr>
            <p:ph type="body" sz="half" idx="15"/>
          </p:nvPr>
        </p:nvSpPr>
        <p:spPr>
          <a:xfrm>
            <a:off x="6201533" y="3840000"/>
            <a:ext cx="2397500" cy="2304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8" name="Text Placeholder 2">
            <a:extLst>
              <a:ext uri="{FF2B5EF4-FFF2-40B4-BE49-F238E27FC236}">
                <a16:creationId xmlns:a16="http://schemas.microsoft.com/office/drawing/2014/main" id="{C04076AE-5FDC-3045-8738-962478BA6FD8}"/>
              </a:ext>
            </a:extLst>
          </p:cNvPr>
          <p:cNvSpPr>
            <a:spLocks noGrp="1"/>
          </p:cNvSpPr>
          <p:nvPr>
            <p:ph type="body" idx="16" hasCustomPrompt="1"/>
          </p:nvPr>
        </p:nvSpPr>
        <p:spPr>
          <a:xfrm>
            <a:off x="958997" y="2832000"/>
            <a:ext cx="2397500" cy="720000"/>
          </a:xfrm>
        </p:spPr>
        <p:txBody>
          <a:bodyPr anchor="t" anchorCtr="0"/>
          <a:lstStyle>
            <a:lvl1pPr marL="0" indent="0">
              <a:lnSpc>
                <a:spcPct val="100000"/>
              </a:lnSpc>
              <a:buNone/>
              <a:defRPr sz="1865"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19" name="Text Placeholder 2">
            <a:extLst>
              <a:ext uri="{FF2B5EF4-FFF2-40B4-BE49-F238E27FC236}">
                <a16:creationId xmlns:a16="http://schemas.microsoft.com/office/drawing/2014/main" id="{75CA9006-32A9-004C-99B4-664D21D4E2F1}"/>
              </a:ext>
            </a:extLst>
          </p:cNvPr>
          <p:cNvSpPr>
            <a:spLocks noGrp="1"/>
          </p:cNvSpPr>
          <p:nvPr>
            <p:ph type="body" idx="17" hasCustomPrompt="1"/>
          </p:nvPr>
        </p:nvSpPr>
        <p:spPr>
          <a:xfrm>
            <a:off x="3580267" y="2832000"/>
            <a:ext cx="2397500" cy="720000"/>
          </a:xfrm>
        </p:spPr>
        <p:txBody>
          <a:bodyPr anchor="t" anchorCtr="0"/>
          <a:lstStyle>
            <a:lvl1pPr marL="0" indent="0">
              <a:lnSpc>
                <a:spcPct val="100000"/>
              </a:lnSpc>
              <a:buNone/>
              <a:defRPr sz="1865"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20" name="Text Placeholder 2">
            <a:extLst>
              <a:ext uri="{FF2B5EF4-FFF2-40B4-BE49-F238E27FC236}">
                <a16:creationId xmlns:a16="http://schemas.microsoft.com/office/drawing/2014/main" id="{CED3BBEA-7CD2-2C49-B72F-1A58763E5E92}"/>
              </a:ext>
            </a:extLst>
          </p:cNvPr>
          <p:cNvSpPr>
            <a:spLocks noGrp="1"/>
          </p:cNvSpPr>
          <p:nvPr>
            <p:ph type="body" idx="18" hasCustomPrompt="1"/>
          </p:nvPr>
        </p:nvSpPr>
        <p:spPr>
          <a:xfrm>
            <a:off x="6201533" y="2832000"/>
            <a:ext cx="2397500" cy="720000"/>
          </a:xfrm>
        </p:spPr>
        <p:txBody>
          <a:bodyPr anchor="t" anchorCtr="0"/>
          <a:lstStyle>
            <a:lvl1pPr marL="0" indent="0">
              <a:lnSpc>
                <a:spcPct val="100000"/>
              </a:lnSpc>
              <a:buNone/>
              <a:defRPr sz="1865"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21" name="Text Placeholder 2">
            <a:extLst>
              <a:ext uri="{FF2B5EF4-FFF2-40B4-BE49-F238E27FC236}">
                <a16:creationId xmlns:a16="http://schemas.microsoft.com/office/drawing/2014/main" id="{45217F44-E2DC-0B4D-B38A-14B21830D713}"/>
              </a:ext>
            </a:extLst>
          </p:cNvPr>
          <p:cNvSpPr>
            <a:spLocks noGrp="1"/>
          </p:cNvSpPr>
          <p:nvPr>
            <p:ph type="body" idx="19" hasCustomPrompt="1"/>
          </p:nvPr>
        </p:nvSpPr>
        <p:spPr>
          <a:xfrm>
            <a:off x="8822799" y="2832000"/>
            <a:ext cx="2397500" cy="720000"/>
          </a:xfrm>
        </p:spPr>
        <p:txBody>
          <a:bodyPr anchor="t" anchorCtr="0"/>
          <a:lstStyle>
            <a:lvl1pPr marL="0" indent="0">
              <a:lnSpc>
                <a:spcPct val="100000"/>
              </a:lnSpc>
              <a:buNone/>
              <a:defRPr sz="1865"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22" name="Picture Placeholder 2">
            <a:extLst>
              <a:ext uri="{FF2B5EF4-FFF2-40B4-BE49-F238E27FC236}">
                <a16:creationId xmlns:a16="http://schemas.microsoft.com/office/drawing/2014/main" id="{ECA97645-3225-2949-8521-69BB6F0D1B97}"/>
              </a:ext>
            </a:extLst>
          </p:cNvPr>
          <p:cNvSpPr>
            <a:spLocks noGrp="1"/>
          </p:cNvSpPr>
          <p:nvPr>
            <p:ph type="pic" idx="20"/>
          </p:nvPr>
        </p:nvSpPr>
        <p:spPr>
          <a:xfrm>
            <a:off x="6201532" y="1920000"/>
            <a:ext cx="815150" cy="816000"/>
          </a:xfrm>
          <a:noFill/>
        </p:spPr>
        <p:txBody>
          <a:bodyPr lIns="36000" tIns="36000" rIns="36000" anchor="t"/>
          <a:lstStyle>
            <a:lvl1pPr marL="0" indent="0" algn="ctr">
              <a:lnSpc>
                <a:spcPct val="100000"/>
              </a:lnSpc>
              <a:spcBef>
                <a:spcPts val="0"/>
              </a:spcBef>
              <a:buNone/>
              <a:defRPr sz="1066">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t>
            </a:r>
            <a:endParaRPr lang="en-US"/>
          </a:p>
        </p:txBody>
      </p:sp>
      <p:sp>
        <p:nvSpPr>
          <p:cNvPr id="23" name="Picture Placeholder 2">
            <a:extLst>
              <a:ext uri="{FF2B5EF4-FFF2-40B4-BE49-F238E27FC236}">
                <a16:creationId xmlns:a16="http://schemas.microsoft.com/office/drawing/2014/main" id="{0F69A00D-DCC5-E64E-BA66-28013FEB849A}"/>
              </a:ext>
            </a:extLst>
          </p:cNvPr>
          <p:cNvSpPr>
            <a:spLocks noGrp="1"/>
          </p:cNvSpPr>
          <p:nvPr>
            <p:ph type="pic" idx="21"/>
          </p:nvPr>
        </p:nvSpPr>
        <p:spPr>
          <a:xfrm>
            <a:off x="8827313" y="1920000"/>
            <a:ext cx="815150" cy="816000"/>
          </a:xfrm>
          <a:noFill/>
        </p:spPr>
        <p:txBody>
          <a:bodyPr lIns="36000" tIns="36000" rIns="36000" anchor="t"/>
          <a:lstStyle>
            <a:lvl1pPr marL="0" indent="0" algn="ctr">
              <a:lnSpc>
                <a:spcPct val="100000"/>
              </a:lnSpc>
              <a:spcBef>
                <a:spcPts val="0"/>
              </a:spcBef>
              <a:buNone/>
              <a:defRPr sz="1066">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t>
            </a:r>
            <a:endParaRPr lang="en-US"/>
          </a:p>
        </p:txBody>
      </p:sp>
      <p:sp>
        <p:nvSpPr>
          <p:cNvPr id="24" name="Picture Placeholder 2">
            <a:extLst>
              <a:ext uri="{FF2B5EF4-FFF2-40B4-BE49-F238E27FC236}">
                <a16:creationId xmlns:a16="http://schemas.microsoft.com/office/drawing/2014/main" id="{FECBDF27-C56C-0745-A544-8C7F70D3BB41}"/>
              </a:ext>
            </a:extLst>
          </p:cNvPr>
          <p:cNvSpPr>
            <a:spLocks noGrp="1"/>
          </p:cNvSpPr>
          <p:nvPr>
            <p:ph type="pic" idx="22"/>
          </p:nvPr>
        </p:nvSpPr>
        <p:spPr>
          <a:xfrm>
            <a:off x="979291" y="1920000"/>
            <a:ext cx="815150" cy="816000"/>
          </a:xfrm>
          <a:noFill/>
        </p:spPr>
        <p:txBody>
          <a:bodyPr lIns="36000" tIns="36000" rIns="36000" anchor="t"/>
          <a:lstStyle>
            <a:lvl1pPr marL="0" indent="0" algn="ctr">
              <a:lnSpc>
                <a:spcPct val="100000"/>
              </a:lnSpc>
              <a:spcBef>
                <a:spcPts val="0"/>
              </a:spcBef>
              <a:buNone/>
              <a:defRPr sz="1066">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t>
            </a:r>
            <a:endParaRPr lang="en-US"/>
          </a:p>
        </p:txBody>
      </p:sp>
    </p:spTree>
    <p:extLst>
      <p:ext uri="{BB962C8B-B14F-4D97-AF65-F5344CB8AC3E}">
        <p14:creationId xmlns:p14="http://schemas.microsoft.com/office/powerpoint/2010/main" val="27783874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ijf kolomme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44822" y="1920000"/>
            <a:ext cx="815150" cy="816000"/>
          </a:xfrm>
          <a:noFill/>
        </p:spPr>
        <p:txBody>
          <a:bodyPr lIns="36000" tIns="36000" rIns="36000" anchor="t"/>
          <a:lstStyle>
            <a:lvl1pPr marL="0" indent="0" algn="ctr">
              <a:lnSpc>
                <a:spcPct val="100000"/>
              </a:lnSpc>
              <a:spcBef>
                <a:spcPts val="0"/>
              </a:spcBef>
              <a:buNone/>
              <a:defRPr sz="1066">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t>
            </a:r>
            <a:endParaRPr lang="en-US"/>
          </a:p>
        </p:txBody>
      </p:sp>
      <p:sp>
        <p:nvSpPr>
          <p:cNvPr id="4" name="Text Placeholder 3"/>
          <p:cNvSpPr>
            <a:spLocks noGrp="1"/>
          </p:cNvSpPr>
          <p:nvPr>
            <p:ph type="body" sz="half" idx="2"/>
          </p:nvPr>
        </p:nvSpPr>
        <p:spPr>
          <a:xfrm>
            <a:off x="959000" y="3840000"/>
            <a:ext cx="1918000" cy="2304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C1C7817-2598-414D-92E4-D3B28E9699D7}" type="datetime1">
              <a:rPr lang="nl-NL" smtClean="0"/>
              <a:t>13-1-2025</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959002" y="768000"/>
            <a:ext cx="10261296" cy="1152000"/>
          </a:xfrm>
        </p:spPr>
        <p:txBody>
          <a:bodyPr/>
          <a:lstStyle/>
          <a:p>
            <a:r>
              <a:rPr lang="nl-NL"/>
              <a:t>Klik om stijl te bewerken</a:t>
            </a:r>
            <a:endParaRPr lang="en-US"/>
          </a:p>
        </p:txBody>
      </p:sp>
      <p:sp>
        <p:nvSpPr>
          <p:cNvPr id="14" name="Text Placeholder 3">
            <a:extLst>
              <a:ext uri="{FF2B5EF4-FFF2-40B4-BE49-F238E27FC236}">
                <a16:creationId xmlns:a16="http://schemas.microsoft.com/office/drawing/2014/main" id="{A2C7DB8E-544B-3B4B-BE95-48DE459A6C9C}"/>
              </a:ext>
            </a:extLst>
          </p:cNvPr>
          <p:cNvSpPr>
            <a:spLocks noGrp="1"/>
          </p:cNvSpPr>
          <p:nvPr>
            <p:ph type="body" sz="half" idx="13"/>
          </p:nvPr>
        </p:nvSpPr>
        <p:spPr>
          <a:xfrm>
            <a:off x="9302297" y="3840000"/>
            <a:ext cx="1918000" cy="2304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5" name="Text Placeholder 3">
            <a:extLst>
              <a:ext uri="{FF2B5EF4-FFF2-40B4-BE49-F238E27FC236}">
                <a16:creationId xmlns:a16="http://schemas.microsoft.com/office/drawing/2014/main" id="{C64BE5B4-483D-E342-AB6B-F0A632DA7930}"/>
              </a:ext>
            </a:extLst>
          </p:cNvPr>
          <p:cNvSpPr>
            <a:spLocks noGrp="1"/>
          </p:cNvSpPr>
          <p:nvPr>
            <p:ph type="body" sz="half" idx="14"/>
          </p:nvPr>
        </p:nvSpPr>
        <p:spPr>
          <a:xfrm>
            <a:off x="3044822" y="3840000"/>
            <a:ext cx="1918000" cy="2304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6" name="Text Placeholder 3">
            <a:extLst>
              <a:ext uri="{FF2B5EF4-FFF2-40B4-BE49-F238E27FC236}">
                <a16:creationId xmlns:a16="http://schemas.microsoft.com/office/drawing/2014/main" id="{6C736109-68E7-6C46-97E0-BA7964FCC797}"/>
              </a:ext>
            </a:extLst>
          </p:cNvPr>
          <p:cNvSpPr>
            <a:spLocks noGrp="1"/>
          </p:cNvSpPr>
          <p:nvPr>
            <p:ph type="body" sz="half" idx="15"/>
          </p:nvPr>
        </p:nvSpPr>
        <p:spPr>
          <a:xfrm>
            <a:off x="5130647" y="3840000"/>
            <a:ext cx="1918000" cy="2304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8" name="Text Placeholder 2">
            <a:extLst>
              <a:ext uri="{FF2B5EF4-FFF2-40B4-BE49-F238E27FC236}">
                <a16:creationId xmlns:a16="http://schemas.microsoft.com/office/drawing/2014/main" id="{C04076AE-5FDC-3045-8738-962478BA6FD8}"/>
              </a:ext>
            </a:extLst>
          </p:cNvPr>
          <p:cNvSpPr>
            <a:spLocks noGrp="1"/>
          </p:cNvSpPr>
          <p:nvPr>
            <p:ph type="body" idx="16" hasCustomPrompt="1"/>
          </p:nvPr>
        </p:nvSpPr>
        <p:spPr>
          <a:xfrm>
            <a:off x="958997" y="2832000"/>
            <a:ext cx="1918000" cy="720000"/>
          </a:xfrm>
        </p:spPr>
        <p:txBody>
          <a:bodyPr anchor="t" anchorCtr="0"/>
          <a:lstStyle>
            <a:lvl1pPr marL="0" indent="0">
              <a:lnSpc>
                <a:spcPct val="100000"/>
              </a:lnSpc>
              <a:buNone/>
              <a:defRPr sz="1865"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 om te bewerken</a:t>
            </a:r>
          </a:p>
        </p:txBody>
      </p:sp>
      <p:sp>
        <p:nvSpPr>
          <p:cNvPr id="19" name="Text Placeholder 2">
            <a:extLst>
              <a:ext uri="{FF2B5EF4-FFF2-40B4-BE49-F238E27FC236}">
                <a16:creationId xmlns:a16="http://schemas.microsoft.com/office/drawing/2014/main" id="{75CA9006-32A9-004C-99B4-664D21D4E2F1}"/>
              </a:ext>
            </a:extLst>
          </p:cNvPr>
          <p:cNvSpPr>
            <a:spLocks noGrp="1"/>
          </p:cNvSpPr>
          <p:nvPr>
            <p:ph type="body" idx="17" hasCustomPrompt="1"/>
          </p:nvPr>
        </p:nvSpPr>
        <p:spPr>
          <a:xfrm>
            <a:off x="3044822" y="2832000"/>
            <a:ext cx="1918000" cy="720000"/>
          </a:xfrm>
        </p:spPr>
        <p:txBody>
          <a:bodyPr anchor="t" anchorCtr="0"/>
          <a:lstStyle>
            <a:lvl1pPr marL="0" indent="0">
              <a:lnSpc>
                <a:spcPct val="100000"/>
              </a:lnSpc>
              <a:buNone/>
              <a:defRPr sz="1865"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 om te bewerken</a:t>
            </a:r>
          </a:p>
        </p:txBody>
      </p:sp>
      <p:sp>
        <p:nvSpPr>
          <p:cNvPr id="20" name="Text Placeholder 2">
            <a:extLst>
              <a:ext uri="{FF2B5EF4-FFF2-40B4-BE49-F238E27FC236}">
                <a16:creationId xmlns:a16="http://schemas.microsoft.com/office/drawing/2014/main" id="{CED3BBEA-7CD2-2C49-B72F-1A58763E5E92}"/>
              </a:ext>
            </a:extLst>
          </p:cNvPr>
          <p:cNvSpPr>
            <a:spLocks noGrp="1"/>
          </p:cNvSpPr>
          <p:nvPr>
            <p:ph type="body" idx="18" hasCustomPrompt="1"/>
          </p:nvPr>
        </p:nvSpPr>
        <p:spPr>
          <a:xfrm>
            <a:off x="5130647" y="2832000"/>
            <a:ext cx="1918000" cy="720000"/>
          </a:xfrm>
        </p:spPr>
        <p:txBody>
          <a:bodyPr anchor="t" anchorCtr="0"/>
          <a:lstStyle>
            <a:lvl1pPr marL="0" indent="0">
              <a:lnSpc>
                <a:spcPct val="100000"/>
              </a:lnSpc>
              <a:buNone/>
              <a:defRPr sz="1865"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 om te bewerken</a:t>
            </a:r>
          </a:p>
        </p:txBody>
      </p:sp>
      <p:sp>
        <p:nvSpPr>
          <p:cNvPr id="22" name="Picture Placeholder 2">
            <a:extLst>
              <a:ext uri="{FF2B5EF4-FFF2-40B4-BE49-F238E27FC236}">
                <a16:creationId xmlns:a16="http://schemas.microsoft.com/office/drawing/2014/main" id="{ECA97645-3225-2949-8521-69BB6F0D1B97}"/>
              </a:ext>
            </a:extLst>
          </p:cNvPr>
          <p:cNvSpPr>
            <a:spLocks noGrp="1"/>
          </p:cNvSpPr>
          <p:nvPr>
            <p:ph type="pic" idx="20"/>
          </p:nvPr>
        </p:nvSpPr>
        <p:spPr>
          <a:xfrm>
            <a:off x="5130647" y="1920000"/>
            <a:ext cx="815150" cy="816000"/>
          </a:xfrm>
          <a:noFill/>
        </p:spPr>
        <p:txBody>
          <a:bodyPr lIns="36000" tIns="36000" rIns="36000" anchor="t"/>
          <a:lstStyle>
            <a:lvl1pPr marL="0" indent="0" algn="ctr">
              <a:lnSpc>
                <a:spcPct val="100000"/>
              </a:lnSpc>
              <a:spcBef>
                <a:spcPts val="0"/>
              </a:spcBef>
              <a:buNone/>
              <a:defRPr sz="1066">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t>
            </a:r>
            <a:endParaRPr lang="en-US"/>
          </a:p>
        </p:txBody>
      </p:sp>
      <p:sp>
        <p:nvSpPr>
          <p:cNvPr id="23" name="Picture Placeholder 2">
            <a:extLst>
              <a:ext uri="{FF2B5EF4-FFF2-40B4-BE49-F238E27FC236}">
                <a16:creationId xmlns:a16="http://schemas.microsoft.com/office/drawing/2014/main" id="{0F69A00D-DCC5-E64E-BA66-28013FEB849A}"/>
              </a:ext>
            </a:extLst>
          </p:cNvPr>
          <p:cNvSpPr>
            <a:spLocks noGrp="1"/>
          </p:cNvSpPr>
          <p:nvPr>
            <p:ph type="pic" idx="21"/>
          </p:nvPr>
        </p:nvSpPr>
        <p:spPr>
          <a:xfrm>
            <a:off x="9302297" y="1920000"/>
            <a:ext cx="815150" cy="816000"/>
          </a:xfrm>
          <a:noFill/>
        </p:spPr>
        <p:txBody>
          <a:bodyPr lIns="36000" tIns="36000" rIns="36000" anchor="t"/>
          <a:lstStyle>
            <a:lvl1pPr marL="0" indent="0" algn="ctr">
              <a:lnSpc>
                <a:spcPct val="100000"/>
              </a:lnSpc>
              <a:spcBef>
                <a:spcPts val="0"/>
              </a:spcBef>
              <a:buNone/>
              <a:defRPr sz="1066">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t>
            </a:r>
            <a:endParaRPr lang="en-US"/>
          </a:p>
        </p:txBody>
      </p:sp>
      <p:sp>
        <p:nvSpPr>
          <p:cNvPr id="24" name="Picture Placeholder 2">
            <a:extLst>
              <a:ext uri="{FF2B5EF4-FFF2-40B4-BE49-F238E27FC236}">
                <a16:creationId xmlns:a16="http://schemas.microsoft.com/office/drawing/2014/main" id="{FECBDF27-C56C-0745-A544-8C7F70D3BB41}"/>
              </a:ext>
            </a:extLst>
          </p:cNvPr>
          <p:cNvSpPr>
            <a:spLocks noGrp="1"/>
          </p:cNvSpPr>
          <p:nvPr>
            <p:ph type="pic" idx="22"/>
          </p:nvPr>
        </p:nvSpPr>
        <p:spPr>
          <a:xfrm>
            <a:off x="979291" y="1920000"/>
            <a:ext cx="815150" cy="816000"/>
          </a:xfrm>
          <a:noFill/>
        </p:spPr>
        <p:txBody>
          <a:bodyPr lIns="36000" tIns="36000" rIns="36000" anchor="t"/>
          <a:lstStyle>
            <a:lvl1pPr marL="0" indent="0" algn="ctr">
              <a:lnSpc>
                <a:spcPct val="100000"/>
              </a:lnSpc>
              <a:spcBef>
                <a:spcPts val="0"/>
              </a:spcBef>
              <a:buNone/>
              <a:defRPr sz="1066">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t>
            </a:r>
            <a:endParaRPr lang="en-US"/>
          </a:p>
        </p:txBody>
      </p:sp>
      <p:sp>
        <p:nvSpPr>
          <p:cNvPr id="25" name="Text Placeholder 2">
            <a:extLst>
              <a:ext uri="{FF2B5EF4-FFF2-40B4-BE49-F238E27FC236}">
                <a16:creationId xmlns:a16="http://schemas.microsoft.com/office/drawing/2014/main" id="{70CEC9B9-C04F-7B4F-9461-1E78C228720C}"/>
              </a:ext>
            </a:extLst>
          </p:cNvPr>
          <p:cNvSpPr>
            <a:spLocks noGrp="1"/>
          </p:cNvSpPr>
          <p:nvPr>
            <p:ph type="body" idx="23" hasCustomPrompt="1"/>
          </p:nvPr>
        </p:nvSpPr>
        <p:spPr>
          <a:xfrm>
            <a:off x="9302300" y="2832000"/>
            <a:ext cx="1918000" cy="720000"/>
          </a:xfrm>
        </p:spPr>
        <p:txBody>
          <a:bodyPr anchor="t" anchorCtr="0"/>
          <a:lstStyle>
            <a:lvl1pPr marL="0" indent="0">
              <a:lnSpc>
                <a:spcPct val="100000"/>
              </a:lnSpc>
              <a:buNone/>
              <a:defRPr sz="1865"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 om te bewerken</a:t>
            </a:r>
          </a:p>
        </p:txBody>
      </p:sp>
      <p:sp>
        <p:nvSpPr>
          <p:cNvPr id="26" name="Text Placeholder 3">
            <a:extLst>
              <a:ext uri="{FF2B5EF4-FFF2-40B4-BE49-F238E27FC236}">
                <a16:creationId xmlns:a16="http://schemas.microsoft.com/office/drawing/2014/main" id="{B5C94C28-BBAD-9648-9120-BD8AFAA36183}"/>
              </a:ext>
            </a:extLst>
          </p:cNvPr>
          <p:cNvSpPr>
            <a:spLocks noGrp="1"/>
          </p:cNvSpPr>
          <p:nvPr>
            <p:ph type="body" sz="half" idx="24"/>
          </p:nvPr>
        </p:nvSpPr>
        <p:spPr>
          <a:xfrm>
            <a:off x="7216472" y="3840000"/>
            <a:ext cx="1918000" cy="2304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27" name="Text Placeholder 2">
            <a:extLst>
              <a:ext uri="{FF2B5EF4-FFF2-40B4-BE49-F238E27FC236}">
                <a16:creationId xmlns:a16="http://schemas.microsoft.com/office/drawing/2014/main" id="{CA1FB6DA-A3C1-AA47-AE81-D0E4E2BF8636}"/>
              </a:ext>
            </a:extLst>
          </p:cNvPr>
          <p:cNvSpPr>
            <a:spLocks noGrp="1"/>
          </p:cNvSpPr>
          <p:nvPr>
            <p:ph type="body" idx="25" hasCustomPrompt="1"/>
          </p:nvPr>
        </p:nvSpPr>
        <p:spPr>
          <a:xfrm>
            <a:off x="7216472" y="2832000"/>
            <a:ext cx="1918000" cy="720000"/>
          </a:xfrm>
        </p:spPr>
        <p:txBody>
          <a:bodyPr anchor="t" anchorCtr="0"/>
          <a:lstStyle>
            <a:lvl1pPr marL="0" indent="0">
              <a:lnSpc>
                <a:spcPct val="100000"/>
              </a:lnSpc>
              <a:buNone/>
              <a:defRPr sz="1865"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 om te bewerken</a:t>
            </a:r>
          </a:p>
        </p:txBody>
      </p:sp>
      <p:sp>
        <p:nvSpPr>
          <p:cNvPr id="28" name="Picture Placeholder 2">
            <a:extLst>
              <a:ext uri="{FF2B5EF4-FFF2-40B4-BE49-F238E27FC236}">
                <a16:creationId xmlns:a16="http://schemas.microsoft.com/office/drawing/2014/main" id="{D4086632-B38F-E14B-BD03-54E97596B8BB}"/>
              </a:ext>
            </a:extLst>
          </p:cNvPr>
          <p:cNvSpPr>
            <a:spLocks noGrp="1"/>
          </p:cNvSpPr>
          <p:nvPr>
            <p:ph type="pic" idx="26"/>
          </p:nvPr>
        </p:nvSpPr>
        <p:spPr>
          <a:xfrm>
            <a:off x="7216472" y="1920000"/>
            <a:ext cx="815150" cy="816000"/>
          </a:xfrm>
          <a:noFill/>
        </p:spPr>
        <p:txBody>
          <a:bodyPr lIns="36000" tIns="36000" rIns="36000" anchor="t"/>
          <a:lstStyle>
            <a:lvl1pPr marL="0" indent="0" algn="ctr">
              <a:lnSpc>
                <a:spcPct val="100000"/>
              </a:lnSpc>
              <a:spcBef>
                <a:spcPts val="0"/>
              </a:spcBef>
              <a:buNone/>
              <a:defRPr sz="1066">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t>
            </a:r>
            <a:endParaRPr lang="en-US"/>
          </a:p>
        </p:txBody>
      </p:sp>
    </p:spTree>
    <p:extLst>
      <p:ext uri="{BB962C8B-B14F-4D97-AF65-F5344CB8AC3E}">
        <p14:creationId xmlns:p14="http://schemas.microsoft.com/office/powerpoint/2010/main" val="1498481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3C83C7A-A9EC-49A5-886D-A297597968C8}" type="datetime1">
              <a:rPr lang="nl-NL" smtClean="0"/>
              <a:t>13-1-2025</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7" name="Rechthoek 6">
            <a:extLst>
              <a:ext uri="{FF2B5EF4-FFF2-40B4-BE49-F238E27FC236}">
                <a16:creationId xmlns:a16="http://schemas.microsoft.com/office/drawing/2014/main" id="{2223F424-C05E-CD46-A494-7CD80A887EC4}"/>
              </a:ext>
            </a:extLst>
          </p:cNvPr>
          <p:cNvSpPr/>
          <p:nvPr userDrawn="1"/>
        </p:nvSpPr>
        <p:spPr>
          <a:xfrm>
            <a:off x="0" y="1152000"/>
            <a:ext cx="95900" cy="470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5"/>
          </a:p>
        </p:txBody>
      </p:sp>
      <p:sp>
        <p:nvSpPr>
          <p:cNvPr id="8" name="Title 1">
            <a:extLst>
              <a:ext uri="{FF2B5EF4-FFF2-40B4-BE49-F238E27FC236}">
                <a16:creationId xmlns:a16="http://schemas.microsoft.com/office/drawing/2014/main" id="{8283028F-13C0-3845-A09E-F4AD50A77487}"/>
              </a:ext>
            </a:extLst>
          </p:cNvPr>
          <p:cNvSpPr>
            <a:spLocks noGrp="1"/>
          </p:cNvSpPr>
          <p:nvPr>
            <p:ph type="ctrTitle"/>
          </p:nvPr>
        </p:nvSpPr>
        <p:spPr>
          <a:xfrm>
            <a:off x="959001" y="1104000"/>
            <a:ext cx="7863799" cy="2160000"/>
          </a:xfrm>
        </p:spPr>
        <p:txBody>
          <a:bodyPr anchor="b" anchorCtr="0"/>
          <a:lstStyle>
            <a:lvl1pPr algn="l">
              <a:defRPr sz="4262">
                <a:solidFill>
                  <a:schemeClr val="tx2"/>
                </a:solidFill>
              </a:defRPr>
            </a:lvl1pPr>
          </a:lstStyle>
          <a:p>
            <a:r>
              <a:rPr lang="nl-NL"/>
              <a:t>Klik om stijl te bewerken</a:t>
            </a:r>
            <a:endParaRPr lang="en-US"/>
          </a:p>
        </p:txBody>
      </p:sp>
      <p:sp>
        <p:nvSpPr>
          <p:cNvPr id="9" name="Subtitle 2">
            <a:extLst>
              <a:ext uri="{FF2B5EF4-FFF2-40B4-BE49-F238E27FC236}">
                <a16:creationId xmlns:a16="http://schemas.microsoft.com/office/drawing/2014/main" id="{60FAD50F-12A2-FC47-8275-18D42F36C0CD}"/>
              </a:ext>
            </a:extLst>
          </p:cNvPr>
          <p:cNvSpPr>
            <a:spLocks noGrp="1"/>
          </p:cNvSpPr>
          <p:nvPr>
            <p:ph type="subTitle" idx="1"/>
          </p:nvPr>
        </p:nvSpPr>
        <p:spPr>
          <a:xfrm>
            <a:off x="959001" y="3456000"/>
            <a:ext cx="7863799" cy="864000"/>
          </a:xfrm>
        </p:spPr>
        <p:txBody>
          <a:bodyPr anchor="t" anchorCtr="0"/>
          <a:lstStyle>
            <a:lvl1pPr marL="0" indent="0" algn="l">
              <a:lnSpc>
                <a:spcPct val="110000"/>
              </a:lnSpc>
              <a:buNone/>
              <a:defRPr sz="2131">
                <a:solidFill>
                  <a:schemeClr val="tx2"/>
                </a:solidFill>
              </a:defRPr>
            </a:lvl1pPr>
            <a:lvl2pPr marL="456709" indent="0" algn="ctr">
              <a:buNone/>
              <a:defRPr sz="1998"/>
            </a:lvl2pPr>
            <a:lvl3pPr marL="913417" indent="0" algn="ctr">
              <a:buNone/>
              <a:defRPr sz="1798"/>
            </a:lvl3pPr>
            <a:lvl4pPr marL="1370126" indent="0" algn="ctr">
              <a:buNone/>
              <a:defRPr sz="1598"/>
            </a:lvl4pPr>
            <a:lvl5pPr marL="1826834" indent="0" algn="ctr">
              <a:buNone/>
              <a:defRPr sz="1598"/>
            </a:lvl5pPr>
            <a:lvl6pPr marL="2283543" indent="0" algn="ctr">
              <a:buNone/>
              <a:defRPr sz="1598"/>
            </a:lvl6pPr>
            <a:lvl7pPr marL="2740251" indent="0" algn="ctr">
              <a:buNone/>
              <a:defRPr sz="1598"/>
            </a:lvl7pPr>
            <a:lvl8pPr marL="3196960" indent="0" algn="ctr">
              <a:buNone/>
              <a:defRPr sz="1598"/>
            </a:lvl8pPr>
            <a:lvl9pPr marL="3653668" indent="0" algn="ctr">
              <a:buNone/>
              <a:defRPr sz="1598"/>
            </a:lvl9pPr>
          </a:lstStyle>
          <a:p>
            <a:r>
              <a:rPr lang="nl-NL"/>
              <a:t>Klikken om de ondertitelstijl van het model te bewerken</a:t>
            </a:r>
            <a:endParaRPr lang="en-US"/>
          </a:p>
        </p:txBody>
      </p:sp>
    </p:spTree>
    <p:extLst>
      <p:ext uri="{BB962C8B-B14F-4D97-AF65-F5344CB8AC3E}">
        <p14:creationId xmlns:p14="http://schemas.microsoft.com/office/powerpoint/2010/main" val="3616789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Beeld+tekst blauw">
    <p:spTree>
      <p:nvGrpSpPr>
        <p:cNvPr id="1" name=""/>
        <p:cNvGrpSpPr/>
        <p:nvPr/>
      </p:nvGrpSpPr>
      <p:grpSpPr>
        <a:xfrm>
          <a:off x="0" y="0"/>
          <a:ext cx="0" cy="0"/>
          <a:chOff x="0" y="0"/>
          <a:chExt cx="0" cy="0"/>
        </a:xfrm>
      </p:grpSpPr>
      <p:sp>
        <p:nvSpPr>
          <p:cNvPr id="10" name="Rectangle 10"/>
          <p:cNvSpPr/>
          <p:nvPr userDrawn="1"/>
        </p:nvSpPr>
        <p:spPr>
          <a:xfrm>
            <a:off x="0" y="0"/>
            <a:ext cx="12188825" cy="6858000"/>
          </a:xfrm>
          <a:prstGeom prst="rect">
            <a:avLst/>
          </a:prstGeom>
          <a:solidFill>
            <a:srgbClr val="26384B"/>
          </a:solidFill>
          <a:ln w="3175">
            <a:solidFill>
              <a:schemeClr val="accent1"/>
            </a:solid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1" name="Picture 10" descr="logo_pijl_diap.eps"/>
          <p:cNvPicPr>
            <a:picLocks noChangeAspect="1"/>
          </p:cNvPicPr>
          <p:nvPr userDrawn="1"/>
        </p:nvPicPr>
        <mc:AlternateContent xmlns:mc="http://schemas.openxmlformats.org/markup-compatibility/2006">
          <mc:Choice xmlns="" xmlns:ma="http://schemas.microsoft.com/office/mac/drawingml/2008/main" xmlns:mv="urn:schemas-microsoft-com:mac:vml"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2" name="Picture Placeholder 5"/>
          <p:cNvSpPr>
            <a:spLocks noGrp="1"/>
          </p:cNvSpPr>
          <p:nvPr>
            <p:ph type="pic" idx="17"/>
          </p:nvPr>
        </p:nvSpPr>
        <p:spPr>
          <a:xfrm>
            <a:off x="0" y="0"/>
            <a:ext cx="4067174" cy="6858000"/>
          </a:xfrm>
          <a:prstGeom prst="rect">
            <a:avLst/>
          </a:prstGeom>
          <a:ln>
            <a:noFill/>
          </a:ln>
        </p:spPr>
        <p:txBody>
          <a:bodyPr lIns="91439" rIns="91439"/>
          <a:lstStyle/>
          <a:p>
            <a:endParaRPr/>
          </a:p>
        </p:txBody>
      </p:sp>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chemeClr val="bg1"/>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7" name="Titel 1">
            <a:extLst>
              <a:ext uri="{FF2B5EF4-FFF2-40B4-BE49-F238E27FC236}">
                <a16:creationId xmlns:a16="http://schemas.microsoft.com/office/drawing/2014/main" id="{FF8292C1-3F26-4B4D-94FA-9FA30E0534C1}"/>
              </a:ext>
            </a:extLst>
          </p:cNvPr>
          <p:cNvSpPr>
            <a:spLocks noGrp="1"/>
          </p:cNvSpPr>
          <p:nvPr>
            <p:ph type="title" hasCustomPrompt="1"/>
          </p:nvPr>
        </p:nvSpPr>
        <p:spPr>
          <a:xfrm>
            <a:off x="4621351" y="1207876"/>
            <a:ext cx="7006650" cy="4320479"/>
          </a:xfrm>
          <a:prstGeom prst="rect">
            <a:avLst/>
          </a:prstGeom>
        </p:spPr>
        <p:txBody>
          <a:bodyPr anchor="ctr" anchorCtr="0"/>
          <a:lstStyle>
            <a:lvl1pPr algn="l">
              <a:defRPr sz="3600" b="1" i="0">
                <a:solidFill>
                  <a:srgbClr val="F08D17"/>
                </a:solidFill>
                <a:latin typeface="Montserrat" pitchFamily="2" charset="77"/>
              </a:defRPr>
            </a:lvl1pPr>
          </a:lstStyle>
          <a:p>
            <a:r>
              <a:rPr lang="nl-NL"/>
              <a:t>Titeltekst</a:t>
            </a:r>
          </a:p>
        </p:txBody>
      </p:sp>
    </p:spTree>
    <p:extLst>
      <p:ext uri="{BB962C8B-B14F-4D97-AF65-F5344CB8AC3E}">
        <p14:creationId xmlns:p14="http://schemas.microsoft.com/office/powerpoint/2010/main" val="1828251412"/>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1CE96F30-00E4-42E0-A708-A20993BF00C4}" type="datetime1">
              <a:rPr lang="nl-NL" smtClean="0"/>
              <a:t>13-1-2025</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21966268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959003" y="768000"/>
            <a:ext cx="10261299" cy="1152000"/>
          </a:xfrm>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5D15A385-CAD0-4E2A-ADDD-AD18BBC3960C}" type="datetime1">
              <a:rPr lang="nl-NL" smtClean="0"/>
              <a:t>13-1-2025</a:t>
            </a:fld>
            <a:endParaRPr lang="nl-NL"/>
          </a:p>
        </p:txBody>
      </p:sp>
      <p:sp>
        <p:nvSpPr>
          <p:cNvPr id="4" name="Footer Placeholder 3"/>
          <p:cNvSpPr>
            <a:spLocks noGrp="1"/>
          </p:cNvSpPr>
          <p:nvPr>
            <p:ph type="ftr" sz="quarter" idx="11"/>
          </p:nvPr>
        </p:nvSpPr>
        <p:spPr/>
        <p:txBody>
          <a:bodyPr/>
          <a:lstStyle/>
          <a:p>
            <a:r>
              <a:rPr lang="nl-NL"/>
              <a:t>Gezond en Actief Leven Akkoord</a:t>
            </a:r>
          </a:p>
        </p:txBody>
      </p:sp>
      <p:sp>
        <p:nvSpPr>
          <p:cNvPr id="5" name="Slide Number Placeholder 4"/>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650469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7CB44B-312B-4F2D-9E3C-00814156FE90}" type="datetime1">
              <a:rPr lang="nl-NL" smtClean="0"/>
              <a:t>13-1-2025</a:t>
            </a:fld>
            <a:endParaRPr lang="nl-NL"/>
          </a:p>
        </p:txBody>
      </p:sp>
      <p:sp>
        <p:nvSpPr>
          <p:cNvPr id="3" name="Footer Placeholder 2"/>
          <p:cNvSpPr>
            <a:spLocks noGrp="1"/>
          </p:cNvSpPr>
          <p:nvPr>
            <p:ph type="ftr" sz="quarter" idx="11"/>
          </p:nvPr>
        </p:nvSpPr>
        <p:spPr/>
        <p:txBody>
          <a:bodyPr/>
          <a:lstStyle/>
          <a:p>
            <a:r>
              <a:rPr lang="nl-NL"/>
              <a:t>Gezond en Actief Leven Akkoord</a:t>
            </a:r>
          </a:p>
        </p:txBody>
      </p:sp>
      <p:sp>
        <p:nvSpPr>
          <p:cNvPr id="4" name="Slide Number Placeholder 3"/>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22504369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rojectteam">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959000" y="4512257"/>
            <a:ext cx="2397500" cy="1632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C589C939-6C0E-447F-A547-73165504F983}" type="datetime1">
              <a:rPr lang="nl-NL" smtClean="0"/>
              <a:t>13-1-2025</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959002" y="768000"/>
            <a:ext cx="10261296" cy="1152000"/>
          </a:xfrm>
        </p:spPr>
        <p:txBody>
          <a:bodyPr/>
          <a:lstStyle/>
          <a:p>
            <a:r>
              <a:rPr lang="nl-NL"/>
              <a:t>Klik om stijl te bewerken</a:t>
            </a:r>
            <a:endParaRPr lang="en-US"/>
          </a:p>
        </p:txBody>
      </p:sp>
      <p:sp>
        <p:nvSpPr>
          <p:cNvPr id="25" name="Text Placeholder 2">
            <a:extLst>
              <a:ext uri="{FF2B5EF4-FFF2-40B4-BE49-F238E27FC236}">
                <a16:creationId xmlns:a16="http://schemas.microsoft.com/office/drawing/2014/main" id="{DB76643F-660D-E54C-B38A-719E7A35353D}"/>
              </a:ext>
            </a:extLst>
          </p:cNvPr>
          <p:cNvSpPr>
            <a:spLocks noGrp="1"/>
          </p:cNvSpPr>
          <p:nvPr>
            <p:ph type="body" idx="23" hasCustomPrompt="1"/>
          </p:nvPr>
        </p:nvSpPr>
        <p:spPr>
          <a:xfrm>
            <a:off x="958997" y="3840257"/>
            <a:ext cx="2397500" cy="576000"/>
          </a:xfrm>
        </p:spPr>
        <p:txBody>
          <a:bodyPr anchor="t" anchorCtr="0"/>
          <a:lstStyle>
            <a:lvl1pPr marL="0" indent="0">
              <a:lnSpc>
                <a:spcPct val="100000"/>
              </a:lnSpc>
              <a:buNone/>
              <a:defRPr sz="1598"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26" name="Picture Placeholder 2">
            <a:extLst>
              <a:ext uri="{FF2B5EF4-FFF2-40B4-BE49-F238E27FC236}">
                <a16:creationId xmlns:a16="http://schemas.microsoft.com/office/drawing/2014/main" id="{D6B5E950-1F63-C147-846C-B39B3CA38123}"/>
              </a:ext>
            </a:extLst>
          </p:cNvPr>
          <p:cNvSpPr>
            <a:spLocks noGrp="1"/>
          </p:cNvSpPr>
          <p:nvPr>
            <p:ph type="pic" idx="1"/>
          </p:nvPr>
        </p:nvSpPr>
        <p:spPr>
          <a:xfrm>
            <a:off x="958997" y="2016000"/>
            <a:ext cx="1438500" cy="1632000"/>
          </a:xfrm>
          <a:solidFill>
            <a:schemeClr val="bg1">
              <a:lumMod val="85000"/>
            </a:schemeClr>
          </a:solidFill>
        </p:spPr>
        <p:txBody>
          <a:bodyPr lIns="72000" tIns="72000" rIns="72000" anchor="t"/>
          <a:lstStyle>
            <a:lvl1pPr marL="0" indent="0" algn="ctr">
              <a:lnSpc>
                <a:spcPct val="110000"/>
              </a:lnSpc>
              <a:spcBef>
                <a:spcPts val="0"/>
              </a:spcBef>
              <a:buNone/>
              <a:defRPr sz="1332">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27" name="Picture Placeholder 2">
            <a:extLst>
              <a:ext uri="{FF2B5EF4-FFF2-40B4-BE49-F238E27FC236}">
                <a16:creationId xmlns:a16="http://schemas.microsoft.com/office/drawing/2014/main" id="{F186AD52-7DC2-0847-90A9-39A9F2D3BD88}"/>
              </a:ext>
            </a:extLst>
          </p:cNvPr>
          <p:cNvSpPr>
            <a:spLocks noGrp="1"/>
          </p:cNvSpPr>
          <p:nvPr>
            <p:ph type="pic" idx="24"/>
          </p:nvPr>
        </p:nvSpPr>
        <p:spPr>
          <a:xfrm>
            <a:off x="3580267" y="2016000"/>
            <a:ext cx="1438500" cy="1632000"/>
          </a:xfrm>
          <a:solidFill>
            <a:schemeClr val="bg1">
              <a:lumMod val="85000"/>
            </a:schemeClr>
          </a:solidFill>
        </p:spPr>
        <p:txBody>
          <a:bodyPr lIns="72000" tIns="72000" rIns="72000" anchor="t"/>
          <a:lstStyle>
            <a:lvl1pPr marL="0" indent="0" algn="ctr">
              <a:lnSpc>
                <a:spcPct val="110000"/>
              </a:lnSpc>
              <a:spcBef>
                <a:spcPts val="0"/>
              </a:spcBef>
              <a:buNone/>
              <a:defRPr sz="1332">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28" name="Picture Placeholder 2">
            <a:extLst>
              <a:ext uri="{FF2B5EF4-FFF2-40B4-BE49-F238E27FC236}">
                <a16:creationId xmlns:a16="http://schemas.microsoft.com/office/drawing/2014/main" id="{0A50F692-7F2F-DD43-9F8A-BE4825EDB059}"/>
              </a:ext>
            </a:extLst>
          </p:cNvPr>
          <p:cNvSpPr>
            <a:spLocks noGrp="1"/>
          </p:cNvSpPr>
          <p:nvPr>
            <p:ph type="pic" idx="25"/>
          </p:nvPr>
        </p:nvSpPr>
        <p:spPr>
          <a:xfrm>
            <a:off x="6201533" y="2016000"/>
            <a:ext cx="1438500" cy="1632000"/>
          </a:xfrm>
          <a:solidFill>
            <a:schemeClr val="bg1">
              <a:lumMod val="85000"/>
            </a:schemeClr>
          </a:solidFill>
        </p:spPr>
        <p:txBody>
          <a:bodyPr lIns="72000" tIns="72000" rIns="72000" anchor="t"/>
          <a:lstStyle>
            <a:lvl1pPr marL="0" indent="0" algn="ctr">
              <a:lnSpc>
                <a:spcPct val="110000"/>
              </a:lnSpc>
              <a:spcBef>
                <a:spcPts val="0"/>
              </a:spcBef>
              <a:buNone/>
              <a:defRPr sz="1332">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29" name="Picture Placeholder 2">
            <a:extLst>
              <a:ext uri="{FF2B5EF4-FFF2-40B4-BE49-F238E27FC236}">
                <a16:creationId xmlns:a16="http://schemas.microsoft.com/office/drawing/2014/main" id="{36AB7F69-C6A0-A045-981B-29D4AC43F63F}"/>
              </a:ext>
            </a:extLst>
          </p:cNvPr>
          <p:cNvSpPr>
            <a:spLocks noGrp="1"/>
          </p:cNvSpPr>
          <p:nvPr>
            <p:ph type="pic" idx="26"/>
          </p:nvPr>
        </p:nvSpPr>
        <p:spPr>
          <a:xfrm>
            <a:off x="8822799" y="2016000"/>
            <a:ext cx="1438500" cy="1632000"/>
          </a:xfrm>
          <a:solidFill>
            <a:schemeClr val="bg1">
              <a:lumMod val="85000"/>
            </a:schemeClr>
          </a:solidFill>
        </p:spPr>
        <p:txBody>
          <a:bodyPr lIns="72000" tIns="72000" rIns="72000" anchor="t"/>
          <a:lstStyle>
            <a:lvl1pPr marL="0" indent="0" algn="ctr">
              <a:lnSpc>
                <a:spcPct val="110000"/>
              </a:lnSpc>
              <a:spcBef>
                <a:spcPts val="0"/>
              </a:spcBef>
              <a:buNone/>
              <a:defRPr sz="1332">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30" name="Text Placeholder 3">
            <a:extLst>
              <a:ext uri="{FF2B5EF4-FFF2-40B4-BE49-F238E27FC236}">
                <a16:creationId xmlns:a16="http://schemas.microsoft.com/office/drawing/2014/main" id="{1A4D0FEE-73A8-C745-AFE7-E14D2CD00F13}"/>
              </a:ext>
            </a:extLst>
          </p:cNvPr>
          <p:cNvSpPr>
            <a:spLocks noGrp="1"/>
          </p:cNvSpPr>
          <p:nvPr>
            <p:ph type="body" sz="half" idx="27"/>
          </p:nvPr>
        </p:nvSpPr>
        <p:spPr>
          <a:xfrm>
            <a:off x="3580263" y="4512257"/>
            <a:ext cx="2397500" cy="1632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31" name="Text Placeholder 2">
            <a:extLst>
              <a:ext uri="{FF2B5EF4-FFF2-40B4-BE49-F238E27FC236}">
                <a16:creationId xmlns:a16="http://schemas.microsoft.com/office/drawing/2014/main" id="{5BBD0218-0753-0E45-B6AC-E79DDB7A216E}"/>
              </a:ext>
            </a:extLst>
          </p:cNvPr>
          <p:cNvSpPr>
            <a:spLocks noGrp="1"/>
          </p:cNvSpPr>
          <p:nvPr>
            <p:ph type="body" idx="28" hasCustomPrompt="1"/>
          </p:nvPr>
        </p:nvSpPr>
        <p:spPr>
          <a:xfrm>
            <a:off x="3580260" y="3840257"/>
            <a:ext cx="2397500" cy="576000"/>
          </a:xfrm>
        </p:spPr>
        <p:txBody>
          <a:bodyPr anchor="t" anchorCtr="0"/>
          <a:lstStyle>
            <a:lvl1pPr marL="0" indent="0">
              <a:lnSpc>
                <a:spcPct val="100000"/>
              </a:lnSpc>
              <a:buNone/>
              <a:defRPr sz="1598"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32" name="Text Placeholder 3">
            <a:extLst>
              <a:ext uri="{FF2B5EF4-FFF2-40B4-BE49-F238E27FC236}">
                <a16:creationId xmlns:a16="http://schemas.microsoft.com/office/drawing/2014/main" id="{C6C94B21-A1C1-B64C-8151-30CA21873A34}"/>
              </a:ext>
            </a:extLst>
          </p:cNvPr>
          <p:cNvSpPr>
            <a:spLocks noGrp="1"/>
          </p:cNvSpPr>
          <p:nvPr>
            <p:ph type="body" sz="half" idx="29"/>
          </p:nvPr>
        </p:nvSpPr>
        <p:spPr>
          <a:xfrm>
            <a:off x="8822799" y="4512257"/>
            <a:ext cx="2397500" cy="1632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33" name="Text Placeholder 2">
            <a:extLst>
              <a:ext uri="{FF2B5EF4-FFF2-40B4-BE49-F238E27FC236}">
                <a16:creationId xmlns:a16="http://schemas.microsoft.com/office/drawing/2014/main" id="{E43B503F-0791-2F48-B5AF-E775783C24BB}"/>
              </a:ext>
            </a:extLst>
          </p:cNvPr>
          <p:cNvSpPr>
            <a:spLocks noGrp="1"/>
          </p:cNvSpPr>
          <p:nvPr>
            <p:ph type="body" idx="30" hasCustomPrompt="1"/>
          </p:nvPr>
        </p:nvSpPr>
        <p:spPr>
          <a:xfrm>
            <a:off x="8822799" y="3840257"/>
            <a:ext cx="2397500" cy="576000"/>
          </a:xfrm>
        </p:spPr>
        <p:txBody>
          <a:bodyPr anchor="t" anchorCtr="0"/>
          <a:lstStyle>
            <a:lvl1pPr marL="0" indent="0">
              <a:lnSpc>
                <a:spcPct val="100000"/>
              </a:lnSpc>
              <a:buNone/>
              <a:defRPr sz="1598"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34" name="Text Placeholder 3">
            <a:extLst>
              <a:ext uri="{FF2B5EF4-FFF2-40B4-BE49-F238E27FC236}">
                <a16:creationId xmlns:a16="http://schemas.microsoft.com/office/drawing/2014/main" id="{56B35E8D-1DB4-984F-A5ED-DA315C94B27B}"/>
              </a:ext>
            </a:extLst>
          </p:cNvPr>
          <p:cNvSpPr>
            <a:spLocks noGrp="1"/>
          </p:cNvSpPr>
          <p:nvPr>
            <p:ph type="body" sz="half" idx="31"/>
          </p:nvPr>
        </p:nvSpPr>
        <p:spPr>
          <a:xfrm>
            <a:off x="6201533" y="4512257"/>
            <a:ext cx="2397500" cy="1632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35" name="Text Placeholder 2">
            <a:extLst>
              <a:ext uri="{FF2B5EF4-FFF2-40B4-BE49-F238E27FC236}">
                <a16:creationId xmlns:a16="http://schemas.microsoft.com/office/drawing/2014/main" id="{8FE057E9-A004-0F4C-B5B0-F46283726750}"/>
              </a:ext>
            </a:extLst>
          </p:cNvPr>
          <p:cNvSpPr>
            <a:spLocks noGrp="1"/>
          </p:cNvSpPr>
          <p:nvPr>
            <p:ph type="body" idx="32" hasCustomPrompt="1"/>
          </p:nvPr>
        </p:nvSpPr>
        <p:spPr>
          <a:xfrm>
            <a:off x="6201533" y="3840257"/>
            <a:ext cx="2397500" cy="576000"/>
          </a:xfrm>
        </p:spPr>
        <p:txBody>
          <a:bodyPr anchor="t" anchorCtr="0"/>
          <a:lstStyle>
            <a:lvl1pPr marL="0" indent="0">
              <a:lnSpc>
                <a:spcPct val="100000"/>
              </a:lnSpc>
              <a:buNone/>
              <a:defRPr sz="1598" b="1">
                <a:solidFill>
                  <a:schemeClr val="accent3"/>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Tree>
    <p:extLst>
      <p:ext uri="{BB962C8B-B14F-4D97-AF65-F5344CB8AC3E}">
        <p14:creationId xmlns:p14="http://schemas.microsoft.com/office/powerpoint/2010/main" val="2697956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ier afbeeldingen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 y="1199999"/>
            <a:ext cx="3912720" cy="2400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8151501" y="3840000"/>
            <a:ext cx="3068799" cy="2304000"/>
          </a:xfrm>
        </p:spPr>
        <p:txBody>
          <a:bodyPr/>
          <a:lstStyle>
            <a:lvl1pPr marL="0" indent="0">
              <a:buNone/>
              <a:defRPr sz="1199">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66E65D6C-D422-4647-A096-3A75AA9FE384}" type="datetime1">
              <a:rPr lang="nl-NL" smtClean="0"/>
              <a:t>13-1-2025</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8151499" y="1343997"/>
            <a:ext cx="3068800" cy="2208000"/>
          </a:xfrm>
        </p:spPr>
        <p:txBody>
          <a:bodyPr anchor="t" anchorCtr="0"/>
          <a:lstStyle/>
          <a:p>
            <a:r>
              <a:rPr lang="nl-NL"/>
              <a:t>Klik om stijl te bewerken</a:t>
            </a:r>
            <a:endParaRPr lang="en-US"/>
          </a:p>
        </p:txBody>
      </p:sp>
      <p:sp>
        <p:nvSpPr>
          <p:cNvPr id="8" name="Picture Placeholder 2">
            <a:extLst>
              <a:ext uri="{FF2B5EF4-FFF2-40B4-BE49-F238E27FC236}">
                <a16:creationId xmlns:a16="http://schemas.microsoft.com/office/drawing/2014/main" id="{D6DD0994-0B67-3347-BB38-1E689BD67757}"/>
              </a:ext>
            </a:extLst>
          </p:cNvPr>
          <p:cNvSpPr>
            <a:spLocks noGrp="1"/>
          </p:cNvSpPr>
          <p:nvPr>
            <p:ph type="pic" idx="13"/>
          </p:nvPr>
        </p:nvSpPr>
        <p:spPr>
          <a:xfrm>
            <a:off x="4051775" y="1199999"/>
            <a:ext cx="3907925" cy="2400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11" name="Picture Placeholder 2">
            <a:extLst>
              <a:ext uri="{FF2B5EF4-FFF2-40B4-BE49-F238E27FC236}">
                <a16:creationId xmlns:a16="http://schemas.microsoft.com/office/drawing/2014/main" id="{AE15D720-D49B-E24D-84F6-437DDD0E8A4C}"/>
              </a:ext>
            </a:extLst>
          </p:cNvPr>
          <p:cNvSpPr>
            <a:spLocks noGrp="1"/>
          </p:cNvSpPr>
          <p:nvPr>
            <p:ph type="pic" idx="14"/>
          </p:nvPr>
        </p:nvSpPr>
        <p:spPr>
          <a:xfrm>
            <a:off x="959000" y="3743999"/>
            <a:ext cx="3907925" cy="1920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12" name="Picture Placeholder 2">
            <a:extLst>
              <a:ext uri="{FF2B5EF4-FFF2-40B4-BE49-F238E27FC236}">
                <a16:creationId xmlns:a16="http://schemas.microsoft.com/office/drawing/2014/main" id="{84F75289-82F8-9841-A637-114F0AC8C4E4}"/>
              </a:ext>
            </a:extLst>
          </p:cNvPr>
          <p:cNvSpPr>
            <a:spLocks noGrp="1"/>
          </p:cNvSpPr>
          <p:nvPr>
            <p:ph type="pic" idx="15"/>
          </p:nvPr>
        </p:nvSpPr>
        <p:spPr>
          <a:xfrm>
            <a:off x="5010775" y="3744000"/>
            <a:ext cx="2948925" cy="2400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Tree>
    <p:extLst>
      <p:ext uri="{BB962C8B-B14F-4D97-AF65-F5344CB8AC3E}">
        <p14:creationId xmlns:p14="http://schemas.microsoft.com/office/powerpoint/2010/main" val="18773370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ee afbeeldingen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233501" y="960000"/>
            <a:ext cx="4986799" cy="2520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5" name="Date Placeholder 4"/>
          <p:cNvSpPr>
            <a:spLocks noGrp="1"/>
          </p:cNvSpPr>
          <p:nvPr>
            <p:ph type="dt" sz="half" idx="10"/>
          </p:nvPr>
        </p:nvSpPr>
        <p:spPr/>
        <p:txBody>
          <a:bodyPr/>
          <a:lstStyle/>
          <a:p>
            <a:fld id="{38F1F123-1F0F-4CC9-8BCB-8C4623DDF998}" type="datetime1">
              <a:rPr lang="nl-NL" smtClean="0"/>
              <a:t>13-1-2025</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ext Placeholder 3">
            <a:extLst>
              <a:ext uri="{FF2B5EF4-FFF2-40B4-BE49-F238E27FC236}">
                <a16:creationId xmlns:a16="http://schemas.microsoft.com/office/drawing/2014/main" id="{BE58BFFF-EFD3-BF45-9E8B-B6086BE90C93}"/>
              </a:ext>
            </a:extLst>
          </p:cNvPr>
          <p:cNvSpPr>
            <a:spLocks noGrp="1"/>
          </p:cNvSpPr>
          <p:nvPr>
            <p:ph type="body" sz="half" idx="2"/>
          </p:nvPr>
        </p:nvSpPr>
        <p:spPr>
          <a:xfrm>
            <a:off x="958996" y="2112000"/>
            <a:ext cx="4507300" cy="4032000"/>
          </a:xfrm>
        </p:spPr>
        <p:txBody>
          <a:bodyPr/>
          <a:lstStyle>
            <a:lvl1pPr marL="0" marR="0" indent="0" algn="l" defTabSz="91341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465"/>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4" name="Title 1">
            <a:extLst>
              <a:ext uri="{FF2B5EF4-FFF2-40B4-BE49-F238E27FC236}">
                <a16:creationId xmlns:a16="http://schemas.microsoft.com/office/drawing/2014/main" id="{5FC1CE5B-8464-C345-9A9D-B7128740490A}"/>
              </a:ext>
            </a:extLst>
          </p:cNvPr>
          <p:cNvSpPr>
            <a:spLocks noGrp="1"/>
          </p:cNvSpPr>
          <p:nvPr>
            <p:ph type="title"/>
          </p:nvPr>
        </p:nvSpPr>
        <p:spPr>
          <a:xfrm>
            <a:off x="959000" y="768000"/>
            <a:ext cx="4507300" cy="1152000"/>
          </a:xfrm>
        </p:spPr>
        <p:txBody>
          <a:bodyPr/>
          <a:lstStyle/>
          <a:p>
            <a:r>
              <a:rPr lang="nl-NL"/>
              <a:t>Klik om stijl te bewerken</a:t>
            </a:r>
            <a:endParaRPr lang="en-US"/>
          </a:p>
        </p:txBody>
      </p:sp>
      <p:sp>
        <p:nvSpPr>
          <p:cNvPr id="16" name="Picture Placeholder 2">
            <a:extLst>
              <a:ext uri="{FF2B5EF4-FFF2-40B4-BE49-F238E27FC236}">
                <a16:creationId xmlns:a16="http://schemas.microsoft.com/office/drawing/2014/main" id="{DAABF66E-7617-3F47-8DFB-9095B8E0D7FE}"/>
              </a:ext>
            </a:extLst>
          </p:cNvPr>
          <p:cNvSpPr>
            <a:spLocks noGrp="1"/>
          </p:cNvSpPr>
          <p:nvPr>
            <p:ph type="pic" idx="14"/>
          </p:nvPr>
        </p:nvSpPr>
        <p:spPr>
          <a:xfrm>
            <a:off x="6233501" y="3624000"/>
            <a:ext cx="4986799" cy="2520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Tree>
    <p:extLst>
      <p:ext uri="{BB962C8B-B14F-4D97-AF65-F5344CB8AC3E}">
        <p14:creationId xmlns:p14="http://schemas.microsoft.com/office/powerpoint/2010/main" val="13444897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en afbeelding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315500" y="2111999"/>
            <a:ext cx="6904800" cy="3744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5" name="Date Placeholder 4"/>
          <p:cNvSpPr>
            <a:spLocks noGrp="1"/>
          </p:cNvSpPr>
          <p:nvPr>
            <p:ph type="dt" sz="half" idx="10"/>
          </p:nvPr>
        </p:nvSpPr>
        <p:spPr/>
        <p:txBody>
          <a:bodyPr/>
          <a:lstStyle/>
          <a:p>
            <a:fld id="{862226CD-D309-4EBA-888F-3A09ED879FB8}" type="datetime1">
              <a:rPr lang="nl-NL" smtClean="0"/>
              <a:t>13-1-2025</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ext Placeholder 3">
            <a:extLst>
              <a:ext uri="{FF2B5EF4-FFF2-40B4-BE49-F238E27FC236}">
                <a16:creationId xmlns:a16="http://schemas.microsoft.com/office/drawing/2014/main" id="{BE58BFFF-EFD3-BF45-9E8B-B6086BE90C93}"/>
              </a:ext>
            </a:extLst>
          </p:cNvPr>
          <p:cNvSpPr>
            <a:spLocks noGrp="1"/>
          </p:cNvSpPr>
          <p:nvPr>
            <p:ph type="body" sz="half" idx="2"/>
          </p:nvPr>
        </p:nvSpPr>
        <p:spPr>
          <a:xfrm>
            <a:off x="958997" y="2112000"/>
            <a:ext cx="2683920" cy="4032000"/>
          </a:xfrm>
        </p:spPr>
        <p:txBody>
          <a:bodyPr/>
          <a:lstStyle>
            <a:lvl1pPr marL="0" marR="0" indent="0" algn="l" defTabSz="91341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99"/>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4" name="Title 1">
            <a:extLst>
              <a:ext uri="{FF2B5EF4-FFF2-40B4-BE49-F238E27FC236}">
                <a16:creationId xmlns:a16="http://schemas.microsoft.com/office/drawing/2014/main" id="{5FC1CE5B-8464-C345-9A9D-B7128740490A}"/>
              </a:ext>
            </a:extLst>
          </p:cNvPr>
          <p:cNvSpPr>
            <a:spLocks noGrp="1"/>
          </p:cNvSpPr>
          <p:nvPr>
            <p:ph type="title"/>
          </p:nvPr>
        </p:nvSpPr>
        <p:spPr>
          <a:xfrm>
            <a:off x="959000" y="768000"/>
            <a:ext cx="7990610" cy="1152000"/>
          </a:xfrm>
        </p:spPr>
        <p:txBody>
          <a:bodyPr/>
          <a:lstStyle/>
          <a:p>
            <a:r>
              <a:rPr lang="nl-NL"/>
              <a:t>Klik om stijl te bewerken</a:t>
            </a:r>
            <a:endParaRPr lang="en-US"/>
          </a:p>
        </p:txBody>
      </p:sp>
    </p:spTree>
    <p:extLst>
      <p:ext uri="{BB962C8B-B14F-4D97-AF65-F5344CB8AC3E}">
        <p14:creationId xmlns:p14="http://schemas.microsoft.com/office/powerpoint/2010/main" val="36514607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fbeelding rechts met bijschrift">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8A719E33-C72D-2745-9031-F9B479E34FD0}"/>
              </a:ext>
            </a:extLst>
          </p:cNvPr>
          <p:cNvSpPr>
            <a:spLocks noGrp="1" noChangeAspect="1"/>
          </p:cNvSpPr>
          <p:nvPr>
            <p:ph type="pic" idx="1"/>
          </p:nvPr>
        </p:nvSpPr>
        <p:spPr>
          <a:xfrm>
            <a:off x="6089647" y="0"/>
            <a:ext cx="6089654" cy="6858000"/>
          </a:xfrm>
          <a:custGeom>
            <a:avLst/>
            <a:gdLst>
              <a:gd name="connsiteX0" fmla="*/ 0 w 4572003"/>
              <a:gd name="connsiteY0" fmla="*/ 0 h 5143500"/>
              <a:gd name="connsiteX1" fmla="*/ 180003 w 4572003"/>
              <a:gd name="connsiteY1" fmla="*/ 0 h 5143500"/>
              <a:gd name="connsiteX2" fmla="*/ 3743999 w 4572003"/>
              <a:gd name="connsiteY2" fmla="*/ 0 h 5143500"/>
              <a:gd name="connsiteX3" fmla="*/ 4572003 w 4572003"/>
              <a:gd name="connsiteY3" fmla="*/ 0 h 5143500"/>
              <a:gd name="connsiteX4" fmla="*/ 4572003 w 4572003"/>
              <a:gd name="connsiteY4" fmla="*/ 5143500 h 5143500"/>
              <a:gd name="connsiteX5" fmla="*/ 3 w 4572003"/>
              <a:gd name="connsiteY5" fmla="*/ 5143500 h 5143500"/>
              <a:gd name="connsiteX6" fmla="*/ 3 w 4572003"/>
              <a:gd name="connsiteY6" fmla="*/ 1890000 h 5143500"/>
              <a:gd name="connsiteX7" fmla="*/ 0 w 4572003"/>
              <a:gd name="connsiteY7" fmla="*/ 189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3" h="5143500">
                <a:moveTo>
                  <a:pt x="0" y="0"/>
                </a:moveTo>
                <a:lnTo>
                  <a:pt x="180003" y="0"/>
                </a:lnTo>
                <a:lnTo>
                  <a:pt x="3743999" y="0"/>
                </a:lnTo>
                <a:lnTo>
                  <a:pt x="4572003" y="0"/>
                </a:lnTo>
                <a:lnTo>
                  <a:pt x="4572003" y="5143500"/>
                </a:lnTo>
                <a:lnTo>
                  <a:pt x="3" y="5143500"/>
                </a:lnTo>
                <a:lnTo>
                  <a:pt x="3" y="1890000"/>
                </a:lnTo>
                <a:lnTo>
                  <a:pt x="0" y="1890000"/>
                </a:lnTo>
                <a:close/>
              </a:path>
            </a:pathLst>
          </a:custGeom>
          <a:solidFill>
            <a:schemeClr val="bg1">
              <a:lumMod val="85000"/>
            </a:schemeClr>
          </a:solidFill>
        </p:spPr>
        <p:txBody>
          <a:bodyPr wrap="square" lIns="360000" tIns="720000" rIns="360000" anchor="t">
            <a:noAutofit/>
          </a:bodyPr>
          <a:lstStyle>
            <a:lvl1pPr marL="0" indent="0" algn="ctr">
              <a:lnSpc>
                <a:spcPct val="110000"/>
              </a:lnSpc>
              <a:spcBef>
                <a:spcPts val="0"/>
              </a:spcBef>
              <a:buNone/>
              <a:defRPr sz="2131">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958996" y="2112000"/>
            <a:ext cx="4507300" cy="4032000"/>
          </a:xfrm>
        </p:spPr>
        <p:txBody>
          <a:bodyPr/>
          <a:lstStyle>
            <a:lvl1pPr marL="0" marR="0" indent="0" algn="l" defTabSz="91341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99"/>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a:p>
            <a:pPr lvl="0"/>
            <a:endParaRPr lang="nl-NL"/>
          </a:p>
        </p:txBody>
      </p:sp>
      <p:sp>
        <p:nvSpPr>
          <p:cNvPr id="5" name="Date Placeholder 4"/>
          <p:cNvSpPr>
            <a:spLocks noGrp="1"/>
          </p:cNvSpPr>
          <p:nvPr>
            <p:ph type="dt" sz="half" idx="10"/>
          </p:nvPr>
        </p:nvSpPr>
        <p:spPr/>
        <p:txBody>
          <a:bodyPr/>
          <a:lstStyle>
            <a:lvl1pPr>
              <a:defRPr>
                <a:solidFill>
                  <a:schemeClr val="bg1"/>
                </a:solidFill>
              </a:defRPr>
            </a:lvl1pPr>
          </a:lstStyle>
          <a:p>
            <a:fld id="{516576F3-3923-4BBB-9862-A80C64D8F863}" type="datetime1">
              <a:rPr lang="nl-NL" smtClean="0"/>
              <a:t>13-1-2025</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959000" y="768000"/>
            <a:ext cx="4507300" cy="1152000"/>
          </a:xfrm>
        </p:spPr>
        <p:txBody>
          <a:bodyPr/>
          <a:lstStyle/>
          <a:p>
            <a:r>
              <a:rPr lang="nl-NL"/>
              <a:t>Klik om stijl te bewerken</a:t>
            </a:r>
            <a:endParaRPr lang="en-US"/>
          </a:p>
        </p:txBody>
      </p:sp>
    </p:spTree>
    <p:extLst>
      <p:ext uri="{BB962C8B-B14F-4D97-AF65-F5344CB8AC3E}">
        <p14:creationId xmlns:p14="http://schemas.microsoft.com/office/powerpoint/2010/main" val="13819469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Titel 1 logo zwart">
    <p:bg>
      <p:bgPr>
        <a:gradFill>
          <a:gsLst>
            <a:gs pos="0">
              <a:schemeClr val="accent2"/>
            </a:gs>
            <a:gs pos="99000">
              <a:schemeClr val="accent3"/>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5400" y="1104000"/>
            <a:ext cx="5226550" cy="3072000"/>
          </a:xfrm>
        </p:spPr>
        <p:txBody>
          <a:bodyPr anchor="b" anchorCtr="0"/>
          <a:lstStyle>
            <a:lvl1pPr algn="l">
              <a:lnSpc>
                <a:spcPct val="100000"/>
              </a:lnSpc>
              <a:defRPr sz="4262">
                <a:solidFill>
                  <a:schemeClr val="bg1"/>
                </a:solidFill>
              </a:defRPr>
            </a:lvl1pPr>
          </a:lstStyle>
          <a:p>
            <a:r>
              <a:rPr lang="nl-NL"/>
              <a:t>Klik om stijl te bewerken</a:t>
            </a:r>
            <a:endParaRPr lang="en-US"/>
          </a:p>
        </p:txBody>
      </p:sp>
      <p:sp>
        <p:nvSpPr>
          <p:cNvPr id="3" name="Subtitle 2"/>
          <p:cNvSpPr>
            <a:spLocks noGrp="1"/>
          </p:cNvSpPr>
          <p:nvPr>
            <p:ph type="subTitle" idx="1"/>
          </p:nvPr>
        </p:nvSpPr>
        <p:spPr>
          <a:xfrm>
            <a:off x="575400" y="4224000"/>
            <a:ext cx="5226550" cy="1248000"/>
          </a:xfrm>
        </p:spPr>
        <p:txBody>
          <a:bodyPr anchor="t" anchorCtr="0"/>
          <a:lstStyle>
            <a:lvl1pPr marL="0" indent="0" algn="l">
              <a:lnSpc>
                <a:spcPct val="110000"/>
              </a:lnSpc>
              <a:buNone/>
              <a:defRPr sz="2131">
                <a:solidFill>
                  <a:schemeClr val="bg1"/>
                </a:solidFill>
              </a:defRPr>
            </a:lvl1pPr>
            <a:lvl2pPr marL="456709" indent="0" algn="ctr">
              <a:buNone/>
              <a:defRPr sz="1998"/>
            </a:lvl2pPr>
            <a:lvl3pPr marL="913417" indent="0" algn="ctr">
              <a:buNone/>
              <a:defRPr sz="1798"/>
            </a:lvl3pPr>
            <a:lvl4pPr marL="1370126" indent="0" algn="ctr">
              <a:buNone/>
              <a:defRPr sz="1598"/>
            </a:lvl4pPr>
            <a:lvl5pPr marL="1826834" indent="0" algn="ctr">
              <a:buNone/>
              <a:defRPr sz="1598"/>
            </a:lvl5pPr>
            <a:lvl6pPr marL="2283543" indent="0" algn="ctr">
              <a:buNone/>
              <a:defRPr sz="1598"/>
            </a:lvl6pPr>
            <a:lvl7pPr marL="2740251" indent="0" algn="ctr">
              <a:buNone/>
              <a:defRPr sz="1598"/>
            </a:lvl7pPr>
            <a:lvl8pPr marL="3196960" indent="0" algn="ctr">
              <a:buNone/>
              <a:defRPr sz="1598"/>
            </a:lvl8pPr>
            <a:lvl9pPr marL="3653668" indent="0" algn="ctr">
              <a:buNone/>
              <a:defRPr sz="1598"/>
            </a:lvl9pPr>
          </a:lstStyle>
          <a:p>
            <a:r>
              <a:rPr lang="nl-NL"/>
              <a:t>Klikken om de ondertitelstijl van het model te bewerken</a:t>
            </a:r>
            <a:endParaRPr lang="en-US"/>
          </a:p>
        </p:txBody>
      </p:sp>
      <p:sp>
        <p:nvSpPr>
          <p:cNvPr id="4" name="Date Placeholder 3"/>
          <p:cNvSpPr>
            <a:spLocks noGrp="1"/>
          </p:cNvSpPr>
          <p:nvPr>
            <p:ph type="dt" sz="half" idx="10"/>
          </p:nvPr>
        </p:nvSpPr>
        <p:spPr>
          <a:xfrm>
            <a:off x="575397" y="5664000"/>
            <a:ext cx="1918000" cy="240000"/>
          </a:xfrm>
        </p:spPr>
        <p:txBody>
          <a:bodyPr anchor="b" anchorCtr="0"/>
          <a:lstStyle>
            <a:lvl1pPr algn="l">
              <a:defRPr sz="1332"/>
            </a:lvl1pPr>
          </a:lstStyle>
          <a:p>
            <a:fld id="{122ABC6A-F589-4C16-8442-1624E5CB4018}" type="datetime1">
              <a:rPr lang="nl-NL" smtClean="0"/>
              <a:t>13-1-2025</a:t>
            </a:fld>
            <a:endParaRPr lang="nl-NL"/>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1152000"/>
            <a:ext cx="95900" cy="470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5"/>
          </a:p>
        </p:txBody>
      </p:sp>
      <p:sp>
        <p:nvSpPr>
          <p:cNvPr id="11" name="Tijdelijke aanduiding voor afbeelding 10">
            <a:extLst>
              <a:ext uri="{FF2B5EF4-FFF2-40B4-BE49-F238E27FC236}">
                <a16:creationId xmlns:a16="http://schemas.microsoft.com/office/drawing/2014/main" id="{6011E971-A852-D24F-88AE-06B73C1D71D6}"/>
              </a:ext>
            </a:extLst>
          </p:cNvPr>
          <p:cNvSpPr>
            <a:spLocks noGrp="1" noChangeAspect="1"/>
          </p:cNvSpPr>
          <p:nvPr>
            <p:ph type="pic" idx="13"/>
          </p:nvPr>
        </p:nvSpPr>
        <p:spPr>
          <a:xfrm>
            <a:off x="6089650" y="0"/>
            <a:ext cx="6089650" cy="6858000"/>
          </a:xfrm>
          <a:custGeom>
            <a:avLst/>
            <a:gdLst>
              <a:gd name="connsiteX0" fmla="*/ 184150 w 4572000"/>
              <a:gd name="connsiteY0" fmla="*/ 0 h 5143500"/>
              <a:gd name="connsiteX1" fmla="*/ 190800 w 4572000"/>
              <a:gd name="connsiteY1" fmla="*/ 0 h 5143500"/>
              <a:gd name="connsiteX2" fmla="*/ 660400 w 4572000"/>
              <a:gd name="connsiteY2" fmla="*/ 0 h 5143500"/>
              <a:gd name="connsiteX3" fmla="*/ 4572000 w 4572000"/>
              <a:gd name="connsiteY3" fmla="*/ 0 h 5143500"/>
              <a:gd name="connsiteX4" fmla="*/ 4572000 w 4572000"/>
              <a:gd name="connsiteY4" fmla="*/ 5143500 h 5143500"/>
              <a:gd name="connsiteX5" fmla="*/ 0 w 4572000"/>
              <a:gd name="connsiteY5" fmla="*/ 5143500 h 5143500"/>
              <a:gd name="connsiteX6" fmla="*/ 0 w 4572000"/>
              <a:gd name="connsiteY6" fmla="*/ 741150 h 5143500"/>
              <a:gd name="connsiteX7" fmla="*/ 184150 w 4572000"/>
              <a:gd name="connsiteY7"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184150" y="0"/>
                </a:moveTo>
                <a:lnTo>
                  <a:pt x="190800" y="0"/>
                </a:lnTo>
                <a:lnTo>
                  <a:pt x="660400" y="0"/>
                </a:lnTo>
                <a:lnTo>
                  <a:pt x="4572000" y="0"/>
                </a:lnTo>
                <a:lnTo>
                  <a:pt x="4572000" y="5143500"/>
                </a:lnTo>
                <a:lnTo>
                  <a:pt x="0" y="5143500"/>
                </a:lnTo>
                <a:lnTo>
                  <a:pt x="0" y="741150"/>
                </a:lnTo>
                <a:lnTo>
                  <a:pt x="18415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2131">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Tree>
    <p:extLst>
      <p:ext uri="{BB962C8B-B14F-4D97-AF65-F5344CB8AC3E}">
        <p14:creationId xmlns:p14="http://schemas.microsoft.com/office/powerpoint/2010/main" val="254880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Titel 2 logo zwar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a:stretch>
            <a:fillRect/>
          </a:stretch>
        </p:blipFill>
        <p:spPr>
          <a:xfrm>
            <a:off x="5754000" y="0"/>
            <a:ext cx="2774174" cy="1049867"/>
          </a:xfrm>
          <a:prstGeom prst="rect">
            <a:avLst/>
          </a:prstGeom>
        </p:spPr>
      </p:pic>
      <p:sp>
        <p:nvSpPr>
          <p:cNvPr id="15" name="Tijdelijke aanduiding voor afbeelding 14">
            <a:extLst>
              <a:ext uri="{FF2B5EF4-FFF2-40B4-BE49-F238E27FC236}">
                <a16:creationId xmlns:a16="http://schemas.microsoft.com/office/drawing/2014/main" id="{DC822D1B-21C1-0349-B21F-E98E7F882213}"/>
              </a:ext>
            </a:extLst>
          </p:cNvPr>
          <p:cNvSpPr>
            <a:spLocks noGrp="1" noChangeAspect="1"/>
          </p:cNvSpPr>
          <p:nvPr>
            <p:ph type="pic" idx="13"/>
          </p:nvPr>
        </p:nvSpPr>
        <p:spPr>
          <a:xfrm>
            <a:off x="6089650" y="0"/>
            <a:ext cx="6089650" cy="6858000"/>
          </a:xfrm>
          <a:custGeom>
            <a:avLst/>
            <a:gdLst>
              <a:gd name="connsiteX0" fmla="*/ 190800 w 4572000"/>
              <a:gd name="connsiteY0" fmla="*/ 0 h 5143500"/>
              <a:gd name="connsiteX1" fmla="*/ 4572000 w 4572000"/>
              <a:gd name="connsiteY1" fmla="*/ 0 h 5143500"/>
              <a:gd name="connsiteX2" fmla="*/ 4572000 w 4572000"/>
              <a:gd name="connsiteY2" fmla="*/ 5143500 h 5143500"/>
              <a:gd name="connsiteX3" fmla="*/ 0 w 4572000"/>
              <a:gd name="connsiteY3" fmla="*/ 5143500 h 5143500"/>
              <a:gd name="connsiteX4" fmla="*/ 0 w 4572000"/>
              <a:gd name="connsiteY4" fmla="*/ 741150 h 5143500"/>
              <a:gd name="connsiteX5" fmla="*/ 185400 w 4572000"/>
              <a:gd name="connsiteY5" fmla="*/ 741150 h 5143500"/>
              <a:gd name="connsiteX6" fmla="*/ 190800 w 4572000"/>
              <a:gd name="connsiteY6"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0" h="5143500">
                <a:moveTo>
                  <a:pt x="190800" y="0"/>
                </a:moveTo>
                <a:lnTo>
                  <a:pt x="4572000" y="0"/>
                </a:lnTo>
                <a:lnTo>
                  <a:pt x="4572000" y="5143500"/>
                </a:lnTo>
                <a:lnTo>
                  <a:pt x="0" y="5143500"/>
                </a:lnTo>
                <a:lnTo>
                  <a:pt x="0" y="741150"/>
                </a:lnTo>
                <a:lnTo>
                  <a:pt x="185400" y="741150"/>
                </a:lnTo>
                <a:lnTo>
                  <a:pt x="19080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2131">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4" name="Date Placeholder 3"/>
          <p:cNvSpPr>
            <a:spLocks noGrp="1"/>
          </p:cNvSpPr>
          <p:nvPr>
            <p:ph type="dt" sz="half" idx="10"/>
          </p:nvPr>
        </p:nvSpPr>
        <p:spPr>
          <a:xfrm>
            <a:off x="575397" y="5664000"/>
            <a:ext cx="1918000" cy="240000"/>
          </a:xfrm>
        </p:spPr>
        <p:txBody>
          <a:bodyPr anchor="b" anchorCtr="0"/>
          <a:lstStyle>
            <a:lvl1pPr algn="l">
              <a:defRPr sz="1332"/>
            </a:lvl1pPr>
          </a:lstStyle>
          <a:p>
            <a:fld id="{A0387E9B-4E96-4AE4-8A6C-57C5745DCC49}" type="datetime1">
              <a:rPr lang="nl-NL" smtClean="0"/>
              <a:t>13-1-2025</a:t>
            </a:fld>
            <a:endParaRPr lang="nl-NL"/>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1152000"/>
            <a:ext cx="95900" cy="470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5"/>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5754000" y="0"/>
            <a:ext cx="2781100" cy="1056000"/>
          </a:xfrm>
          <a:blipFill>
            <a:blip r:embed="rId2"/>
            <a:stretch>
              <a:fillRect/>
            </a:stretch>
          </a:blipFill>
        </p:spPr>
        <p:txBody>
          <a:bodyPr/>
          <a:lstStyle>
            <a:lvl1pPr marL="0" indent="0">
              <a:buNone/>
              <a:defRPr sz="1465">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 </a:t>
            </a:r>
          </a:p>
        </p:txBody>
      </p:sp>
      <p:sp>
        <p:nvSpPr>
          <p:cNvPr id="9" name="Title 1">
            <a:extLst>
              <a:ext uri="{FF2B5EF4-FFF2-40B4-BE49-F238E27FC236}">
                <a16:creationId xmlns:a16="http://schemas.microsoft.com/office/drawing/2014/main" id="{72F04F7E-F18F-AC4D-9FC1-FED97E5AA29F}"/>
              </a:ext>
            </a:extLst>
          </p:cNvPr>
          <p:cNvSpPr>
            <a:spLocks noGrp="1"/>
          </p:cNvSpPr>
          <p:nvPr>
            <p:ph type="ctrTitle"/>
          </p:nvPr>
        </p:nvSpPr>
        <p:spPr>
          <a:xfrm>
            <a:off x="575400" y="1104000"/>
            <a:ext cx="5226550" cy="3072000"/>
          </a:xfrm>
        </p:spPr>
        <p:txBody>
          <a:bodyPr anchor="b" anchorCtr="0"/>
          <a:lstStyle>
            <a:lvl1pPr algn="l">
              <a:lnSpc>
                <a:spcPct val="100000"/>
              </a:lnSpc>
              <a:defRPr sz="4262">
                <a:solidFill>
                  <a:schemeClr val="bg1"/>
                </a:solidFill>
              </a:defRPr>
            </a:lvl1pPr>
          </a:lstStyle>
          <a:p>
            <a:r>
              <a:rPr lang="nl-NL"/>
              <a:t>Klik om stijl te bewerken</a:t>
            </a:r>
            <a:endParaRPr lang="en-US"/>
          </a:p>
        </p:txBody>
      </p:sp>
      <p:sp>
        <p:nvSpPr>
          <p:cNvPr id="10" name="Subtitle 2">
            <a:extLst>
              <a:ext uri="{FF2B5EF4-FFF2-40B4-BE49-F238E27FC236}">
                <a16:creationId xmlns:a16="http://schemas.microsoft.com/office/drawing/2014/main" id="{61D74FB1-AF93-5046-B243-54428312B3B4}"/>
              </a:ext>
            </a:extLst>
          </p:cNvPr>
          <p:cNvSpPr>
            <a:spLocks noGrp="1"/>
          </p:cNvSpPr>
          <p:nvPr>
            <p:ph type="subTitle" idx="1"/>
          </p:nvPr>
        </p:nvSpPr>
        <p:spPr>
          <a:xfrm>
            <a:off x="575400" y="4224000"/>
            <a:ext cx="5226550" cy="1248000"/>
          </a:xfrm>
        </p:spPr>
        <p:txBody>
          <a:bodyPr anchor="t" anchorCtr="0"/>
          <a:lstStyle>
            <a:lvl1pPr marL="0" indent="0" algn="l">
              <a:lnSpc>
                <a:spcPct val="110000"/>
              </a:lnSpc>
              <a:buNone/>
              <a:defRPr sz="2131">
                <a:solidFill>
                  <a:schemeClr val="bg1"/>
                </a:solidFill>
              </a:defRPr>
            </a:lvl1pPr>
            <a:lvl2pPr marL="456709" indent="0" algn="ctr">
              <a:buNone/>
              <a:defRPr sz="1998"/>
            </a:lvl2pPr>
            <a:lvl3pPr marL="913417" indent="0" algn="ctr">
              <a:buNone/>
              <a:defRPr sz="1798"/>
            </a:lvl3pPr>
            <a:lvl4pPr marL="1370126" indent="0" algn="ctr">
              <a:buNone/>
              <a:defRPr sz="1598"/>
            </a:lvl4pPr>
            <a:lvl5pPr marL="1826834" indent="0" algn="ctr">
              <a:buNone/>
              <a:defRPr sz="1598"/>
            </a:lvl5pPr>
            <a:lvl6pPr marL="2283543" indent="0" algn="ctr">
              <a:buNone/>
              <a:defRPr sz="1598"/>
            </a:lvl6pPr>
            <a:lvl7pPr marL="2740251" indent="0" algn="ctr">
              <a:buNone/>
              <a:defRPr sz="1598"/>
            </a:lvl7pPr>
            <a:lvl8pPr marL="3196960" indent="0" algn="ctr">
              <a:buNone/>
              <a:defRPr sz="1598"/>
            </a:lvl8pPr>
            <a:lvl9pPr marL="3653668" indent="0" algn="ctr">
              <a:buNone/>
              <a:defRPr sz="1598"/>
            </a:lvl9pPr>
          </a:lstStyle>
          <a:p>
            <a:r>
              <a:rPr lang="nl-NL"/>
              <a:t>Klikken om de ondertitelstijl van het model te bewerken</a:t>
            </a:r>
            <a:endParaRPr lang="en-US"/>
          </a:p>
        </p:txBody>
      </p:sp>
    </p:spTree>
    <p:extLst>
      <p:ext uri="{BB962C8B-B14F-4D97-AF65-F5344CB8AC3E}">
        <p14:creationId xmlns:p14="http://schemas.microsoft.com/office/powerpoint/2010/main" val="54979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Tekstpagina oranje">
    <p:spTree>
      <p:nvGrpSpPr>
        <p:cNvPr id="1" name=""/>
        <p:cNvGrpSpPr/>
        <p:nvPr/>
      </p:nvGrpSpPr>
      <p:grpSpPr>
        <a:xfrm>
          <a:off x="0" y="0"/>
          <a:ext cx="0" cy="0"/>
          <a:chOff x="0" y="0"/>
          <a:chExt cx="0" cy="0"/>
        </a:xfrm>
      </p:grpSpPr>
      <p:sp>
        <p:nvSpPr>
          <p:cNvPr id="78" name="Rectangle 7"/>
          <p:cNvSpPr/>
          <p:nvPr/>
        </p:nvSpPr>
        <p:spPr>
          <a:xfrm>
            <a:off x="1" y="0"/>
            <a:ext cx="4076700" cy="6858000"/>
          </a:xfrm>
          <a:prstGeom prst="rect">
            <a:avLst/>
          </a:prstGeom>
          <a:solidFill>
            <a:srgbClr val="F08D17"/>
          </a:solidFill>
          <a:ln w="3175">
            <a:no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1" name="Picture 10" descr="logo_pijl_oranje_fc.eps"/>
          <p:cNvPicPr>
            <a:picLocks noChangeAspect="1"/>
          </p:cNvPicPr>
          <p:nvPr userDrawn="1"/>
        </p:nvPicPr>
        <mc:AlternateContent xmlns:mc="http://schemas.openxmlformats.org/markup-compatibility/2006">
          <mc:Choice xmlns="" xmlns:ma="http://schemas.microsoft.com/office/mac/drawingml/2008/main" xmlns:mv="urn:schemas-microsoft-com:mac:vml"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2"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7" name="Titel 11 (JU-Free)">
            <a:extLst>
              <a:ext uri="{FF2B5EF4-FFF2-40B4-BE49-F238E27FC236}">
                <a16:creationId xmlns:a16="http://schemas.microsoft.com/office/drawing/2014/main" id="{F5510DFE-9539-E049-8EF8-F16DD7E87862}"/>
              </a:ext>
            </a:extLst>
          </p:cNvPr>
          <p:cNvSpPr>
            <a:spLocks noGrp="1"/>
          </p:cNvSpPr>
          <p:nvPr>
            <p:ph type="body" sz="quarter" idx="18" hasCustomPrompt="1"/>
          </p:nvPr>
        </p:nvSpPr>
        <p:spPr bwMode="ltGray">
          <a:xfrm>
            <a:off x="4571227" y="1196752"/>
            <a:ext cx="7056773" cy="4320479"/>
          </a:xfrm>
          <a:prstGeom prst="rect">
            <a:avLst/>
          </a:prstGeom>
        </p:spPr>
        <p:txBody>
          <a:bodyPr anchor="ctr" anchorCtr="0"/>
          <a:lstStyle>
            <a:lvl1pPr marL="0" indent="0" algn="l">
              <a:buFontTx/>
              <a:buNone/>
              <a:defRPr sz="2000" b="0"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a:t>[</a:t>
            </a:r>
            <a:r>
              <a:rPr lang="nl-NL" noProof="0" err="1"/>
              <a:t>plattetekst</a:t>
            </a:r>
            <a:r>
              <a:rPr lang="nl-NL" noProof="0"/>
              <a:t>]</a:t>
            </a:r>
          </a:p>
        </p:txBody>
      </p:sp>
      <p:sp>
        <p:nvSpPr>
          <p:cNvPr id="8" name="Titel 1">
            <a:extLst>
              <a:ext uri="{FF2B5EF4-FFF2-40B4-BE49-F238E27FC236}">
                <a16:creationId xmlns:a16="http://schemas.microsoft.com/office/drawing/2014/main" id="{86963CCC-B2FA-B24D-8A24-5664766EC4BC}"/>
              </a:ext>
            </a:extLst>
          </p:cNvPr>
          <p:cNvSpPr>
            <a:spLocks noGrp="1"/>
          </p:cNvSpPr>
          <p:nvPr>
            <p:ph type="title" hasCustomPrompt="1"/>
          </p:nvPr>
        </p:nvSpPr>
        <p:spPr>
          <a:xfrm>
            <a:off x="547447" y="1207876"/>
            <a:ext cx="3237948" cy="4320479"/>
          </a:xfrm>
          <a:prstGeom prst="rect">
            <a:avLst/>
          </a:prstGeom>
        </p:spPr>
        <p:txBody>
          <a:bodyPr anchor="ctr" anchorCtr="0"/>
          <a:lstStyle>
            <a:lvl1pPr algn="l">
              <a:defRPr sz="3600" b="1" i="0">
                <a:solidFill>
                  <a:srgbClr val="FAF8F1"/>
                </a:solidFill>
                <a:latin typeface="Montserrat" pitchFamily="2" charset="77"/>
              </a:defRPr>
            </a:lvl1pPr>
          </a:lstStyle>
          <a:p>
            <a:r>
              <a:rPr lang="nl-NL"/>
              <a:t>Titeltekst</a:t>
            </a:r>
          </a:p>
        </p:txBody>
      </p:sp>
    </p:spTree>
    <p:extLst>
      <p:ext uri="{BB962C8B-B14F-4D97-AF65-F5344CB8AC3E}">
        <p14:creationId xmlns:p14="http://schemas.microsoft.com/office/powerpoint/2010/main" val="222775692"/>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el 1 logo wit">
    <p:bg>
      <p:bgPr>
        <a:gradFill>
          <a:gsLst>
            <a:gs pos="0">
              <a:schemeClr val="accent2"/>
            </a:gs>
            <a:gs pos="99000">
              <a:schemeClr val="accent3"/>
            </a:gs>
          </a:gsLst>
          <a:lin ang="5400000" scaled="1"/>
        </a:gradFill>
        <a:effectLst/>
      </p:bgPr>
    </p:bg>
    <p:spTree>
      <p:nvGrpSpPr>
        <p:cNvPr id="1" name=""/>
        <p:cNvGrpSpPr/>
        <p:nvPr/>
      </p:nvGrpSpPr>
      <p:grpSpPr>
        <a:xfrm>
          <a:off x="0" y="0"/>
          <a:ext cx="0" cy="0"/>
          <a:chOff x="0" y="0"/>
          <a:chExt cx="0" cy="0"/>
        </a:xfrm>
      </p:grpSpPr>
      <p:pic>
        <p:nvPicPr>
          <p:cNvPr id="18" name="Afbeelding 17">
            <a:extLst>
              <a:ext uri="{FF2B5EF4-FFF2-40B4-BE49-F238E27FC236}">
                <a16:creationId xmlns:a16="http://schemas.microsoft.com/office/drawing/2014/main" id="{90D7197A-ED0C-DA49-B3B7-3673C11080A9}"/>
              </a:ext>
            </a:extLst>
          </p:cNvPr>
          <p:cNvPicPr>
            <a:picLocks noChangeAspect="1"/>
          </p:cNvPicPr>
          <p:nvPr userDrawn="1"/>
        </p:nvPicPr>
        <p:blipFill>
          <a:blip r:embed="rId2"/>
          <a:srcRect/>
          <a:stretch/>
        </p:blipFill>
        <p:spPr>
          <a:xfrm>
            <a:off x="5754000" y="6133"/>
            <a:ext cx="2774174" cy="1049867"/>
          </a:xfrm>
          <a:prstGeom prst="rect">
            <a:avLst/>
          </a:prstGeom>
        </p:spPr>
      </p:pic>
      <p:sp>
        <p:nvSpPr>
          <p:cNvPr id="4" name="Date Placeholder 3"/>
          <p:cNvSpPr>
            <a:spLocks noGrp="1"/>
          </p:cNvSpPr>
          <p:nvPr>
            <p:ph type="dt" sz="half" idx="10"/>
          </p:nvPr>
        </p:nvSpPr>
        <p:spPr>
          <a:xfrm>
            <a:off x="575397" y="5664000"/>
            <a:ext cx="1918000" cy="240000"/>
          </a:xfrm>
        </p:spPr>
        <p:txBody>
          <a:bodyPr anchor="b" anchorCtr="0"/>
          <a:lstStyle>
            <a:lvl1pPr algn="l">
              <a:defRPr sz="1332"/>
            </a:lvl1pPr>
          </a:lstStyle>
          <a:p>
            <a:fld id="{4DE1F932-81FB-4405-B077-39C55C4C35A5}" type="datetime1">
              <a:rPr lang="nl-NL" smtClean="0"/>
              <a:t>13-1-2025</a:t>
            </a:fld>
            <a:endParaRPr lang="nl-NL"/>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1152000"/>
            <a:ext cx="95900" cy="470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5"/>
          </a:p>
        </p:txBody>
      </p:sp>
      <p:sp>
        <p:nvSpPr>
          <p:cNvPr id="9" name="Tijdelijke aanduiding voor afbeelding 8">
            <a:extLst>
              <a:ext uri="{FF2B5EF4-FFF2-40B4-BE49-F238E27FC236}">
                <a16:creationId xmlns:a16="http://schemas.microsoft.com/office/drawing/2014/main" id="{4EC26A2E-1DB2-144B-AFF4-CAC924A02C42}"/>
              </a:ext>
            </a:extLst>
          </p:cNvPr>
          <p:cNvSpPr>
            <a:spLocks noGrp="1" noChangeAspect="1"/>
          </p:cNvSpPr>
          <p:nvPr>
            <p:ph type="pic" idx="13"/>
          </p:nvPr>
        </p:nvSpPr>
        <p:spPr>
          <a:xfrm>
            <a:off x="6089650" y="0"/>
            <a:ext cx="6089650" cy="6858000"/>
          </a:xfrm>
          <a:custGeom>
            <a:avLst/>
            <a:gdLst>
              <a:gd name="connsiteX0" fmla="*/ 184150 w 4572000"/>
              <a:gd name="connsiteY0" fmla="*/ 0 h 5143500"/>
              <a:gd name="connsiteX1" fmla="*/ 190800 w 4572000"/>
              <a:gd name="connsiteY1" fmla="*/ 0 h 5143500"/>
              <a:gd name="connsiteX2" fmla="*/ 660400 w 4572000"/>
              <a:gd name="connsiteY2" fmla="*/ 0 h 5143500"/>
              <a:gd name="connsiteX3" fmla="*/ 4572000 w 4572000"/>
              <a:gd name="connsiteY3" fmla="*/ 0 h 5143500"/>
              <a:gd name="connsiteX4" fmla="*/ 4572000 w 4572000"/>
              <a:gd name="connsiteY4" fmla="*/ 5143500 h 5143500"/>
              <a:gd name="connsiteX5" fmla="*/ 0 w 4572000"/>
              <a:gd name="connsiteY5" fmla="*/ 5143500 h 5143500"/>
              <a:gd name="connsiteX6" fmla="*/ 0 w 4572000"/>
              <a:gd name="connsiteY6" fmla="*/ 741150 h 5143500"/>
              <a:gd name="connsiteX7" fmla="*/ 184150 w 4572000"/>
              <a:gd name="connsiteY7"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184150" y="0"/>
                </a:moveTo>
                <a:lnTo>
                  <a:pt x="190800" y="0"/>
                </a:lnTo>
                <a:lnTo>
                  <a:pt x="660400" y="0"/>
                </a:lnTo>
                <a:lnTo>
                  <a:pt x="4572000" y="0"/>
                </a:lnTo>
                <a:lnTo>
                  <a:pt x="4572000" y="5143500"/>
                </a:lnTo>
                <a:lnTo>
                  <a:pt x="0" y="5143500"/>
                </a:lnTo>
                <a:lnTo>
                  <a:pt x="0" y="741150"/>
                </a:lnTo>
                <a:lnTo>
                  <a:pt x="18415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2131">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5754000" y="0"/>
            <a:ext cx="2781100" cy="1056000"/>
          </a:xfrm>
          <a:blipFill>
            <a:blip r:embed="rId2"/>
            <a:stretch>
              <a:fillRect/>
            </a:stretch>
          </a:blipFill>
        </p:spPr>
        <p:txBody>
          <a:bodyPr/>
          <a:lstStyle>
            <a:lvl1pPr marL="0" indent="0">
              <a:buNone/>
              <a:defRPr sz="1465">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 </a:t>
            </a:r>
          </a:p>
        </p:txBody>
      </p:sp>
      <p:sp>
        <p:nvSpPr>
          <p:cNvPr id="10" name="Title 1">
            <a:extLst>
              <a:ext uri="{FF2B5EF4-FFF2-40B4-BE49-F238E27FC236}">
                <a16:creationId xmlns:a16="http://schemas.microsoft.com/office/drawing/2014/main" id="{AE0CCA8D-F26B-7946-A6C2-08305574C6A3}"/>
              </a:ext>
            </a:extLst>
          </p:cNvPr>
          <p:cNvSpPr>
            <a:spLocks noGrp="1"/>
          </p:cNvSpPr>
          <p:nvPr>
            <p:ph type="ctrTitle"/>
          </p:nvPr>
        </p:nvSpPr>
        <p:spPr>
          <a:xfrm>
            <a:off x="575400" y="1104000"/>
            <a:ext cx="5226550" cy="3072000"/>
          </a:xfrm>
        </p:spPr>
        <p:txBody>
          <a:bodyPr anchor="b" anchorCtr="0"/>
          <a:lstStyle>
            <a:lvl1pPr algn="l">
              <a:lnSpc>
                <a:spcPct val="100000"/>
              </a:lnSpc>
              <a:defRPr sz="4262">
                <a:solidFill>
                  <a:schemeClr val="bg1"/>
                </a:solidFill>
              </a:defRPr>
            </a:lvl1pPr>
          </a:lstStyle>
          <a:p>
            <a:r>
              <a:rPr lang="nl-NL"/>
              <a:t>Klik om stijl te bewerken</a:t>
            </a:r>
            <a:endParaRPr lang="en-US"/>
          </a:p>
        </p:txBody>
      </p:sp>
      <p:sp>
        <p:nvSpPr>
          <p:cNvPr id="11" name="Subtitle 2">
            <a:extLst>
              <a:ext uri="{FF2B5EF4-FFF2-40B4-BE49-F238E27FC236}">
                <a16:creationId xmlns:a16="http://schemas.microsoft.com/office/drawing/2014/main" id="{9A3FA569-5F01-B746-B571-F3295CCDBE26}"/>
              </a:ext>
            </a:extLst>
          </p:cNvPr>
          <p:cNvSpPr>
            <a:spLocks noGrp="1"/>
          </p:cNvSpPr>
          <p:nvPr>
            <p:ph type="subTitle" idx="1"/>
          </p:nvPr>
        </p:nvSpPr>
        <p:spPr>
          <a:xfrm>
            <a:off x="575400" y="4224000"/>
            <a:ext cx="5226550" cy="1248000"/>
          </a:xfrm>
        </p:spPr>
        <p:txBody>
          <a:bodyPr anchor="t" anchorCtr="0"/>
          <a:lstStyle>
            <a:lvl1pPr marL="0" indent="0" algn="l">
              <a:lnSpc>
                <a:spcPct val="110000"/>
              </a:lnSpc>
              <a:buNone/>
              <a:defRPr sz="2131">
                <a:solidFill>
                  <a:schemeClr val="bg1"/>
                </a:solidFill>
              </a:defRPr>
            </a:lvl1pPr>
            <a:lvl2pPr marL="456709" indent="0" algn="ctr">
              <a:buNone/>
              <a:defRPr sz="1998"/>
            </a:lvl2pPr>
            <a:lvl3pPr marL="913417" indent="0" algn="ctr">
              <a:buNone/>
              <a:defRPr sz="1798"/>
            </a:lvl3pPr>
            <a:lvl4pPr marL="1370126" indent="0" algn="ctr">
              <a:buNone/>
              <a:defRPr sz="1598"/>
            </a:lvl4pPr>
            <a:lvl5pPr marL="1826834" indent="0" algn="ctr">
              <a:buNone/>
              <a:defRPr sz="1598"/>
            </a:lvl5pPr>
            <a:lvl6pPr marL="2283543" indent="0" algn="ctr">
              <a:buNone/>
              <a:defRPr sz="1598"/>
            </a:lvl6pPr>
            <a:lvl7pPr marL="2740251" indent="0" algn="ctr">
              <a:buNone/>
              <a:defRPr sz="1598"/>
            </a:lvl7pPr>
            <a:lvl8pPr marL="3196960" indent="0" algn="ctr">
              <a:buNone/>
              <a:defRPr sz="1598"/>
            </a:lvl8pPr>
            <a:lvl9pPr marL="3653668" indent="0" algn="ctr">
              <a:buNone/>
              <a:defRPr sz="1598"/>
            </a:lvl9pPr>
          </a:lstStyle>
          <a:p>
            <a:r>
              <a:rPr lang="nl-NL"/>
              <a:t>Klikken om de ondertitelstijl van het model te bewerken</a:t>
            </a:r>
            <a:endParaRPr lang="en-US"/>
          </a:p>
        </p:txBody>
      </p:sp>
    </p:spTree>
    <p:extLst>
      <p:ext uri="{BB962C8B-B14F-4D97-AF65-F5344CB8AC3E}">
        <p14:creationId xmlns:p14="http://schemas.microsoft.com/office/powerpoint/2010/main" val="261963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Titel 2 logo wi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a:srcRect/>
          <a:stretch/>
        </p:blipFill>
        <p:spPr>
          <a:xfrm>
            <a:off x="5754000" y="0"/>
            <a:ext cx="2774174" cy="1049867"/>
          </a:xfrm>
          <a:prstGeom prst="rect">
            <a:avLst/>
          </a:prstGeom>
        </p:spPr>
      </p:pic>
      <p:sp>
        <p:nvSpPr>
          <p:cNvPr id="4" name="Date Placeholder 3"/>
          <p:cNvSpPr>
            <a:spLocks noGrp="1"/>
          </p:cNvSpPr>
          <p:nvPr>
            <p:ph type="dt" sz="half" idx="10"/>
          </p:nvPr>
        </p:nvSpPr>
        <p:spPr>
          <a:xfrm>
            <a:off x="575397" y="5664000"/>
            <a:ext cx="1918000" cy="240000"/>
          </a:xfrm>
        </p:spPr>
        <p:txBody>
          <a:bodyPr anchor="b" anchorCtr="0"/>
          <a:lstStyle>
            <a:lvl1pPr algn="l">
              <a:defRPr sz="1332"/>
            </a:lvl1pPr>
          </a:lstStyle>
          <a:p>
            <a:fld id="{813AB41F-C3F0-41E9-8ADD-0A9A2F2AC8B1}" type="datetime1">
              <a:rPr lang="nl-NL" smtClean="0"/>
              <a:t>13-1-2025</a:t>
            </a:fld>
            <a:endParaRPr lang="nl-NL"/>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1152000"/>
            <a:ext cx="95900" cy="470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5"/>
          </a:p>
        </p:txBody>
      </p:sp>
      <p:sp>
        <p:nvSpPr>
          <p:cNvPr id="9" name="Tijdelijke aanduiding voor afbeelding 8">
            <a:extLst>
              <a:ext uri="{FF2B5EF4-FFF2-40B4-BE49-F238E27FC236}">
                <a16:creationId xmlns:a16="http://schemas.microsoft.com/office/drawing/2014/main" id="{8833B9E1-AF80-9C4A-8C02-8D2F604D8A31}"/>
              </a:ext>
            </a:extLst>
          </p:cNvPr>
          <p:cNvSpPr>
            <a:spLocks noGrp="1" noChangeAspect="1"/>
          </p:cNvSpPr>
          <p:nvPr>
            <p:ph type="pic" idx="13"/>
          </p:nvPr>
        </p:nvSpPr>
        <p:spPr>
          <a:xfrm>
            <a:off x="6089650" y="0"/>
            <a:ext cx="6089650" cy="6858000"/>
          </a:xfrm>
          <a:custGeom>
            <a:avLst/>
            <a:gdLst>
              <a:gd name="connsiteX0" fmla="*/ 184150 w 4572000"/>
              <a:gd name="connsiteY0" fmla="*/ 0 h 5143500"/>
              <a:gd name="connsiteX1" fmla="*/ 190800 w 4572000"/>
              <a:gd name="connsiteY1" fmla="*/ 0 h 5143500"/>
              <a:gd name="connsiteX2" fmla="*/ 660400 w 4572000"/>
              <a:gd name="connsiteY2" fmla="*/ 0 h 5143500"/>
              <a:gd name="connsiteX3" fmla="*/ 4572000 w 4572000"/>
              <a:gd name="connsiteY3" fmla="*/ 0 h 5143500"/>
              <a:gd name="connsiteX4" fmla="*/ 4572000 w 4572000"/>
              <a:gd name="connsiteY4" fmla="*/ 5143500 h 5143500"/>
              <a:gd name="connsiteX5" fmla="*/ 0 w 4572000"/>
              <a:gd name="connsiteY5" fmla="*/ 5143500 h 5143500"/>
              <a:gd name="connsiteX6" fmla="*/ 0 w 4572000"/>
              <a:gd name="connsiteY6" fmla="*/ 741150 h 5143500"/>
              <a:gd name="connsiteX7" fmla="*/ 184150 w 4572000"/>
              <a:gd name="connsiteY7"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184150" y="0"/>
                </a:moveTo>
                <a:lnTo>
                  <a:pt x="190800" y="0"/>
                </a:lnTo>
                <a:lnTo>
                  <a:pt x="660400" y="0"/>
                </a:lnTo>
                <a:lnTo>
                  <a:pt x="4572000" y="0"/>
                </a:lnTo>
                <a:lnTo>
                  <a:pt x="4572000" y="5143500"/>
                </a:lnTo>
                <a:lnTo>
                  <a:pt x="0" y="5143500"/>
                </a:lnTo>
                <a:lnTo>
                  <a:pt x="0" y="741150"/>
                </a:lnTo>
                <a:lnTo>
                  <a:pt x="18415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2131">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5754000" y="0"/>
            <a:ext cx="2781100" cy="1056000"/>
          </a:xfrm>
          <a:blipFill>
            <a:blip r:embed="rId2"/>
            <a:stretch>
              <a:fillRect/>
            </a:stretch>
          </a:blipFill>
        </p:spPr>
        <p:txBody>
          <a:bodyPr/>
          <a:lstStyle>
            <a:lvl1pPr marL="0" indent="0">
              <a:buNone/>
              <a:defRPr sz="1465">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 </a:t>
            </a:r>
          </a:p>
        </p:txBody>
      </p:sp>
      <p:sp>
        <p:nvSpPr>
          <p:cNvPr id="10" name="Title 1">
            <a:extLst>
              <a:ext uri="{FF2B5EF4-FFF2-40B4-BE49-F238E27FC236}">
                <a16:creationId xmlns:a16="http://schemas.microsoft.com/office/drawing/2014/main" id="{03846B55-2033-3040-BD93-E3D10EC1D232}"/>
              </a:ext>
            </a:extLst>
          </p:cNvPr>
          <p:cNvSpPr>
            <a:spLocks noGrp="1"/>
          </p:cNvSpPr>
          <p:nvPr>
            <p:ph type="ctrTitle"/>
          </p:nvPr>
        </p:nvSpPr>
        <p:spPr>
          <a:xfrm>
            <a:off x="575400" y="1104000"/>
            <a:ext cx="5226550" cy="3072000"/>
          </a:xfrm>
        </p:spPr>
        <p:txBody>
          <a:bodyPr anchor="b" anchorCtr="0"/>
          <a:lstStyle>
            <a:lvl1pPr algn="l">
              <a:lnSpc>
                <a:spcPct val="100000"/>
              </a:lnSpc>
              <a:defRPr sz="4262">
                <a:solidFill>
                  <a:schemeClr val="bg1"/>
                </a:solidFill>
              </a:defRPr>
            </a:lvl1pPr>
          </a:lstStyle>
          <a:p>
            <a:r>
              <a:rPr lang="nl-NL"/>
              <a:t>Klik om stijl te bewerken</a:t>
            </a:r>
            <a:endParaRPr lang="en-US"/>
          </a:p>
        </p:txBody>
      </p:sp>
      <p:sp>
        <p:nvSpPr>
          <p:cNvPr id="11" name="Subtitle 2">
            <a:extLst>
              <a:ext uri="{FF2B5EF4-FFF2-40B4-BE49-F238E27FC236}">
                <a16:creationId xmlns:a16="http://schemas.microsoft.com/office/drawing/2014/main" id="{17EF0533-6029-634A-8425-5ABF0BCAF2DA}"/>
              </a:ext>
            </a:extLst>
          </p:cNvPr>
          <p:cNvSpPr>
            <a:spLocks noGrp="1"/>
          </p:cNvSpPr>
          <p:nvPr>
            <p:ph type="subTitle" idx="1"/>
          </p:nvPr>
        </p:nvSpPr>
        <p:spPr>
          <a:xfrm>
            <a:off x="575400" y="4224000"/>
            <a:ext cx="5226550" cy="1248000"/>
          </a:xfrm>
        </p:spPr>
        <p:txBody>
          <a:bodyPr anchor="t" anchorCtr="0"/>
          <a:lstStyle>
            <a:lvl1pPr marL="0" indent="0" algn="l">
              <a:lnSpc>
                <a:spcPct val="110000"/>
              </a:lnSpc>
              <a:buNone/>
              <a:defRPr sz="2131">
                <a:solidFill>
                  <a:schemeClr val="bg1"/>
                </a:solidFill>
              </a:defRPr>
            </a:lvl1pPr>
            <a:lvl2pPr marL="456709" indent="0" algn="ctr">
              <a:buNone/>
              <a:defRPr sz="1998"/>
            </a:lvl2pPr>
            <a:lvl3pPr marL="913417" indent="0" algn="ctr">
              <a:buNone/>
              <a:defRPr sz="1798"/>
            </a:lvl3pPr>
            <a:lvl4pPr marL="1370126" indent="0" algn="ctr">
              <a:buNone/>
              <a:defRPr sz="1598"/>
            </a:lvl4pPr>
            <a:lvl5pPr marL="1826834" indent="0" algn="ctr">
              <a:buNone/>
              <a:defRPr sz="1598"/>
            </a:lvl5pPr>
            <a:lvl6pPr marL="2283543" indent="0" algn="ctr">
              <a:buNone/>
              <a:defRPr sz="1598"/>
            </a:lvl6pPr>
            <a:lvl7pPr marL="2740251" indent="0" algn="ctr">
              <a:buNone/>
              <a:defRPr sz="1598"/>
            </a:lvl7pPr>
            <a:lvl8pPr marL="3196960" indent="0" algn="ctr">
              <a:buNone/>
              <a:defRPr sz="1598"/>
            </a:lvl8pPr>
            <a:lvl9pPr marL="3653668" indent="0" algn="ctr">
              <a:buNone/>
              <a:defRPr sz="1598"/>
            </a:lvl9pPr>
          </a:lstStyle>
          <a:p>
            <a:r>
              <a:rPr lang="nl-NL"/>
              <a:t>Klikken om de ondertitelstijl van het model te bewerken</a:t>
            </a:r>
            <a:endParaRPr lang="en-US"/>
          </a:p>
        </p:txBody>
      </p:sp>
    </p:spTree>
    <p:extLst>
      <p:ext uri="{BB962C8B-B14F-4D97-AF65-F5344CB8AC3E}">
        <p14:creationId xmlns:p14="http://schemas.microsoft.com/office/powerpoint/2010/main" val="10577213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Titel lang 2 logo wi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a:srcRect/>
          <a:stretch/>
        </p:blipFill>
        <p:spPr>
          <a:xfrm>
            <a:off x="5754000" y="0"/>
            <a:ext cx="2774174" cy="1049867"/>
          </a:xfrm>
          <a:prstGeom prst="rect">
            <a:avLst/>
          </a:prstGeom>
        </p:spPr>
      </p:pic>
      <p:sp>
        <p:nvSpPr>
          <p:cNvPr id="2" name="Title 1"/>
          <p:cNvSpPr>
            <a:spLocks noGrp="1"/>
          </p:cNvSpPr>
          <p:nvPr>
            <p:ph type="ctrTitle"/>
          </p:nvPr>
        </p:nvSpPr>
        <p:spPr>
          <a:xfrm>
            <a:off x="3356501" y="1104000"/>
            <a:ext cx="7863799" cy="2304000"/>
          </a:xfrm>
        </p:spPr>
        <p:txBody>
          <a:bodyPr anchor="b" anchorCtr="0"/>
          <a:lstStyle>
            <a:lvl1pPr algn="l">
              <a:lnSpc>
                <a:spcPct val="100000"/>
              </a:lnSpc>
              <a:defRPr sz="4262">
                <a:solidFill>
                  <a:schemeClr val="bg1"/>
                </a:solidFill>
              </a:defRPr>
            </a:lvl1pPr>
          </a:lstStyle>
          <a:p>
            <a:r>
              <a:rPr lang="nl-NL"/>
              <a:t>Klik om stijl te bewerken</a:t>
            </a:r>
            <a:endParaRPr lang="en-US"/>
          </a:p>
        </p:txBody>
      </p:sp>
      <p:sp>
        <p:nvSpPr>
          <p:cNvPr id="3" name="Subtitle 2"/>
          <p:cNvSpPr>
            <a:spLocks noGrp="1"/>
          </p:cNvSpPr>
          <p:nvPr>
            <p:ph type="subTitle" idx="1"/>
          </p:nvPr>
        </p:nvSpPr>
        <p:spPr>
          <a:xfrm>
            <a:off x="3356501" y="3456000"/>
            <a:ext cx="7863799" cy="864000"/>
          </a:xfrm>
        </p:spPr>
        <p:txBody>
          <a:bodyPr anchor="t" anchorCtr="0"/>
          <a:lstStyle>
            <a:lvl1pPr marL="0" indent="0" algn="l">
              <a:lnSpc>
                <a:spcPct val="110000"/>
              </a:lnSpc>
              <a:buNone/>
              <a:defRPr sz="2131">
                <a:solidFill>
                  <a:schemeClr val="bg1"/>
                </a:solidFill>
              </a:defRPr>
            </a:lvl1pPr>
            <a:lvl2pPr marL="456709" indent="0" algn="ctr">
              <a:buNone/>
              <a:defRPr sz="1998"/>
            </a:lvl2pPr>
            <a:lvl3pPr marL="913417" indent="0" algn="ctr">
              <a:buNone/>
              <a:defRPr sz="1798"/>
            </a:lvl3pPr>
            <a:lvl4pPr marL="1370126" indent="0" algn="ctr">
              <a:buNone/>
              <a:defRPr sz="1598"/>
            </a:lvl4pPr>
            <a:lvl5pPr marL="1826834" indent="0" algn="ctr">
              <a:buNone/>
              <a:defRPr sz="1598"/>
            </a:lvl5pPr>
            <a:lvl6pPr marL="2283543" indent="0" algn="ctr">
              <a:buNone/>
              <a:defRPr sz="1598"/>
            </a:lvl6pPr>
            <a:lvl7pPr marL="2740251" indent="0" algn="ctr">
              <a:buNone/>
              <a:defRPr sz="1598"/>
            </a:lvl7pPr>
            <a:lvl8pPr marL="3196960" indent="0" algn="ctr">
              <a:buNone/>
              <a:defRPr sz="1598"/>
            </a:lvl8pPr>
            <a:lvl9pPr marL="3653668" indent="0" algn="ctr">
              <a:buNone/>
              <a:defRPr sz="1598"/>
            </a:lvl9pPr>
          </a:lstStyle>
          <a:p>
            <a:r>
              <a:rPr lang="nl-NL"/>
              <a:t>Klikken om de ondertitelstijl van het model te bewerken</a:t>
            </a:r>
            <a:endParaRPr lang="en-US"/>
          </a:p>
        </p:txBody>
      </p:sp>
      <p:sp>
        <p:nvSpPr>
          <p:cNvPr id="4" name="Date Placeholder 3"/>
          <p:cNvSpPr>
            <a:spLocks noGrp="1"/>
          </p:cNvSpPr>
          <p:nvPr>
            <p:ph type="dt" sz="half" idx="10"/>
          </p:nvPr>
        </p:nvSpPr>
        <p:spPr>
          <a:xfrm>
            <a:off x="3356500" y="4539268"/>
            <a:ext cx="1918000" cy="240000"/>
          </a:xfrm>
        </p:spPr>
        <p:txBody>
          <a:bodyPr anchor="b" anchorCtr="0"/>
          <a:lstStyle>
            <a:lvl1pPr algn="l">
              <a:defRPr sz="1332"/>
            </a:lvl1pPr>
          </a:lstStyle>
          <a:p>
            <a:fld id="{C4348746-B491-4EDC-8523-75C42B366767}" type="datetime1">
              <a:rPr lang="nl-NL" smtClean="0"/>
              <a:t>13-1-2025</a:t>
            </a:fld>
            <a:endParaRPr lang="nl-NL"/>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1152000"/>
            <a:ext cx="95900" cy="470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5"/>
          </a:p>
        </p:txBody>
      </p:sp>
      <p:pic>
        <p:nvPicPr>
          <p:cNvPr id="14" name="Graphic 13">
            <a:extLst>
              <a:ext uri="{FF2B5EF4-FFF2-40B4-BE49-F238E27FC236}">
                <a16:creationId xmlns:a16="http://schemas.microsoft.com/office/drawing/2014/main" id="{55D4F141-6D6F-EC4A-8B6B-FD496429E8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19251" y="5236468"/>
            <a:ext cx="6881290" cy="850928"/>
          </a:xfrm>
          <a:prstGeom prst="rect">
            <a:avLst/>
          </a:prstGeom>
        </p:spPr>
      </p:pic>
    </p:spTree>
    <p:extLst>
      <p:ext uri="{BB962C8B-B14F-4D97-AF65-F5344CB8AC3E}">
        <p14:creationId xmlns:p14="http://schemas.microsoft.com/office/powerpoint/2010/main" val="1933237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el lang 2">
    <p:bg>
      <p:bgPr>
        <a:gradFill>
          <a:gsLst>
            <a:gs pos="0">
              <a:schemeClr val="accent2"/>
            </a:gs>
            <a:gs pos="99000">
              <a:schemeClr val="accent3"/>
            </a:gs>
          </a:gsLst>
          <a:lin ang="5400000" scaled="1"/>
        </a:gra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a:srcRect/>
          <a:stretch/>
        </p:blipFill>
        <p:spPr>
          <a:xfrm>
            <a:off x="5754000" y="0"/>
            <a:ext cx="2774174" cy="1049867"/>
          </a:xfrm>
          <a:prstGeom prst="rect">
            <a:avLst/>
          </a:prstGeom>
        </p:spPr>
      </p:pic>
      <p:sp>
        <p:nvSpPr>
          <p:cNvPr id="4" name="Date Placeholder 3"/>
          <p:cNvSpPr>
            <a:spLocks noGrp="1"/>
          </p:cNvSpPr>
          <p:nvPr>
            <p:ph type="dt" sz="half" idx="10"/>
          </p:nvPr>
        </p:nvSpPr>
        <p:spPr>
          <a:xfrm>
            <a:off x="3356500" y="4539268"/>
            <a:ext cx="1918000" cy="240000"/>
          </a:xfrm>
        </p:spPr>
        <p:txBody>
          <a:bodyPr anchor="b" anchorCtr="0"/>
          <a:lstStyle>
            <a:lvl1pPr algn="l">
              <a:defRPr sz="1332"/>
            </a:lvl1pPr>
          </a:lstStyle>
          <a:p>
            <a:fld id="{68419941-9AB3-450F-AB05-A7DD97D7198E}" type="datetime1">
              <a:rPr lang="nl-NL" smtClean="0"/>
              <a:t>13-1-2025</a:t>
            </a:fld>
            <a:endParaRPr lang="nl-NL"/>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1152000"/>
            <a:ext cx="95900" cy="470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5"/>
          </a:p>
        </p:txBody>
      </p:sp>
      <p:pic>
        <p:nvPicPr>
          <p:cNvPr id="14" name="Graphic 13">
            <a:extLst>
              <a:ext uri="{FF2B5EF4-FFF2-40B4-BE49-F238E27FC236}">
                <a16:creationId xmlns:a16="http://schemas.microsoft.com/office/drawing/2014/main" id="{55D4F141-6D6F-EC4A-8B6B-FD496429E8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19251" y="5236468"/>
            <a:ext cx="6881290" cy="850928"/>
          </a:xfrm>
          <a:prstGeom prst="rect">
            <a:avLst/>
          </a:prstGeom>
        </p:spPr>
      </p:pic>
      <p:sp>
        <p:nvSpPr>
          <p:cNvPr id="8" name="Title 1">
            <a:extLst>
              <a:ext uri="{FF2B5EF4-FFF2-40B4-BE49-F238E27FC236}">
                <a16:creationId xmlns:a16="http://schemas.microsoft.com/office/drawing/2014/main" id="{9C563199-57F4-9042-9F45-430C63C7C4CD}"/>
              </a:ext>
            </a:extLst>
          </p:cNvPr>
          <p:cNvSpPr>
            <a:spLocks noGrp="1"/>
          </p:cNvSpPr>
          <p:nvPr>
            <p:ph type="ctrTitle"/>
          </p:nvPr>
        </p:nvSpPr>
        <p:spPr>
          <a:xfrm>
            <a:off x="3356501" y="1104000"/>
            <a:ext cx="7863799" cy="2304000"/>
          </a:xfrm>
        </p:spPr>
        <p:txBody>
          <a:bodyPr anchor="b" anchorCtr="0"/>
          <a:lstStyle>
            <a:lvl1pPr algn="l">
              <a:lnSpc>
                <a:spcPct val="100000"/>
              </a:lnSpc>
              <a:defRPr sz="4262">
                <a:solidFill>
                  <a:schemeClr val="bg1"/>
                </a:solidFill>
              </a:defRPr>
            </a:lvl1pPr>
          </a:lstStyle>
          <a:p>
            <a:r>
              <a:rPr lang="nl-NL"/>
              <a:t>Klik om stijl te bewerken</a:t>
            </a:r>
            <a:endParaRPr lang="en-US"/>
          </a:p>
        </p:txBody>
      </p:sp>
      <p:sp>
        <p:nvSpPr>
          <p:cNvPr id="9" name="Subtitle 2">
            <a:extLst>
              <a:ext uri="{FF2B5EF4-FFF2-40B4-BE49-F238E27FC236}">
                <a16:creationId xmlns:a16="http://schemas.microsoft.com/office/drawing/2014/main" id="{D93CB10C-031E-4942-97CF-6845AB8E849D}"/>
              </a:ext>
            </a:extLst>
          </p:cNvPr>
          <p:cNvSpPr>
            <a:spLocks noGrp="1"/>
          </p:cNvSpPr>
          <p:nvPr>
            <p:ph type="subTitle" idx="1"/>
          </p:nvPr>
        </p:nvSpPr>
        <p:spPr>
          <a:xfrm>
            <a:off x="3356501" y="3456000"/>
            <a:ext cx="7863799" cy="864000"/>
          </a:xfrm>
        </p:spPr>
        <p:txBody>
          <a:bodyPr anchor="t" anchorCtr="0"/>
          <a:lstStyle>
            <a:lvl1pPr marL="0" indent="0" algn="l">
              <a:lnSpc>
                <a:spcPct val="110000"/>
              </a:lnSpc>
              <a:buNone/>
              <a:defRPr sz="2131">
                <a:solidFill>
                  <a:schemeClr val="bg1"/>
                </a:solidFill>
              </a:defRPr>
            </a:lvl1pPr>
            <a:lvl2pPr marL="456709" indent="0" algn="ctr">
              <a:buNone/>
              <a:defRPr sz="1998"/>
            </a:lvl2pPr>
            <a:lvl3pPr marL="913417" indent="0" algn="ctr">
              <a:buNone/>
              <a:defRPr sz="1798"/>
            </a:lvl3pPr>
            <a:lvl4pPr marL="1370126" indent="0" algn="ctr">
              <a:buNone/>
              <a:defRPr sz="1598"/>
            </a:lvl4pPr>
            <a:lvl5pPr marL="1826834" indent="0" algn="ctr">
              <a:buNone/>
              <a:defRPr sz="1598"/>
            </a:lvl5pPr>
            <a:lvl6pPr marL="2283543" indent="0" algn="ctr">
              <a:buNone/>
              <a:defRPr sz="1598"/>
            </a:lvl6pPr>
            <a:lvl7pPr marL="2740251" indent="0" algn="ctr">
              <a:buNone/>
              <a:defRPr sz="1598"/>
            </a:lvl7pPr>
            <a:lvl8pPr marL="3196960" indent="0" algn="ctr">
              <a:buNone/>
              <a:defRPr sz="1598"/>
            </a:lvl8pPr>
            <a:lvl9pPr marL="3653668" indent="0" algn="ctr">
              <a:buNone/>
              <a:defRPr sz="1598"/>
            </a:lvl9pPr>
          </a:lstStyle>
          <a:p>
            <a:r>
              <a:rPr lang="nl-NL"/>
              <a:t>Klikken om de ondertitelstijl van het model te bewerken</a:t>
            </a:r>
            <a:endParaRPr lang="en-US"/>
          </a:p>
        </p:txBody>
      </p:sp>
    </p:spTree>
    <p:extLst>
      <p:ext uri="{BB962C8B-B14F-4D97-AF65-F5344CB8AC3E}">
        <p14:creationId xmlns:p14="http://schemas.microsoft.com/office/powerpoint/2010/main" val="40298779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Inhoud">
    <p:spTree>
      <p:nvGrpSpPr>
        <p:cNvPr id="1" name=""/>
        <p:cNvGrpSpPr/>
        <p:nvPr/>
      </p:nvGrpSpPr>
      <p:grpSpPr>
        <a:xfrm>
          <a:off x="0" y="0"/>
          <a:ext cx="0" cy="0"/>
          <a:chOff x="0" y="0"/>
          <a:chExt cx="0" cy="0"/>
        </a:xfrm>
      </p:grpSpPr>
      <p:sp>
        <p:nvSpPr>
          <p:cNvPr id="10" name="Vrije vorm 9">
            <a:extLst>
              <a:ext uri="{FF2B5EF4-FFF2-40B4-BE49-F238E27FC236}">
                <a16:creationId xmlns:a16="http://schemas.microsoft.com/office/drawing/2014/main" id="{A0A9D1DE-441B-AE42-9DCD-CC48818CCA00}"/>
              </a:ext>
            </a:extLst>
          </p:cNvPr>
          <p:cNvSpPr/>
          <p:nvPr userDrawn="1"/>
        </p:nvSpPr>
        <p:spPr>
          <a:xfrm>
            <a:off x="0" y="1"/>
            <a:ext cx="608965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3" name="Content Placeholder 2"/>
          <p:cNvSpPr>
            <a:spLocks noGrp="1"/>
          </p:cNvSpPr>
          <p:nvPr>
            <p:ph idx="1"/>
          </p:nvPr>
        </p:nvSpPr>
        <p:spPr>
          <a:xfrm>
            <a:off x="6473249" y="2208000"/>
            <a:ext cx="4747050" cy="3936000"/>
          </a:xfrm>
        </p:spPr>
        <p:txBody>
          <a:bodyPr/>
          <a:lstStyle>
            <a:lvl1pPr marL="383587" indent="-383587">
              <a:lnSpc>
                <a:spcPct val="120000"/>
              </a:lnSpc>
              <a:buFont typeface="+mj-lt"/>
              <a:buAutoNum type="arabicPeriod"/>
              <a:defRPr sz="1865"/>
            </a:lvl1pPr>
            <a:lvl2pPr marL="719226" indent="-335639">
              <a:lnSpc>
                <a:spcPct val="120000"/>
              </a:lnSpc>
              <a:buFont typeface="Arial" panose="020B0604020202020204" pitchFamily="34" charset="0"/>
              <a:buChar char="•"/>
              <a:defRPr sz="1865"/>
            </a:lvl2pPr>
            <a:lvl3pPr marL="335639" indent="0">
              <a:buFont typeface="+mj-lt"/>
              <a:buNone/>
              <a:defRPr sz="2397"/>
            </a:lvl3pPr>
            <a:lvl4pPr indent="-383587">
              <a:buFont typeface="+mj-lt"/>
              <a:buAutoNum type="arabicPeriod"/>
              <a:defRPr sz="2397"/>
            </a:lvl4pPr>
            <a:lvl5pPr indent="-383587">
              <a:buFont typeface="+mj-lt"/>
              <a:buAutoNum type="arabicPeriod"/>
              <a:defRPr sz="2397"/>
            </a:lvl5pPr>
          </a:lstStyle>
          <a:p>
            <a:pPr lvl="0"/>
            <a:r>
              <a:rPr lang="nl-NL"/>
              <a:t>Klikken om de tekststijl van het model te bewerken</a:t>
            </a:r>
          </a:p>
          <a:p>
            <a:pPr lvl="1"/>
            <a:r>
              <a:rPr lang="nl-NL"/>
              <a:t>Tweede niveau</a:t>
            </a:r>
          </a:p>
        </p:txBody>
      </p:sp>
      <p:sp>
        <p:nvSpPr>
          <p:cNvPr id="4" name="Date Placeholder 3"/>
          <p:cNvSpPr>
            <a:spLocks noGrp="1"/>
          </p:cNvSpPr>
          <p:nvPr>
            <p:ph type="dt" sz="half" idx="10"/>
          </p:nvPr>
        </p:nvSpPr>
        <p:spPr/>
        <p:txBody>
          <a:bodyPr/>
          <a:lstStyle/>
          <a:p>
            <a:fld id="{746CE7B8-55C0-4B54-8D37-12BF37EBEDC4}" type="datetime1">
              <a:rPr lang="nl-NL" smtClean="0"/>
              <a:t>13-1-2025</a:t>
            </a:fld>
            <a:endParaRPr lang="nl-NL"/>
          </a:p>
        </p:txBody>
      </p:sp>
      <p:sp>
        <p:nvSpPr>
          <p:cNvPr id="5" name="Footer Placeholder 4"/>
          <p:cNvSpPr>
            <a:spLocks noGrp="1"/>
          </p:cNvSpPr>
          <p:nvPr>
            <p:ph type="ftr" sz="quarter" idx="11"/>
          </p:nvPr>
        </p:nvSpPr>
        <p:spPr/>
        <p:txBody>
          <a:bodyPr/>
          <a:lstStyle>
            <a:lvl1pPr>
              <a:defRPr>
                <a:solidFill>
                  <a:schemeClr val="tx2"/>
                </a:solidFill>
              </a:defRPr>
            </a:lvl1p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8" name="Title 1">
            <a:extLst>
              <a:ext uri="{FF2B5EF4-FFF2-40B4-BE49-F238E27FC236}">
                <a16:creationId xmlns:a16="http://schemas.microsoft.com/office/drawing/2014/main" id="{63A97E83-B5C4-CA4E-879F-F362E8E561C9}"/>
              </a:ext>
            </a:extLst>
          </p:cNvPr>
          <p:cNvSpPr>
            <a:spLocks noGrp="1"/>
          </p:cNvSpPr>
          <p:nvPr>
            <p:ph type="title"/>
          </p:nvPr>
        </p:nvSpPr>
        <p:spPr>
          <a:xfrm>
            <a:off x="6473249" y="768000"/>
            <a:ext cx="4747049" cy="1152000"/>
          </a:xfrm>
        </p:spPr>
        <p:txBody>
          <a:bodyPr/>
          <a:lstStyle/>
          <a:p>
            <a:r>
              <a:rPr lang="nl-NL"/>
              <a:t>Klik om stijl te bewerken</a:t>
            </a:r>
            <a:endParaRPr lang="en-US"/>
          </a:p>
        </p:txBody>
      </p:sp>
      <p:sp>
        <p:nvSpPr>
          <p:cNvPr id="11" name="Vrije vorm 10">
            <a:extLst>
              <a:ext uri="{FF2B5EF4-FFF2-40B4-BE49-F238E27FC236}">
                <a16:creationId xmlns:a16="http://schemas.microsoft.com/office/drawing/2014/main" id="{10678217-1DD3-0B47-9214-4001BB7CB5A8}"/>
              </a:ext>
            </a:extLst>
          </p:cNvPr>
          <p:cNvSpPr/>
          <p:nvPr userDrawn="1"/>
        </p:nvSpPr>
        <p:spPr>
          <a:xfrm>
            <a:off x="0" y="1219280"/>
            <a:ext cx="4009139" cy="3698296"/>
          </a:xfrm>
          <a:custGeom>
            <a:avLst/>
            <a:gdLst>
              <a:gd name="connsiteX0" fmla="*/ 973925 w 3009990"/>
              <a:gd name="connsiteY0" fmla="*/ 648957 h 2773722"/>
              <a:gd name="connsiteX1" fmla="*/ 529235 w 3009990"/>
              <a:gd name="connsiteY1" fmla="*/ 1093658 h 2773722"/>
              <a:gd name="connsiteX2" fmla="*/ 972954 w 3009990"/>
              <a:gd name="connsiteY2" fmla="*/ 1538348 h 2773722"/>
              <a:gd name="connsiteX3" fmla="*/ 1418626 w 3009990"/>
              <a:gd name="connsiteY3" fmla="*/ 1094629 h 2773722"/>
              <a:gd name="connsiteX4" fmla="*/ 974907 w 3009990"/>
              <a:gd name="connsiteY4" fmla="*/ 648957 h 2773722"/>
              <a:gd name="connsiteX5" fmla="*/ 973925 w 3009990"/>
              <a:gd name="connsiteY5" fmla="*/ 648957 h 2773722"/>
              <a:gd name="connsiteX6" fmla="*/ 974907 w 3009990"/>
              <a:gd name="connsiteY6" fmla="*/ 0 h 2773722"/>
              <a:gd name="connsiteX7" fmla="*/ 2954039 w 3009990"/>
              <a:gd name="connsiteY7" fmla="*/ 1191394 h 2773722"/>
              <a:gd name="connsiteX8" fmla="*/ 2954039 w 3009990"/>
              <a:gd name="connsiteY8" fmla="*/ 1190412 h 2773722"/>
              <a:gd name="connsiteX9" fmla="*/ 2954039 w 3009990"/>
              <a:gd name="connsiteY9" fmla="*/ 1581357 h 2773722"/>
              <a:gd name="connsiteX10" fmla="*/ 974907 w 3009990"/>
              <a:gd name="connsiteY10" fmla="*/ 2773722 h 2773722"/>
              <a:gd name="connsiteX11" fmla="*/ 76036 w 3009990"/>
              <a:gd name="connsiteY11" fmla="*/ 2574369 h 2773722"/>
              <a:gd name="connsiteX12" fmla="*/ 0 w 3009990"/>
              <a:gd name="connsiteY12" fmla="*/ 2534991 h 2773722"/>
              <a:gd name="connsiteX13" fmla="*/ 0 w 3009990"/>
              <a:gd name="connsiteY13" fmla="*/ 2105575 h 2773722"/>
              <a:gd name="connsiteX14" fmla="*/ 101236 w 3009990"/>
              <a:gd name="connsiteY14" fmla="*/ 2171317 h 2773722"/>
              <a:gd name="connsiteX15" fmla="*/ 974907 w 3009990"/>
              <a:gd name="connsiteY15" fmla="*/ 2408198 h 2773722"/>
              <a:gd name="connsiteX16" fmla="*/ 2595356 w 3009990"/>
              <a:gd name="connsiteY16" fmla="*/ 1385885 h 2773722"/>
              <a:gd name="connsiteX17" fmla="*/ 1363888 w 3009990"/>
              <a:gd name="connsiteY17" fmla="*/ 408533 h 2773722"/>
              <a:gd name="connsiteX18" fmla="*/ 1375617 w 3009990"/>
              <a:gd name="connsiteY18" fmla="*/ 432962 h 2773722"/>
              <a:gd name="connsiteX19" fmla="*/ 1993304 w 3009990"/>
              <a:gd name="connsiteY19" fmla="*/ 1172824 h 2773722"/>
              <a:gd name="connsiteX20" fmla="*/ 1880027 w 3009990"/>
              <a:gd name="connsiteY20" fmla="*/ 1568072 h 2773722"/>
              <a:gd name="connsiteX21" fmla="*/ 501725 w 3009990"/>
              <a:gd name="connsiteY21" fmla="*/ 1999916 h 2773722"/>
              <a:gd name="connsiteX22" fmla="*/ 341 w 3009990"/>
              <a:gd name="connsiteY22" fmla="*/ 1400189 h 2773722"/>
              <a:gd name="connsiteX23" fmla="*/ 0 w 3009990"/>
              <a:gd name="connsiteY23" fmla="*/ 1398573 h 2773722"/>
              <a:gd name="connsiteX24" fmla="*/ 0 w 3009990"/>
              <a:gd name="connsiteY24" fmla="*/ 792889 h 2773722"/>
              <a:gd name="connsiteX25" fmla="*/ 26168 w 3009990"/>
              <a:gd name="connsiteY25" fmla="*/ 716575 h 2773722"/>
              <a:gd name="connsiteX26" fmla="*/ 69881 w 3009990"/>
              <a:gd name="connsiteY26" fmla="*/ 621593 h 2773722"/>
              <a:gd name="connsiteX27" fmla="*/ 0 w 3009990"/>
              <a:gd name="connsiteY27" fmla="*/ 672279 h 2773722"/>
              <a:gd name="connsiteX28" fmla="*/ 0 w 3009990"/>
              <a:gd name="connsiteY28" fmla="*/ 238956 h 2773722"/>
              <a:gd name="connsiteX29" fmla="*/ 76471 w 3009990"/>
              <a:gd name="connsiteY29" fmla="*/ 199353 h 2773722"/>
              <a:gd name="connsiteX30" fmla="*/ 974907 w 3009990"/>
              <a:gd name="connsiteY30" fmla="*/ 0 h 277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09990" h="2773722">
                <a:moveTo>
                  <a:pt x="973925" y="648957"/>
                </a:moveTo>
                <a:cubicBezTo>
                  <a:pt x="728331" y="648957"/>
                  <a:pt x="529235" y="848053"/>
                  <a:pt x="529235" y="1093658"/>
                </a:cubicBezTo>
                <a:cubicBezTo>
                  <a:pt x="529235" y="1338876"/>
                  <a:pt x="727736" y="1537815"/>
                  <a:pt x="972954" y="1538348"/>
                </a:cubicBezTo>
                <a:cubicBezTo>
                  <a:pt x="1218548" y="1538891"/>
                  <a:pt x="1418083" y="1340233"/>
                  <a:pt x="1418626" y="1094629"/>
                </a:cubicBezTo>
                <a:cubicBezTo>
                  <a:pt x="1419159" y="849035"/>
                  <a:pt x="1220501" y="649500"/>
                  <a:pt x="974907" y="648957"/>
                </a:cubicBezTo>
                <a:cubicBezTo>
                  <a:pt x="974583" y="648957"/>
                  <a:pt x="974249" y="648957"/>
                  <a:pt x="973925" y="648957"/>
                </a:cubicBezTo>
                <a:close/>
                <a:moveTo>
                  <a:pt x="974907" y="0"/>
                </a:moveTo>
                <a:cubicBezTo>
                  <a:pt x="2074424" y="0"/>
                  <a:pt x="2715568" y="809243"/>
                  <a:pt x="2954039" y="1191394"/>
                </a:cubicBezTo>
                <a:lnTo>
                  <a:pt x="2954039" y="1190412"/>
                </a:lnTo>
                <a:cubicBezTo>
                  <a:pt x="3028641" y="1310050"/>
                  <a:pt x="3028641" y="1461720"/>
                  <a:pt x="2954039" y="1581357"/>
                </a:cubicBezTo>
                <a:cubicBezTo>
                  <a:pt x="2715568" y="1963498"/>
                  <a:pt x="2075405" y="2773722"/>
                  <a:pt x="974907" y="2773722"/>
                </a:cubicBezTo>
                <a:cubicBezTo>
                  <a:pt x="631001" y="2773722"/>
                  <a:pt x="331954" y="2694694"/>
                  <a:pt x="76036" y="2574369"/>
                </a:cubicBezTo>
                <a:lnTo>
                  <a:pt x="0" y="2534991"/>
                </a:lnTo>
                <a:lnTo>
                  <a:pt x="0" y="2105575"/>
                </a:lnTo>
                <a:lnTo>
                  <a:pt x="101236" y="2171317"/>
                </a:lnTo>
                <a:cubicBezTo>
                  <a:pt x="334036" y="2308459"/>
                  <a:pt x="623978" y="2408198"/>
                  <a:pt x="974907" y="2408198"/>
                </a:cubicBezTo>
                <a:cubicBezTo>
                  <a:pt x="2096899" y="2408198"/>
                  <a:pt x="2595356" y="1385885"/>
                  <a:pt x="2595356" y="1385885"/>
                </a:cubicBezTo>
                <a:cubicBezTo>
                  <a:pt x="2595356" y="1385885"/>
                  <a:pt x="2212234" y="604005"/>
                  <a:pt x="1363888" y="408533"/>
                </a:cubicBezTo>
                <a:cubicBezTo>
                  <a:pt x="1361893" y="418382"/>
                  <a:pt x="1366687" y="428366"/>
                  <a:pt x="1375617" y="432962"/>
                </a:cubicBezTo>
                <a:cubicBezTo>
                  <a:pt x="1695218" y="602052"/>
                  <a:pt x="2019696" y="820001"/>
                  <a:pt x="1993304" y="1172824"/>
                </a:cubicBezTo>
                <a:cubicBezTo>
                  <a:pt x="1982735" y="1310896"/>
                  <a:pt x="1944196" y="1445364"/>
                  <a:pt x="1880027" y="1568072"/>
                </a:cubicBezTo>
                <a:cubicBezTo>
                  <a:pt x="1618662" y="2067928"/>
                  <a:pt x="1001581" y="2261281"/>
                  <a:pt x="501725" y="1999916"/>
                </a:cubicBezTo>
                <a:cubicBezTo>
                  <a:pt x="251792" y="1869234"/>
                  <a:pt x="78490" y="1649617"/>
                  <a:pt x="341" y="1400189"/>
                </a:cubicBezTo>
                <a:lnTo>
                  <a:pt x="0" y="1398573"/>
                </a:lnTo>
                <a:lnTo>
                  <a:pt x="0" y="792889"/>
                </a:lnTo>
                <a:lnTo>
                  <a:pt x="26168" y="716575"/>
                </a:lnTo>
                <a:cubicBezTo>
                  <a:pt x="38987" y="684533"/>
                  <a:pt x="53546" y="652834"/>
                  <a:pt x="69881" y="621593"/>
                </a:cubicBezTo>
                <a:lnTo>
                  <a:pt x="0" y="672279"/>
                </a:lnTo>
                <a:lnTo>
                  <a:pt x="0" y="238956"/>
                </a:lnTo>
                <a:lnTo>
                  <a:pt x="76471" y="199353"/>
                </a:lnTo>
                <a:cubicBezTo>
                  <a:pt x="332376" y="79028"/>
                  <a:pt x="631308" y="0"/>
                  <a:pt x="974907" y="0"/>
                </a:cubicBezTo>
                <a:close/>
              </a:path>
            </a:pathLst>
          </a:custGeom>
          <a:solidFill>
            <a:schemeClr val="accent3"/>
          </a:solidFill>
          <a:ln w="9358" cap="flat">
            <a:noFill/>
            <a:prstDash val="solid"/>
            <a:miter/>
          </a:ln>
        </p:spPr>
        <p:txBody>
          <a:bodyPr wrap="square" rtlCol="0" anchor="ctr">
            <a:noAutofit/>
          </a:bodyPr>
          <a:lstStyle/>
          <a:p>
            <a:endParaRPr lang="nl-NL" sz="1865"/>
          </a:p>
        </p:txBody>
      </p:sp>
    </p:spTree>
    <p:extLst>
      <p:ext uri="{BB962C8B-B14F-4D97-AF65-F5344CB8AC3E}">
        <p14:creationId xmlns:p14="http://schemas.microsoft.com/office/powerpoint/2010/main" val="2139945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wee objecten">
    <p:spTree>
      <p:nvGrpSpPr>
        <p:cNvPr id="1" name=""/>
        <p:cNvGrpSpPr/>
        <p:nvPr/>
      </p:nvGrpSpPr>
      <p:grpSpPr>
        <a:xfrm>
          <a:off x="0" y="0"/>
          <a:ext cx="0" cy="0"/>
          <a:chOff x="0" y="0"/>
          <a:chExt cx="0" cy="0"/>
        </a:xfrm>
      </p:grpSpPr>
      <p:sp>
        <p:nvSpPr>
          <p:cNvPr id="2" name="Title 1"/>
          <p:cNvSpPr>
            <a:spLocks noGrp="1"/>
          </p:cNvSpPr>
          <p:nvPr>
            <p:ph type="title"/>
          </p:nvPr>
        </p:nvSpPr>
        <p:spPr>
          <a:xfrm>
            <a:off x="959002" y="768000"/>
            <a:ext cx="10261296" cy="1152000"/>
          </a:xfrm>
        </p:spPr>
        <p:txBody>
          <a:bodyPr/>
          <a:lstStyle/>
          <a:p>
            <a:r>
              <a:rPr lang="nl-NL"/>
              <a:t>Klik om stijl te bewerken</a:t>
            </a:r>
            <a:endParaRPr lang="en-US"/>
          </a:p>
        </p:txBody>
      </p:sp>
      <p:sp>
        <p:nvSpPr>
          <p:cNvPr id="5" name="Date Placeholder 4"/>
          <p:cNvSpPr>
            <a:spLocks noGrp="1"/>
          </p:cNvSpPr>
          <p:nvPr>
            <p:ph type="dt" sz="half" idx="10"/>
          </p:nvPr>
        </p:nvSpPr>
        <p:spPr/>
        <p:txBody>
          <a:bodyPr/>
          <a:lstStyle/>
          <a:p>
            <a:fld id="{F477F3D6-6ACC-46EB-9349-290DE86D2BF1}" type="datetime1">
              <a:rPr lang="nl-NL" smtClean="0"/>
              <a:t>13-1-2025</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8" name="Content Placeholder 2">
            <a:extLst>
              <a:ext uri="{FF2B5EF4-FFF2-40B4-BE49-F238E27FC236}">
                <a16:creationId xmlns:a16="http://schemas.microsoft.com/office/drawing/2014/main" id="{00E15222-E9A5-1642-81BC-69781E592E5D}"/>
              </a:ext>
            </a:extLst>
          </p:cNvPr>
          <p:cNvSpPr>
            <a:spLocks noGrp="1"/>
          </p:cNvSpPr>
          <p:nvPr>
            <p:ph idx="1"/>
          </p:nvPr>
        </p:nvSpPr>
        <p:spPr>
          <a:xfrm>
            <a:off x="959000" y="2208000"/>
            <a:ext cx="4986800" cy="3936000"/>
          </a:xfrm>
        </p:spPr>
        <p:txBody>
          <a:bodyPr/>
          <a:lstStyle>
            <a:lvl1pPr>
              <a:defRPr sz="1199"/>
            </a:lvl1pPr>
            <a:lvl2pPr>
              <a:defRPr sz="1199"/>
            </a:lvl2pPr>
            <a:lvl3pPr>
              <a:defRPr sz="1199"/>
            </a:lvl3pPr>
            <a:lvl4pPr>
              <a:defRPr sz="1199"/>
            </a:lvl4pPr>
            <a:lvl5pPr>
              <a:defRPr sz="1199"/>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9" name="Content Placeholder 2">
            <a:extLst>
              <a:ext uri="{FF2B5EF4-FFF2-40B4-BE49-F238E27FC236}">
                <a16:creationId xmlns:a16="http://schemas.microsoft.com/office/drawing/2014/main" id="{4435688F-A7AF-064D-A3D9-A32A4548D2F3}"/>
              </a:ext>
            </a:extLst>
          </p:cNvPr>
          <p:cNvSpPr>
            <a:spLocks noGrp="1"/>
          </p:cNvSpPr>
          <p:nvPr>
            <p:ph idx="13"/>
          </p:nvPr>
        </p:nvSpPr>
        <p:spPr>
          <a:xfrm>
            <a:off x="6233503" y="2208000"/>
            <a:ext cx="4986800" cy="3936000"/>
          </a:xfrm>
        </p:spPr>
        <p:txBody>
          <a:bodyPr/>
          <a:lstStyle>
            <a:lvl1pPr>
              <a:defRPr sz="1199"/>
            </a:lvl1pPr>
            <a:lvl2pPr>
              <a:defRPr sz="1199"/>
            </a:lvl2pPr>
            <a:lvl3pPr>
              <a:defRPr sz="1199"/>
            </a:lvl3pPr>
            <a:lvl4pPr>
              <a:defRPr sz="1199"/>
            </a:lvl4pPr>
            <a:lvl5pPr>
              <a:defRPr sz="1199"/>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36425235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Drie kolommen met subkop">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958997" y="2016884"/>
            <a:ext cx="3260600" cy="336000"/>
          </a:xfrm>
        </p:spPr>
        <p:txBody>
          <a:bodyPr anchor="t" anchorCtr="0"/>
          <a:lstStyle>
            <a:lvl1pPr marL="0" indent="0">
              <a:buNone/>
              <a:defRPr sz="1598"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te bewerken</a:t>
            </a:r>
          </a:p>
        </p:txBody>
      </p:sp>
      <p:sp>
        <p:nvSpPr>
          <p:cNvPr id="7" name="Date Placeholder 6"/>
          <p:cNvSpPr>
            <a:spLocks noGrp="1"/>
          </p:cNvSpPr>
          <p:nvPr>
            <p:ph type="dt" sz="half" idx="10"/>
          </p:nvPr>
        </p:nvSpPr>
        <p:spPr/>
        <p:txBody>
          <a:bodyPr/>
          <a:lstStyle/>
          <a:p>
            <a:fld id="{C8E8A18C-FB08-4392-A711-784AA40A93EC}" type="datetime1">
              <a:rPr lang="nl-NL" smtClean="0"/>
              <a:t>13-1-2025</a:t>
            </a:fld>
            <a:endParaRPr lang="nl-NL"/>
          </a:p>
        </p:txBody>
      </p:sp>
      <p:sp>
        <p:nvSpPr>
          <p:cNvPr id="8" name="Footer Placeholder 7"/>
          <p:cNvSpPr>
            <a:spLocks noGrp="1"/>
          </p:cNvSpPr>
          <p:nvPr>
            <p:ph type="ftr" sz="quarter" idx="11"/>
          </p:nvPr>
        </p:nvSpPr>
        <p:spPr/>
        <p:txBody>
          <a:bodyPr/>
          <a:lstStyle/>
          <a:p>
            <a:r>
              <a:rPr lang="nl-NL"/>
              <a:t>Gezond en Actief Leven Akkoord</a:t>
            </a:r>
          </a:p>
        </p:txBody>
      </p:sp>
      <p:sp>
        <p:nvSpPr>
          <p:cNvPr id="9" name="Slide Number Placeholder 8"/>
          <p:cNvSpPr>
            <a:spLocks noGrp="1"/>
          </p:cNvSpPr>
          <p:nvPr>
            <p:ph type="sldNum" sz="quarter" idx="12"/>
          </p:nvPr>
        </p:nvSpPr>
        <p:spPr/>
        <p:txBody>
          <a:bodyPr/>
          <a:lstStyle/>
          <a:p>
            <a:fld id="{14F1411D-0280-154F-AEAC-4C20B7AA46B2}" type="slidenum">
              <a:rPr lang="nl-NL" smtClean="0"/>
              <a:t>‹nr.›</a:t>
            </a:fld>
            <a:endParaRPr lang="nl-NL"/>
          </a:p>
        </p:txBody>
      </p:sp>
      <p:sp>
        <p:nvSpPr>
          <p:cNvPr id="10" name="Title 1">
            <a:extLst>
              <a:ext uri="{FF2B5EF4-FFF2-40B4-BE49-F238E27FC236}">
                <a16:creationId xmlns:a16="http://schemas.microsoft.com/office/drawing/2014/main" id="{ADDD0928-A9C1-0D4B-9DA8-FD02FD8CE5AE}"/>
              </a:ext>
            </a:extLst>
          </p:cNvPr>
          <p:cNvSpPr>
            <a:spLocks noGrp="1"/>
          </p:cNvSpPr>
          <p:nvPr>
            <p:ph type="title"/>
          </p:nvPr>
        </p:nvSpPr>
        <p:spPr>
          <a:xfrm>
            <a:off x="959002" y="768000"/>
            <a:ext cx="10261296" cy="1152000"/>
          </a:xfrm>
        </p:spPr>
        <p:txBody>
          <a:bodyPr/>
          <a:lstStyle/>
          <a:p>
            <a:r>
              <a:rPr lang="nl-NL"/>
              <a:t>Klik om stijl te bewerken</a:t>
            </a:r>
            <a:endParaRPr lang="en-US"/>
          </a:p>
        </p:txBody>
      </p:sp>
      <p:sp>
        <p:nvSpPr>
          <p:cNvPr id="11" name="Content Placeholder 2">
            <a:extLst>
              <a:ext uri="{FF2B5EF4-FFF2-40B4-BE49-F238E27FC236}">
                <a16:creationId xmlns:a16="http://schemas.microsoft.com/office/drawing/2014/main" id="{7BAF31F0-F776-374E-A0F1-0E6949C7D250}"/>
              </a:ext>
            </a:extLst>
          </p:cNvPr>
          <p:cNvSpPr>
            <a:spLocks noGrp="1"/>
          </p:cNvSpPr>
          <p:nvPr>
            <p:ph idx="13"/>
          </p:nvPr>
        </p:nvSpPr>
        <p:spPr>
          <a:xfrm>
            <a:off x="959000" y="2448000"/>
            <a:ext cx="3260600" cy="3696000"/>
          </a:xfrm>
        </p:spPr>
        <p:txBody>
          <a:bodyPr/>
          <a:lstStyle>
            <a:lvl1pPr>
              <a:defRPr sz="1199"/>
            </a:lvl1pPr>
            <a:lvl2pPr>
              <a:defRPr sz="1199"/>
            </a:lvl2pPr>
            <a:lvl3pPr>
              <a:defRPr sz="1199"/>
            </a:lvl3pPr>
            <a:lvl4pPr>
              <a:defRPr sz="1199"/>
            </a:lvl4pPr>
            <a:lvl5pPr>
              <a:defRPr sz="1199"/>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Content Placeholder 2">
            <a:extLst>
              <a:ext uri="{FF2B5EF4-FFF2-40B4-BE49-F238E27FC236}">
                <a16:creationId xmlns:a16="http://schemas.microsoft.com/office/drawing/2014/main" id="{45EB8BB6-CC51-154F-8D4F-2EFE5D56AB88}"/>
              </a:ext>
            </a:extLst>
          </p:cNvPr>
          <p:cNvSpPr>
            <a:spLocks noGrp="1"/>
          </p:cNvSpPr>
          <p:nvPr>
            <p:ph idx="14"/>
          </p:nvPr>
        </p:nvSpPr>
        <p:spPr>
          <a:xfrm>
            <a:off x="7959697" y="2448000"/>
            <a:ext cx="3260600" cy="3696000"/>
          </a:xfrm>
        </p:spPr>
        <p:txBody>
          <a:bodyPr/>
          <a:lstStyle>
            <a:lvl1pPr>
              <a:defRPr sz="1199"/>
            </a:lvl1pPr>
            <a:lvl2pPr>
              <a:defRPr sz="1199"/>
            </a:lvl2pPr>
            <a:lvl3pPr>
              <a:defRPr sz="1199"/>
            </a:lvl3pPr>
            <a:lvl4pPr>
              <a:defRPr sz="1199"/>
            </a:lvl4pPr>
            <a:lvl5pPr>
              <a:defRPr sz="1199"/>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5" name="Content Placeholder 2">
            <a:extLst>
              <a:ext uri="{FF2B5EF4-FFF2-40B4-BE49-F238E27FC236}">
                <a16:creationId xmlns:a16="http://schemas.microsoft.com/office/drawing/2014/main" id="{C9261A85-ED44-FF45-97E6-1E342F61B3B8}"/>
              </a:ext>
            </a:extLst>
          </p:cNvPr>
          <p:cNvSpPr>
            <a:spLocks noGrp="1"/>
          </p:cNvSpPr>
          <p:nvPr>
            <p:ph idx="16"/>
          </p:nvPr>
        </p:nvSpPr>
        <p:spPr>
          <a:xfrm>
            <a:off x="4459349" y="2448000"/>
            <a:ext cx="3260600" cy="3696000"/>
          </a:xfrm>
        </p:spPr>
        <p:txBody>
          <a:bodyPr/>
          <a:lstStyle>
            <a:lvl1pPr>
              <a:defRPr sz="1199"/>
            </a:lvl1pPr>
            <a:lvl2pPr>
              <a:defRPr sz="1199"/>
            </a:lvl2pPr>
            <a:lvl3pPr>
              <a:defRPr sz="1199"/>
            </a:lvl3pPr>
            <a:lvl4pPr>
              <a:defRPr sz="1199"/>
            </a:lvl4pPr>
            <a:lvl5pPr>
              <a:defRPr sz="1199"/>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6" name="Text Placeholder 2">
            <a:extLst>
              <a:ext uri="{FF2B5EF4-FFF2-40B4-BE49-F238E27FC236}">
                <a16:creationId xmlns:a16="http://schemas.microsoft.com/office/drawing/2014/main" id="{C87FC86B-7438-BF40-841F-91978E0C6EE1}"/>
              </a:ext>
            </a:extLst>
          </p:cNvPr>
          <p:cNvSpPr>
            <a:spLocks noGrp="1"/>
          </p:cNvSpPr>
          <p:nvPr>
            <p:ph type="body" idx="17" hasCustomPrompt="1"/>
          </p:nvPr>
        </p:nvSpPr>
        <p:spPr>
          <a:xfrm>
            <a:off x="4459349" y="2016884"/>
            <a:ext cx="3260600" cy="336000"/>
          </a:xfrm>
        </p:spPr>
        <p:txBody>
          <a:bodyPr anchor="t" anchorCtr="0"/>
          <a:lstStyle>
            <a:lvl1pPr marL="0" indent="0">
              <a:buNone/>
              <a:defRPr sz="1598"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te bewerken</a:t>
            </a:r>
          </a:p>
        </p:txBody>
      </p:sp>
      <p:sp>
        <p:nvSpPr>
          <p:cNvPr id="17" name="Text Placeholder 2">
            <a:extLst>
              <a:ext uri="{FF2B5EF4-FFF2-40B4-BE49-F238E27FC236}">
                <a16:creationId xmlns:a16="http://schemas.microsoft.com/office/drawing/2014/main" id="{80D5BF12-A965-6749-81E8-ED8BB65FBA0E}"/>
              </a:ext>
            </a:extLst>
          </p:cNvPr>
          <p:cNvSpPr>
            <a:spLocks noGrp="1"/>
          </p:cNvSpPr>
          <p:nvPr>
            <p:ph type="body" idx="18" hasCustomPrompt="1"/>
          </p:nvPr>
        </p:nvSpPr>
        <p:spPr>
          <a:xfrm>
            <a:off x="7959697" y="2016884"/>
            <a:ext cx="3260600" cy="336000"/>
          </a:xfrm>
        </p:spPr>
        <p:txBody>
          <a:bodyPr anchor="t" anchorCtr="0"/>
          <a:lstStyle>
            <a:lvl1pPr marL="0" indent="0">
              <a:buNone/>
              <a:defRPr sz="1598"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te bewerken</a:t>
            </a:r>
          </a:p>
        </p:txBody>
      </p:sp>
    </p:spTree>
    <p:extLst>
      <p:ext uri="{BB962C8B-B14F-4D97-AF65-F5344CB8AC3E}">
        <p14:creationId xmlns:p14="http://schemas.microsoft.com/office/powerpoint/2010/main" val="41394365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wee kolommen met subkop">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958997" y="2016884"/>
            <a:ext cx="4986800" cy="336000"/>
          </a:xfrm>
        </p:spPr>
        <p:txBody>
          <a:bodyPr anchor="t" anchorCtr="0"/>
          <a:lstStyle>
            <a:lvl1pPr marL="0" indent="0">
              <a:buNone/>
              <a:defRPr sz="1598"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de tekst te bewerken</a:t>
            </a:r>
          </a:p>
        </p:txBody>
      </p:sp>
      <p:sp>
        <p:nvSpPr>
          <p:cNvPr id="7" name="Date Placeholder 6"/>
          <p:cNvSpPr>
            <a:spLocks noGrp="1"/>
          </p:cNvSpPr>
          <p:nvPr>
            <p:ph type="dt" sz="half" idx="10"/>
          </p:nvPr>
        </p:nvSpPr>
        <p:spPr/>
        <p:txBody>
          <a:bodyPr/>
          <a:lstStyle/>
          <a:p>
            <a:fld id="{86AF8E48-F2FB-43B6-A7B8-3BC01942CDA8}" type="datetime1">
              <a:rPr lang="nl-NL" smtClean="0"/>
              <a:t>13-1-2025</a:t>
            </a:fld>
            <a:endParaRPr lang="nl-NL"/>
          </a:p>
        </p:txBody>
      </p:sp>
      <p:sp>
        <p:nvSpPr>
          <p:cNvPr id="8" name="Footer Placeholder 7"/>
          <p:cNvSpPr>
            <a:spLocks noGrp="1"/>
          </p:cNvSpPr>
          <p:nvPr>
            <p:ph type="ftr" sz="quarter" idx="11"/>
          </p:nvPr>
        </p:nvSpPr>
        <p:spPr/>
        <p:txBody>
          <a:bodyPr/>
          <a:lstStyle/>
          <a:p>
            <a:r>
              <a:rPr lang="nl-NL"/>
              <a:t>Gezond en Actief Leven Akkoord</a:t>
            </a:r>
          </a:p>
        </p:txBody>
      </p:sp>
      <p:sp>
        <p:nvSpPr>
          <p:cNvPr id="9" name="Slide Number Placeholder 8"/>
          <p:cNvSpPr>
            <a:spLocks noGrp="1"/>
          </p:cNvSpPr>
          <p:nvPr>
            <p:ph type="sldNum" sz="quarter" idx="12"/>
          </p:nvPr>
        </p:nvSpPr>
        <p:spPr/>
        <p:txBody>
          <a:bodyPr/>
          <a:lstStyle/>
          <a:p>
            <a:fld id="{14F1411D-0280-154F-AEAC-4C20B7AA46B2}" type="slidenum">
              <a:rPr lang="nl-NL" smtClean="0"/>
              <a:t>‹nr.›</a:t>
            </a:fld>
            <a:endParaRPr lang="nl-NL"/>
          </a:p>
        </p:txBody>
      </p:sp>
      <p:sp>
        <p:nvSpPr>
          <p:cNvPr id="10" name="Title 1">
            <a:extLst>
              <a:ext uri="{FF2B5EF4-FFF2-40B4-BE49-F238E27FC236}">
                <a16:creationId xmlns:a16="http://schemas.microsoft.com/office/drawing/2014/main" id="{ADDD0928-A9C1-0D4B-9DA8-FD02FD8CE5AE}"/>
              </a:ext>
            </a:extLst>
          </p:cNvPr>
          <p:cNvSpPr>
            <a:spLocks noGrp="1"/>
          </p:cNvSpPr>
          <p:nvPr>
            <p:ph type="title"/>
          </p:nvPr>
        </p:nvSpPr>
        <p:spPr>
          <a:xfrm>
            <a:off x="959002" y="768000"/>
            <a:ext cx="10261296" cy="1152000"/>
          </a:xfrm>
        </p:spPr>
        <p:txBody>
          <a:bodyPr/>
          <a:lstStyle/>
          <a:p>
            <a:r>
              <a:rPr lang="nl-NL"/>
              <a:t>Klik om stijl te bewerken</a:t>
            </a:r>
            <a:endParaRPr lang="en-US"/>
          </a:p>
        </p:txBody>
      </p:sp>
      <p:sp>
        <p:nvSpPr>
          <p:cNvPr id="11" name="Content Placeholder 2">
            <a:extLst>
              <a:ext uri="{FF2B5EF4-FFF2-40B4-BE49-F238E27FC236}">
                <a16:creationId xmlns:a16="http://schemas.microsoft.com/office/drawing/2014/main" id="{7BAF31F0-F776-374E-A0F1-0E6949C7D250}"/>
              </a:ext>
            </a:extLst>
          </p:cNvPr>
          <p:cNvSpPr>
            <a:spLocks noGrp="1"/>
          </p:cNvSpPr>
          <p:nvPr>
            <p:ph idx="13"/>
          </p:nvPr>
        </p:nvSpPr>
        <p:spPr>
          <a:xfrm>
            <a:off x="959000" y="2448000"/>
            <a:ext cx="4986800" cy="3696000"/>
          </a:xfrm>
        </p:spPr>
        <p:txBody>
          <a:bodyPr/>
          <a:lstStyle>
            <a:lvl1pPr>
              <a:defRPr sz="1199"/>
            </a:lvl1pPr>
            <a:lvl2pPr>
              <a:defRPr sz="1199"/>
            </a:lvl2pPr>
            <a:lvl3pPr>
              <a:defRPr sz="1199"/>
            </a:lvl3pPr>
            <a:lvl4pPr>
              <a:defRPr sz="1199"/>
            </a:lvl4pPr>
            <a:lvl5pPr>
              <a:defRPr sz="1199"/>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Content Placeholder 2">
            <a:extLst>
              <a:ext uri="{FF2B5EF4-FFF2-40B4-BE49-F238E27FC236}">
                <a16:creationId xmlns:a16="http://schemas.microsoft.com/office/drawing/2014/main" id="{45EB8BB6-CC51-154F-8D4F-2EFE5D56AB88}"/>
              </a:ext>
            </a:extLst>
          </p:cNvPr>
          <p:cNvSpPr>
            <a:spLocks noGrp="1"/>
          </p:cNvSpPr>
          <p:nvPr>
            <p:ph idx="14"/>
          </p:nvPr>
        </p:nvSpPr>
        <p:spPr>
          <a:xfrm>
            <a:off x="6233503" y="2448000"/>
            <a:ext cx="4986800" cy="3696000"/>
          </a:xfrm>
        </p:spPr>
        <p:txBody>
          <a:bodyPr/>
          <a:lstStyle>
            <a:lvl1pPr>
              <a:defRPr sz="1199"/>
            </a:lvl1pPr>
            <a:lvl2pPr>
              <a:defRPr sz="1199"/>
            </a:lvl2pPr>
            <a:lvl3pPr>
              <a:defRPr sz="1199"/>
            </a:lvl3pPr>
            <a:lvl4pPr>
              <a:defRPr sz="1199"/>
            </a:lvl4pPr>
            <a:lvl5pPr>
              <a:defRPr sz="1199"/>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3" name="Text Placeholder 2">
            <a:extLst>
              <a:ext uri="{FF2B5EF4-FFF2-40B4-BE49-F238E27FC236}">
                <a16:creationId xmlns:a16="http://schemas.microsoft.com/office/drawing/2014/main" id="{2605DF7F-7F14-1041-82B7-A5DA5542251F}"/>
              </a:ext>
            </a:extLst>
          </p:cNvPr>
          <p:cNvSpPr>
            <a:spLocks noGrp="1"/>
          </p:cNvSpPr>
          <p:nvPr>
            <p:ph type="body" idx="15" hasCustomPrompt="1"/>
          </p:nvPr>
        </p:nvSpPr>
        <p:spPr>
          <a:xfrm>
            <a:off x="6233503" y="2016885"/>
            <a:ext cx="4986800" cy="336000"/>
          </a:xfrm>
        </p:spPr>
        <p:txBody>
          <a:bodyPr anchor="t" anchorCtr="0"/>
          <a:lstStyle>
            <a:lvl1pPr marL="0" indent="0">
              <a:buNone/>
              <a:defRPr sz="1598"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de tekst te bewerken</a:t>
            </a:r>
          </a:p>
        </p:txBody>
      </p:sp>
    </p:spTree>
    <p:extLst>
      <p:ext uri="{BB962C8B-B14F-4D97-AF65-F5344CB8AC3E}">
        <p14:creationId xmlns:p14="http://schemas.microsoft.com/office/powerpoint/2010/main" val="30771218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ekst en streamer 1">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427F158D-E3C5-2048-8947-46DF26820943}"/>
              </a:ext>
            </a:extLst>
          </p:cNvPr>
          <p:cNvSpPr/>
          <p:nvPr userDrawn="1"/>
        </p:nvSpPr>
        <p:spPr>
          <a:xfrm>
            <a:off x="6089649" y="0"/>
            <a:ext cx="6089650" cy="68580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4"/>
              </a:gs>
              <a:gs pos="99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2" name="Title 1"/>
          <p:cNvSpPr>
            <a:spLocks noGrp="1"/>
          </p:cNvSpPr>
          <p:nvPr>
            <p:ph type="title"/>
          </p:nvPr>
        </p:nvSpPr>
        <p:spPr>
          <a:xfrm>
            <a:off x="959003"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lvl1pPr>
              <a:defRPr>
                <a:solidFill>
                  <a:schemeClr val="tx2"/>
                </a:solidFill>
              </a:defRPr>
            </a:lvl1pPr>
          </a:lstStyle>
          <a:p>
            <a:fld id="{8A932A6D-C9C8-4AE0-843D-9798E266EE3B}" type="datetime1">
              <a:rPr lang="nl-NL" smtClean="0"/>
              <a:t>13-1-2025</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14F1411D-0280-154F-AEAC-4C20B7AA46B2}" type="slidenum">
              <a:rPr lang="nl-NL" smtClean="0"/>
              <a:pPr/>
              <a:t>‹nr.›</a:t>
            </a:fld>
            <a:endParaRPr lang="nl-NL"/>
          </a:p>
        </p:txBody>
      </p:sp>
      <p:sp>
        <p:nvSpPr>
          <p:cNvPr id="9" name="Text Placeholder 3">
            <a:extLst>
              <a:ext uri="{FF2B5EF4-FFF2-40B4-BE49-F238E27FC236}">
                <a16:creationId xmlns:a16="http://schemas.microsoft.com/office/drawing/2014/main" id="{8EF4773B-E002-0347-9E00-CDF8164E4FDC}"/>
              </a:ext>
            </a:extLst>
          </p:cNvPr>
          <p:cNvSpPr>
            <a:spLocks noGrp="1"/>
          </p:cNvSpPr>
          <p:nvPr>
            <p:ph type="body" sz="half" idx="2"/>
          </p:nvPr>
        </p:nvSpPr>
        <p:spPr>
          <a:xfrm>
            <a:off x="958995" y="2208001"/>
            <a:ext cx="4123700" cy="3935999"/>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0" name="Text Placeholder 3">
            <a:extLst>
              <a:ext uri="{FF2B5EF4-FFF2-40B4-BE49-F238E27FC236}">
                <a16:creationId xmlns:a16="http://schemas.microsoft.com/office/drawing/2014/main" id="{0748BA84-C33A-A042-912F-611D92D507D0}"/>
              </a:ext>
            </a:extLst>
          </p:cNvPr>
          <p:cNvSpPr>
            <a:spLocks noGrp="1"/>
          </p:cNvSpPr>
          <p:nvPr>
            <p:ph type="body" sz="half" idx="13"/>
          </p:nvPr>
        </p:nvSpPr>
        <p:spPr>
          <a:xfrm>
            <a:off x="6473248" y="1200001"/>
            <a:ext cx="4747049" cy="3935999"/>
          </a:xfrm>
        </p:spPr>
        <p:txBody>
          <a:bodyPr/>
          <a:lstStyle>
            <a:lvl1pPr marL="0" indent="0">
              <a:lnSpc>
                <a:spcPct val="100000"/>
              </a:lnSpc>
              <a:buNone/>
              <a:defRPr sz="3729" b="1">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36593551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ekst en streamer 2">
    <p:spTree>
      <p:nvGrpSpPr>
        <p:cNvPr id="1" name=""/>
        <p:cNvGrpSpPr/>
        <p:nvPr/>
      </p:nvGrpSpPr>
      <p:grpSpPr>
        <a:xfrm>
          <a:off x="0" y="0"/>
          <a:ext cx="0" cy="0"/>
          <a:chOff x="0" y="0"/>
          <a:chExt cx="0" cy="0"/>
        </a:xfrm>
      </p:grpSpPr>
      <p:sp>
        <p:nvSpPr>
          <p:cNvPr id="15" name="Vrije vorm 14">
            <a:extLst>
              <a:ext uri="{FF2B5EF4-FFF2-40B4-BE49-F238E27FC236}">
                <a16:creationId xmlns:a16="http://schemas.microsoft.com/office/drawing/2014/main" id="{B1F4FA5B-E497-2642-BED5-3A0A7031A26D}"/>
              </a:ext>
            </a:extLst>
          </p:cNvPr>
          <p:cNvSpPr/>
          <p:nvPr userDrawn="1"/>
        </p:nvSpPr>
        <p:spPr>
          <a:xfrm>
            <a:off x="6089649" y="0"/>
            <a:ext cx="6089650" cy="68580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2"/>
              </a:gs>
              <a:gs pos="98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2" name="Title 1"/>
          <p:cNvSpPr>
            <a:spLocks noGrp="1"/>
          </p:cNvSpPr>
          <p:nvPr>
            <p:ph type="title"/>
          </p:nvPr>
        </p:nvSpPr>
        <p:spPr>
          <a:xfrm>
            <a:off x="959003"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CC515CDD-857A-43C3-AEDF-51A436C8CA69}" type="datetime1">
              <a:rPr lang="nl-NL" smtClean="0"/>
              <a:t>13-1-2025</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10" name="Text Placeholder 3">
            <a:extLst>
              <a:ext uri="{FF2B5EF4-FFF2-40B4-BE49-F238E27FC236}">
                <a16:creationId xmlns:a16="http://schemas.microsoft.com/office/drawing/2014/main" id="{6ACC3963-9588-6A42-8AB4-A14CC662B009}"/>
              </a:ext>
            </a:extLst>
          </p:cNvPr>
          <p:cNvSpPr>
            <a:spLocks noGrp="1"/>
          </p:cNvSpPr>
          <p:nvPr>
            <p:ph type="body" sz="half" idx="2"/>
          </p:nvPr>
        </p:nvSpPr>
        <p:spPr>
          <a:xfrm>
            <a:off x="958995" y="2208001"/>
            <a:ext cx="4123700" cy="3935999"/>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1" name="Text Placeholder 3">
            <a:extLst>
              <a:ext uri="{FF2B5EF4-FFF2-40B4-BE49-F238E27FC236}">
                <a16:creationId xmlns:a16="http://schemas.microsoft.com/office/drawing/2014/main" id="{77457137-B10F-2B43-8A15-1B4C8AA1B101}"/>
              </a:ext>
            </a:extLst>
          </p:cNvPr>
          <p:cNvSpPr>
            <a:spLocks noGrp="1"/>
          </p:cNvSpPr>
          <p:nvPr>
            <p:ph type="body" sz="half" idx="13"/>
          </p:nvPr>
        </p:nvSpPr>
        <p:spPr>
          <a:xfrm>
            <a:off x="6473248" y="1200001"/>
            <a:ext cx="4747049" cy="3935999"/>
          </a:xfrm>
        </p:spPr>
        <p:txBody>
          <a:bodyPr/>
          <a:lstStyle>
            <a:lvl1pPr marL="0" indent="0">
              <a:lnSpc>
                <a:spcPct val="100000"/>
              </a:lnSpc>
              <a:buNone/>
              <a:defRPr sz="3729" b="1">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703789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elpagina blauw">
    <p:spTree>
      <p:nvGrpSpPr>
        <p:cNvPr id="1" name=""/>
        <p:cNvGrpSpPr/>
        <p:nvPr/>
      </p:nvGrpSpPr>
      <p:grpSpPr>
        <a:xfrm>
          <a:off x="0" y="0"/>
          <a:ext cx="0" cy="0"/>
          <a:chOff x="0" y="0"/>
          <a:chExt cx="0" cy="0"/>
        </a:xfrm>
      </p:grpSpPr>
      <p:sp>
        <p:nvSpPr>
          <p:cNvPr id="6" name="Rectangle 10">
            <a:extLst>
              <a:ext uri="{FF2B5EF4-FFF2-40B4-BE49-F238E27FC236}">
                <a16:creationId xmlns:a16="http://schemas.microsoft.com/office/drawing/2014/main" id="{1088F022-000B-6D4C-AFB6-18C97BF48097}"/>
              </a:ext>
            </a:extLst>
          </p:cNvPr>
          <p:cNvSpPr/>
          <p:nvPr userDrawn="1"/>
        </p:nvSpPr>
        <p:spPr>
          <a:xfrm>
            <a:off x="0" y="0"/>
            <a:ext cx="12179300" cy="6858000"/>
          </a:xfrm>
          <a:prstGeom prst="rect">
            <a:avLst/>
          </a:prstGeom>
          <a:solidFill>
            <a:srgbClr val="C2D2C7"/>
          </a:solidFill>
          <a:ln w="3175">
            <a:solidFill>
              <a:schemeClr val="accent1"/>
            </a:solid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8" name="Picture 13" descr="logo_pijl_oranje_fc.eps">
            <a:extLst>
              <a:ext uri="{FF2B5EF4-FFF2-40B4-BE49-F238E27FC236}">
                <a16:creationId xmlns:a16="http://schemas.microsoft.com/office/drawing/2014/main" id="{4C170D7F-8938-A240-80F8-F42CE7604C2E}"/>
              </a:ext>
            </a:extLst>
          </p:cNvPr>
          <p:cNvPicPr>
            <a:picLocks noChangeAspect="1"/>
          </p:cNvPicPr>
          <p:nvPr userDrawn="1"/>
        </p:nvPicPr>
        <mc:AlternateContent xmlns:mc="http://schemas.openxmlformats.org/markup-compatibility/2006">
          <mc:Choice xmlns="" xmlns:ma="http://schemas.microsoft.com/office/mac/drawingml/2008/main" xmlns:mv="urn:schemas-microsoft-com:mac:vml"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a:p>
        </p:txBody>
      </p:sp>
      <p:sp>
        <p:nvSpPr>
          <p:cNvPr id="7" name="Titel 1">
            <a:extLst>
              <a:ext uri="{FF2B5EF4-FFF2-40B4-BE49-F238E27FC236}">
                <a16:creationId xmlns:a16="http://schemas.microsoft.com/office/drawing/2014/main" id="{C327D880-BB20-9B4A-AC6D-802D36F1E691}"/>
              </a:ext>
            </a:extLst>
          </p:cNvPr>
          <p:cNvSpPr>
            <a:spLocks noGrp="1"/>
          </p:cNvSpPr>
          <p:nvPr>
            <p:ph type="title" hasCustomPrompt="1"/>
          </p:nvPr>
        </p:nvSpPr>
        <p:spPr>
          <a:xfrm>
            <a:off x="0" y="1207876"/>
            <a:ext cx="12179299" cy="4320479"/>
          </a:xfrm>
          <a:prstGeom prst="rect">
            <a:avLst/>
          </a:prstGeom>
        </p:spPr>
        <p:txBody>
          <a:bodyPr anchor="ctr" anchorCtr="0"/>
          <a:lstStyle>
            <a:lvl1pPr>
              <a:defRPr sz="3600" b="1" i="0">
                <a:solidFill>
                  <a:srgbClr val="26384B"/>
                </a:solidFill>
                <a:latin typeface="Montserrat" pitchFamily="2" charset="77"/>
              </a:defRPr>
            </a:lvl1pPr>
          </a:lstStyle>
          <a:p>
            <a:r>
              <a:rPr lang="nl-NL"/>
              <a:t>Titeltekst</a:t>
            </a:r>
          </a:p>
        </p:txBody>
      </p:sp>
    </p:spTree>
    <p:extLst>
      <p:ext uri="{BB962C8B-B14F-4D97-AF65-F5344CB8AC3E}">
        <p14:creationId xmlns:p14="http://schemas.microsoft.com/office/powerpoint/2010/main" val="22968151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ekst en streamer 3">
    <p:spTree>
      <p:nvGrpSpPr>
        <p:cNvPr id="1" name=""/>
        <p:cNvGrpSpPr/>
        <p:nvPr/>
      </p:nvGrpSpPr>
      <p:grpSpPr>
        <a:xfrm>
          <a:off x="0" y="0"/>
          <a:ext cx="0" cy="0"/>
          <a:chOff x="0" y="0"/>
          <a:chExt cx="0" cy="0"/>
        </a:xfrm>
      </p:grpSpPr>
      <p:sp>
        <p:nvSpPr>
          <p:cNvPr id="15" name="Vrije vorm 14">
            <a:extLst>
              <a:ext uri="{FF2B5EF4-FFF2-40B4-BE49-F238E27FC236}">
                <a16:creationId xmlns:a16="http://schemas.microsoft.com/office/drawing/2014/main" id="{E7D15197-E6D8-4D46-97D4-AC636CA495EF}"/>
              </a:ext>
            </a:extLst>
          </p:cNvPr>
          <p:cNvSpPr/>
          <p:nvPr userDrawn="1"/>
        </p:nvSpPr>
        <p:spPr>
          <a:xfrm>
            <a:off x="6089649" y="0"/>
            <a:ext cx="6089650" cy="68580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2" name="Title 1"/>
          <p:cNvSpPr>
            <a:spLocks noGrp="1"/>
          </p:cNvSpPr>
          <p:nvPr>
            <p:ph type="title"/>
          </p:nvPr>
        </p:nvSpPr>
        <p:spPr>
          <a:xfrm>
            <a:off x="959003"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lvl1pPr>
              <a:defRPr>
                <a:solidFill>
                  <a:schemeClr val="tx2"/>
                </a:solidFill>
              </a:defRPr>
            </a:lvl1pPr>
          </a:lstStyle>
          <a:p>
            <a:fld id="{061D83FD-5255-4DD8-96B4-BC545F4F1894}" type="datetime1">
              <a:rPr lang="nl-NL" smtClean="0"/>
              <a:t>13-1-2025</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14F1411D-0280-154F-AEAC-4C20B7AA46B2}" type="slidenum">
              <a:rPr lang="nl-NL" smtClean="0"/>
              <a:pPr/>
              <a:t>‹nr.›</a:t>
            </a:fld>
            <a:endParaRPr lang="nl-NL"/>
          </a:p>
        </p:txBody>
      </p:sp>
      <p:sp>
        <p:nvSpPr>
          <p:cNvPr id="10" name="Text Placeholder 3">
            <a:extLst>
              <a:ext uri="{FF2B5EF4-FFF2-40B4-BE49-F238E27FC236}">
                <a16:creationId xmlns:a16="http://schemas.microsoft.com/office/drawing/2014/main" id="{07A7DC2A-C756-0948-8B2F-E1E7F2D43BA3}"/>
              </a:ext>
            </a:extLst>
          </p:cNvPr>
          <p:cNvSpPr>
            <a:spLocks noGrp="1"/>
          </p:cNvSpPr>
          <p:nvPr>
            <p:ph type="body" sz="half" idx="2"/>
          </p:nvPr>
        </p:nvSpPr>
        <p:spPr>
          <a:xfrm>
            <a:off x="958995" y="2208001"/>
            <a:ext cx="4123700" cy="3935999"/>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1" name="Text Placeholder 3">
            <a:extLst>
              <a:ext uri="{FF2B5EF4-FFF2-40B4-BE49-F238E27FC236}">
                <a16:creationId xmlns:a16="http://schemas.microsoft.com/office/drawing/2014/main" id="{7E129C27-8A04-AC4B-84B3-C2E4672497D1}"/>
              </a:ext>
            </a:extLst>
          </p:cNvPr>
          <p:cNvSpPr>
            <a:spLocks noGrp="1"/>
          </p:cNvSpPr>
          <p:nvPr>
            <p:ph type="body" sz="half" idx="13"/>
          </p:nvPr>
        </p:nvSpPr>
        <p:spPr>
          <a:xfrm>
            <a:off x="6473248" y="1200001"/>
            <a:ext cx="4747049" cy="3935999"/>
          </a:xfrm>
        </p:spPr>
        <p:txBody>
          <a:bodyPr/>
          <a:lstStyle>
            <a:lvl1pPr marL="0" indent="0">
              <a:lnSpc>
                <a:spcPct val="100000"/>
              </a:lnSpc>
              <a:buNone/>
              <a:defRPr sz="3729" b="1">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38484074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ekst rechts en streamer 1">
    <p:spTree>
      <p:nvGrpSpPr>
        <p:cNvPr id="1" name=""/>
        <p:cNvGrpSpPr/>
        <p:nvPr/>
      </p:nvGrpSpPr>
      <p:grpSpPr>
        <a:xfrm>
          <a:off x="0" y="0"/>
          <a:ext cx="0" cy="0"/>
          <a:chOff x="0" y="0"/>
          <a:chExt cx="0" cy="0"/>
        </a:xfrm>
      </p:grpSpPr>
      <p:sp>
        <p:nvSpPr>
          <p:cNvPr id="11" name="Vrije vorm 10">
            <a:extLst>
              <a:ext uri="{FF2B5EF4-FFF2-40B4-BE49-F238E27FC236}">
                <a16:creationId xmlns:a16="http://schemas.microsoft.com/office/drawing/2014/main" id="{9BF10B72-8B43-144C-90A1-7955E56D624F}"/>
              </a:ext>
            </a:extLst>
          </p:cNvPr>
          <p:cNvSpPr/>
          <p:nvPr userDrawn="1"/>
        </p:nvSpPr>
        <p:spPr>
          <a:xfrm>
            <a:off x="0" y="1"/>
            <a:ext cx="608965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4"/>
              </a:gs>
              <a:gs pos="98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2" name="Title 1"/>
          <p:cNvSpPr>
            <a:spLocks noGrp="1"/>
          </p:cNvSpPr>
          <p:nvPr>
            <p:ph type="title"/>
          </p:nvPr>
        </p:nvSpPr>
        <p:spPr>
          <a:xfrm>
            <a:off x="7096596"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p>
            <a:fld id="{13B3C2DD-0E8A-4D3E-815F-E5CFAE93208C}" type="datetime1">
              <a:rPr lang="nl-NL" smtClean="0"/>
              <a:t>13-1-2025</a:t>
            </a:fld>
            <a:endParaRPr lang="nl-NL"/>
          </a:p>
        </p:txBody>
      </p:sp>
      <p:sp>
        <p:nvSpPr>
          <p:cNvPr id="5" name="Footer Placeholder 4"/>
          <p:cNvSpPr>
            <a:spLocks noGrp="1"/>
          </p:cNvSpPr>
          <p:nvPr>
            <p:ph type="ftr" sz="quarter" idx="11"/>
          </p:nvPr>
        </p:nvSpPr>
        <p:spPr/>
        <p:txBody>
          <a:bodyPr/>
          <a:lstStyle>
            <a:lvl1pPr>
              <a:defRPr>
                <a:solidFill>
                  <a:schemeClr val="tx2"/>
                </a:solidFill>
              </a:defRPr>
            </a:lvl1p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8" name="Text Placeholder 3">
            <a:extLst>
              <a:ext uri="{FF2B5EF4-FFF2-40B4-BE49-F238E27FC236}">
                <a16:creationId xmlns:a16="http://schemas.microsoft.com/office/drawing/2014/main" id="{76032EC9-BF10-7447-9318-756EA76C37FD}"/>
              </a:ext>
            </a:extLst>
          </p:cNvPr>
          <p:cNvSpPr>
            <a:spLocks noGrp="1"/>
          </p:cNvSpPr>
          <p:nvPr>
            <p:ph type="body" sz="half" idx="2"/>
          </p:nvPr>
        </p:nvSpPr>
        <p:spPr>
          <a:xfrm>
            <a:off x="7096588" y="2208001"/>
            <a:ext cx="4123700" cy="3935999"/>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3" name="Text Placeholder 3">
            <a:extLst>
              <a:ext uri="{FF2B5EF4-FFF2-40B4-BE49-F238E27FC236}">
                <a16:creationId xmlns:a16="http://schemas.microsoft.com/office/drawing/2014/main" id="{679A2BB6-CC69-D44C-BB7F-650BD247AB38}"/>
              </a:ext>
            </a:extLst>
          </p:cNvPr>
          <p:cNvSpPr>
            <a:spLocks noGrp="1"/>
          </p:cNvSpPr>
          <p:nvPr>
            <p:ph type="body" sz="half" idx="13"/>
          </p:nvPr>
        </p:nvSpPr>
        <p:spPr>
          <a:xfrm>
            <a:off x="959001" y="1200001"/>
            <a:ext cx="4747049" cy="3935999"/>
          </a:xfrm>
        </p:spPr>
        <p:txBody>
          <a:bodyPr/>
          <a:lstStyle>
            <a:lvl1pPr marL="0" indent="0">
              <a:lnSpc>
                <a:spcPct val="100000"/>
              </a:lnSpc>
              <a:buNone/>
              <a:defRPr sz="3729" b="1">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13941757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ekst rechts en streamer 2">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4B6EE84E-A45E-674B-AD12-A5C2544FC93A}"/>
              </a:ext>
            </a:extLst>
          </p:cNvPr>
          <p:cNvSpPr/>
          <p:nvPr userDrawn="1"/>
        </p:nvSpPr>
        <p:spPr>
          <a:xfrm>
            <a:off x="0" y="1"/>
            <a:ext cx="608965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2"/>
              </a:gs>
              <a:gs pos="98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2" name="Title 1"/>
          <p:cNvSpPr>
            <a:spLocks noGrp="1"/>
          </p:cNvSpPr>
          <p:nvPr>
            <p:ph type="title"/>
          </p:nvPr>
        </p:nvSpPr>
        <p:spPr>
          <a:xfrm>
            <a:off x="7096596"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p>
            <a:fld id="{91B31090-86DF-4503-A8B6-963C60289908}" type="datetime1">
              <a:rPr lang="nl-NL" smtClean="0"/>
              <a:t>13-1-2025</a:t>
            </a:fld>
            <a:endParaRPr lang="nl-NL"/>
          </a:p>
        </p:txBody>
      </p:sp>
      <p:sp>
        <p:nvSpPr>
          <p:cNvPr id="5" name="Footer Placeholder 4"/>
          <p:cNvSpPr>
            <a:spLocks noGrp="1"/>
          </p:cNvSpPr>
          <p:nvPr>
            <p:ph type="ftr" sz="quarter" idx="11"/>
          </p:nvPr>
        </p:nvSpPr>
        <p:spPr/>
        <p:txBody>
          <a:bodyPr/>
          <a:lstStyle>
            <a:lvl1pPr>
              <a:defRPr>
                <a:solidFill>
                  <a:schemeClr val="bg1"/>
                </a:solidFill>
              </a:defRPr>
            </a:lvl1p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0" name="Text Placeholder 3">
            <a:extLst>
              <a:ext uri="{FF2B5EF4-FFF2-40B4-BE49-F238E27FC236}">
                <a16:creationId xmlns:a16="http://schemas.microsoft.com/office/drawing/2014/main" id="{009543C0-73B1-0642-A350-CCDB2815547B}"/>
              </a:ext>
            </a:extLst>
          </p:cNvPr>
          <p:cNvSpPr>
            <a:spLocks noGrp="1"/>
          </p:cNvSpPr>
          <p:nvPr>
            <p:ph type="body" sz="half" idx="2"/>
          </p:nvPr>
        </p:nvSpPr>
        <p:spPr>
          <a:xfrm>
            <a:off x="7096588" y="2208001"/>
            <a:ext cx="4123700" cy="3935999"/>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4" name="Text Placeholder 3">
            <a:extLst>
              <a:ext uri="{FF2B5EF4-FFF2-40B4-BE49-F238E27FC236}">
                <a16:creationId xmlns:a16="http://schemas.microsoft.com/office/drawing/2014/main" id="{3E6C3C8C-0568-794A-806B-6747596AC2FB}"/>
              </a:ext>
            </a:extLst>
          </p:cNvPr>
          <p:cNvSpPr>
            <a:spLocks noGrp="1"/>
          </p:cNvSpPr>
          <p:nvPr>
            <p:ph type="body" sz="half" idx="13"/>
          </p:nvPr>
        </p:nvSpPr>
        <p:spPr>
          <a:xfrm>
            <a:off x="959001" y="1200001"/>
            <a:ext cx="4747049" cy="3935999"/>
          </a:xfrm>
        </p:spPr>
        <p:txBody>
          <a:bodyPr/>
          <a:lstStyle>
            <a:lvl1pPr marL="0" indent="0">
              <a:lnSpc>
                <a:spcPct val="100000"/>
              </a:lnSpc>
              <a:buNone/>
              <a:defRPr sz="3729" b="1">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19120627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ekst rechts en streamer 3">
    <p:spTree>
      <p:nvGrpSpPr>
        <p:cNvPr id="1" name=""/>
        <p:cNvGrpSpPr/>
        <p:nvPr/>
      </p:nvGrpSpPr>
      <p:grpSpPr>
        <a:xfrm>
          <a:off x="0" y="0"/>
          <a:ext cx="0" cy="0"/>
          <a:chOff x="0" y="0"/>
          <a:chExt cx="0" cy="0"/>
        </a:xfrm>
      </p:grpSpPr>
      <p:sp>
        <p:nvSpPr>
          <p:cNvPr id="15" name="Vrije vorm 14">
            <a:extLst>
              <a:ext uri="{FF2B5EF4-FFF2-40B4-BE49-F238E27FC236}">
                <a16:creationId xmlns:a16="http://schemas.microsoft.com/office/drawing/2014/main" id="{C06382F5-0D5A-664D-8FB2-F36F4AC0D9F4}"/>
              </a:ext>
            </a:extLst>
          </p:cNvPr>
          <p:cNvSpPr/>
          <p:nvPr userDrawn="1"/>
        </p:nvSpPr>
        <p:spPr>
          <a:xfrm>
            <a:off x="0" y="1"/>
            <a:ext cx="608965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2" name="Title 1"/>
          <p:cNvSpPr>
            <a:spLocks noGrp="1"/>
          </p:cNvSpPr>
          <p:nvPr>
            <p:ph type="title"/>
          </p:nvPr>
        </p:nvSpPr>
        <p:spPr>
          <a:xfrm>
            <a:off x="7096596" y="768000"/>
            <a:ext cx="4123700" cy="1152000"/>
          </a:xfrm>
        </p:spPr>
        <p:txBody>
          <a:bodyPr anchor="b" anchorCtr="0"/>
          <a:lstStyle/>
          <a:p>
            <a:r>
              <a:rPr lang="nl-NL"/>
              <a:t>Klik om stijl te bewerken</a:t>
            </a:r>
            <a:endParaRPr lang="en-US"/>
          </a:p>
        </p:txBody>
      </p:sp>
      <p:sp>
        <p:nvSpPr>
          <p:cNvPr id="4" name="Date Placeholder 3"/>
          <p:cNvSpPr>
            <a:spLocks noGrp="1"/>
          </p:cNvSpPr>
          <p:nvPr>
            <p:ph type="dt" sz="half" idx="10"/>
          </p:nvPr>
        </p:nvSpPr>
        <p:spPr/>
        <p:txBody>
          <a:bodyPr/>
          <a:lstStyle/>
          <a:p>
            <a:fld id="{259B46CD-1C1F-4736-A32C-1EE1E21C860E}" type="datetime1">
              <a:rPr lang="nl-NL" smtClean="0"/>
              <a:t>13-1-2025</a:t>
            </a:fld>
            <a:endParaRPr lang="nl-NL"/>
          </a:p>
        </p:txBody>
      </p:sp>
      <p:sp>
        <p:nvSpPr>
          <p:cNvPr id="5" name="Footer Placeholder 4"/>
          <p:cNvSpPr>
            <a:spLocks noGrp="1"/>
          </p:cNvSpPr>
          <p:nvPr>
            <p:ph type="ftr" sz="quarter" idx="11"/>
          </p:nvPr>
        </p:nvSpPr>
        <p:spPr/>
        <p:txBody>
          <a:bodyPr/>
          <a:lstStyle>
            <a:lvl1pPr>
              <a:defRPr>
                <a:solidFill>
                  <a:schemeClr val="tx2"/>
                </a:solidFill>
              </a:defRPr>
            </a:lvl1p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0" name="Text Placeholder 3">
            <a:extLst>
              <a:ext uri="{FF2B5EF4-FFF2-40B4-BE49-F238E27FC236}">
                <a16:creationId xmlns:a16="http://schemas.microsoft.com/office/drawing/2014/main" id="{8739DC4D-F9FB-5A4F-88E9-4950FDEE70E7}"/>
              </a:ext>
            </a:extLst>
          </p:cNvPr>
          <p:cNvSpPr>
            <a:spLocks noGrp="1"/>
          </p:cNvSpPr>
          <p:nvPr>
            <p:ph type="body" sz="half" idx="2"/>
          </p:nvPr>
        </p:nvSpPr>
        <p:spPr>
          <a:xfrm>
            <a:off x="7096588" y="2208001"/>
            <a:ext cx="4123700" cy="3935999"/>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2" name="Text Placeholder 3">
            <a:extLst>
              <a:ext uri="{FF2B5EF4-FFF2-40B4-BE49-F238E27FC236}">
                <a16:creationId xmlns:a16="http://schemas.microsoft.com/office/drawing/2014/main" id="{7D08273E-77D4-3F45-A363-EEF7AA05F362}"/>
              </a:ext>
            </a:extLst>
          </p:cNvPr>
          <p:cNvSpPr>
            <a:spLocks noGrp="1"/>
          </p:cNvSpPr>
          <p:nvPr>
            <p:ph type="body" sz="half" idx="13"/>
          </p:nvPr>
        </p:nvSpPr>
        <p:spPr>
          <a:xfrm>
            <a:off x="959001" y="1200001"/>
            <a:ext cx="4747049" cy="3935999"/>
          </a:xfrm>
        </p:spPr>
        <p:txBody>
          <a:bodyPr/>
          <a:lstStyle>
            <a:lvl1pPr marL="0" indent="0">
              <a:lnSpc>
                <a:spcPct val="100000"/>
              </a:lnSpc>
              <a:buNone/>
              <a:defRPr sz="3729" b="1">
                <a:solidFill>
                  <a:schemeClr val="tx2"/>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Tree>
    <p:extLst>
      <p:ext uri="{BB962C8B-B14F-4D97-AF65-F5344CB8AC3E}">
        <p14:creationId xmlns:p14="http://schemas.microsoft.com/office/powerpoint/2010/main" val="17057595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Vier kolomme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580267" y="1920000"/>
            <a:ext cx="815150" cy="816000"/>
          </a:xfrm>
          <a:noFill/>
        </p:spPr>
        <p:txBody>
          <a:bodyPr lIns="36000" tIns="36000" rIns="36000" anchor="t"/>
          <a:lstStyle>
            <a:lvl1pPr marL="0" indent="0" algn="ctr">
              <a:lnSpc>
                <a:spcPct val="100000"/>
              </a:lnSpc>
              <a:spcBef>
                <a:spcPts val="0"/>
              </a:spcBef>
              <a:buNone/>
              <a:defRPr sz="1066">
                <a:solidFill>
                  <a:schemeClr val="bg1"/>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959000" y="3840000"/>
            <a:ext cx="2397500" cy="2304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7DF82297-4F0E-4D42-BC65-752A593CE609}" type="datetime1">
              <a:rPr lang="nl-NL" smtClean="0"/>
              <a:t>13-1-2025</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959002" y="768000"/>
            <a:ext cx="10261296" cy="1152000"/>
          </a:xfrm>
        </p:spPr>
        <p:txBody>
          <a:bodyPr/>
          <a:lstStyle/>
          <a:p>
            <a:r>
              <a:rPr lang="nl-NL"/>
              <a:t>Klik om stijl te bewerken</a:t>
            </a:r>
            <a:endParaRPr lang="en-US"/>
          </a:p>
        </p:txBody>
      </p:sp>
      <p:sp>
        <p:nvSpPr>
          <p:cNvPr id="14" name="Text Placeholder 3">
            <a:extLst>
              <a:ext uri="{FF2B5EF4-FFF2-40B4-BE49-F238E27FC236}">
                <a16:creationId xmlns:a16="http://schemas.microsoft.com/office/drawing/2014/main" id="{A2C7DB8E-544B-3B4B-BE95-48DE459A6C9C}"/>
              </a:ext>
            </a:extLst>
          </p:cNvPr>
          <p:cNvSpPr>
            <a:spLocks noGrp="1"/>
          </p:cNvSpPr>
          <p:nvPr>
            <p:ph type="body" sz="half" idx="13"/>
          </p:nvPr>
        </p:nvSpPr>
        <p:spPr>
          <a:xfrm>
            <a:off x="8822799" y="3840000"/>
            <a:ext cx="2397500" cy="2304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5" name="Text Placeholder 3">
            <a:extLst>
              <a:ext uri="{FF2B5EF4-FFF2-40B4-BE49-F238E27FC236}">
                <a16:creationId xmlns:a16="http://schemas.microsoft.com/office/drawing/2014/main" id="{C64BE5B4-483D-E342-AB6B-F0A632DA7930}"/>
              </a:ext>
            </a:extLst>
          </p:cNvPr>
          <p:cNvSpPr>
            <a:spLocks noGrp="1"/>
          </p:cNvSpPr>
          <p:nvPr>
            <p:ph type="body" sz="half" idx="14"/>
          </p:nvPr>
        </p:nvSpPr>
        <p:spPr>
          <a:xfrm>
            <a:off x="3580267" y="3840000"/>
            <a:ext cx="2397500" cy="2304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6" name="Text Placeholder 3">
            <a:extLst>
              <a:ext uri="{FF2B5EF4-FFF2-40B4-BE49-F238E27FC236}">
                <a16:creationId xmlns:a16="http://schemas.microsoft.com/office/drawing/2014/main" id="{6C736109-68E7-6C46-97E0-BA7964FCC797}"/>
              </a:ext>
            </a:extLst>
          </p:cNvPr>
          <p:cNvSpPr>
            <a:spLocks noGrp="1"/>
          </p:cNvSpPr>
          <p:nvPr>
            <p:ph type="body" sz="half" idx="15"/>
          </p:nvPr>
        </p:nvSpPr>
        <p:spPr>
          <a:xfrm>
            <a:off x="6201533" y="3840000"/>
            <a:ext cx="2397500" cy="2304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8" name="Text Placeholder 2">
            <a:extLst>
              <a:ext uri="{FF2B5EF4-FFF2-40B4-BE49-F238E27FC236}">
                <a16:creationId xmlns:a16="http://schemas.microsoft.com/office/drawing/2014/main" id="{C04076AE-5FDC-3045-8738-962478BA6FD8}"/>
              </a:ext>
            </a:extLst>
          </p:cNvPr>
          <p:cNvSpPr>
            <a:spLocks noGrp="1"/>
          </p:cNvSpPr>
          <p:nvPr>
            <p:ph type="body" idx="16" hasCustomPrompt="1"/>
          </p:nvPr>
        </p:nvSpPr>
        <p:spPr>
          <a:xfrm>
            <a:off x="958997" y="2832000"/>
            <a:ext cx="2397500" cy="720000"/>
          </a:xfrm>
        </p:spPr>
        <p:txBody>
          <a:bodyPr anchor="t" anchorCtr="0"/>
          <a:lstStyle>
            <a:lvl1pPr marL="0" indent="0">
              <a:lnSpc>
                <a:spcPct val="100000"/>
              </a:lnSpc>
              <a:buNone/>
              <a:defRPr sz="1865"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19" name="Text Placeholder 2">
            <a:extLst>
              <a:ext uri="{FF2B5EF4-FFF2-40B4-BE49-F238E27FC236}">
                <a16:creationId xmlns:a16="http://schemas.microsoft.com/office/drawing/2014/main" id="{75CA9006-32A9-004C-99B4-664D21D4E2F1}"/>
              </a:ext>
            </a:extLst>
          </p:cNvPr>
          <p:cNvSpPr>
            <a:spLocks noGrp="1"/>
          </p:cNvSpPr>
          <p:nvPr>
            <p:ph type="body" idx="17" hasCustomPrompt="1"/>
          </p:nvPr>
        </p:nvSpPr>
        <p:spPr>
          <a:xfrm>
            <a:off x="3580267" y="2832000"/>
            <a:ext cx="2397500" cy="720000"/>
          </a:xfrm>
        </p:spPr>
        <p:txBody>
          <a:bodyPr anchor="t" anchorCtr="0"/>
          <a:lstStyle>
            <a:lvl1pPr marL="0" indent="0">
              <a:lnSpc>
                <a:spcPct val="100000"/>
              </a:lnSpc>
              <a:buNone/>
              <a:defRPr sz="1865"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20" name="Text Placeholder 2">
            <a:extLst>
              <a:ext uri="{FF2B5EF4-FFF2-40B4-BE49-F238E27FC236}">
                <a16:creationId xmlns:a16="http://schemas.microsoft.com/office/drawing/2014/main" id="{CED3BBEA-7CD2-2C49-B72F-1A58763E5E92}"/>
              </a:ext>
            </a:extLst>
          </p:cNvPr>
          <p:cNvSpPr>
            <a:spLocks noGrp="1"/>
          </p:cNvSpPr>
          <p:nvPr>
            <p:ph type="body" idx="18" hasCustomPrompt="1"/>
          </p:nvPr>
        </p:nvSpPr>
        <p:spPr>
          <a:xfrm>
            <a:off x="6201533" y="2832000"/>
            <a:ext cx="2397500" cy="720000"/>
          </a:xfrm>
        </p:spPr>
        <p:txBody>
          <a:bodyPr anchor="t" anchorCtr="0"/>
          <a:lstStyle>
            <a:lvl1pPr marL="0" indent="0">
              <a:lnSpc>
                <a:spcPct val="100000"/>
              </a:lnSpc>
              <a:buNone/>
              <a:defRPr sz="1865"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21" name="Text Placeholder 2">
            <a:extLst>
              <a:ext uri="{FF2B5EF4-FFF2-40B4-BE49-F238E27FC236}">
                <a16:creationId xmlns:a16="http://schemas.microsoft.com/office/drawing/2014/main" id="{45217F44-E2DC-0B4D-B38A-14B21830D713}"/>
              </a:ext>
            </a:extLst>
          </p:cNvPr>
          <p:cNvSpPr>
            <a:spLocks noGrp="1"/>
          </p:cNvSpPr>
          <p:nvPr>
            <p:ph type="body" idx="19" hasCustomPrompt="1"/>
          </p:nvPr>
        </p:nvSpPr>
        <p:spPr>
          <a:xfrm>
            <a:off x="8822799" y="2832000"/>
            <a:ext cx="2397500" cy="720000"/>
          </a:xfrm>
        </p:spPr>
        <p:txBody>
          <a:bodyPr anchor="t" anchorCtr="0"/>
          <a:lstStyle>
            <a:lvl1pPr marL="0" indent="0">
              <a:lnSpc>
                <a:spcPct val="100000"/>
              </a:lnSpc>
              <a:buNone/>
              <a:defRPr sz="1865"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22" name="Picture Placeholder 2">
            <a:extLst>
              <a:ext uri="{FF2B5EF4-FFF2-40B4-BE49-F238E27FC236}">
                <a16:creationId xmlns:a16="http://schemas.microsoft.com/office/drawing/2014/main" id="{ECA97645-3225-2949-8521-69BB6F0D1B97}"/>
              </a:ext>
            </a:extLst>
          </p:cNvPr>
          <p:cNvSpPr>
            <a:spLocks noGrp="1"/>
          </p:cNvSpPr>
          <p:nvPr>
            <p:ph type="pic" idx="20"/>
          </p:nvPr>
        </p:nvSpPr>
        <p:spPr>
          <a:xfrm>
            <a:off x="6201532" y="1920000"/>
            <a:ext cx="815150" cy="816000"/>
          </a:xfrm>
          <a:noFill/>
        </p:spPr>
        <p:txBody>
          <a:bodyPr lIns="36000" tIns="36000" rIns="36000" anchor="t"/>
          <a:lstStyle>
            <a:lvl1pPr marL="0" indent="0" algn="ctr">
              <a:lnSpc>
                <a:spcPct val="100000"/>
              </a:lnSpc>
              <a:spcBef>
                <a:spcPts val="0"/>
              </a:spcBef>
              <a:buNone/>
              <a:defRPr sz="1066">
                <a:solidFill>
                  <a:schemeClr val="bg1"/>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23" name="Picture Placeholder 2">
            <a:extLst>
              <a:ext uri="{FF2B5EF4-FFF2-40B4-BE49-F238E27FC236}">
                <a16:creationId xmlns:a16="http://schemas.microsoft.com/office/drawing/2014/main" id="{0F69A00D-DCC5-E64E-BA66-28013FEB849A}"/>
              </a:ext>
            </a:extLst>
          </p:cNvPr>
          <p:cNvSpPr>
            <a:spLocks noGrp="1"/>
          </p:cNvSpPr>
          <p:nvPr>
            <p:ph type="pic" idx="21"/>
          </p:nvPr>
        </p:nvSpPr>
        <p:spPr>
          <a:xfrm>
            <a:off x="8827313" y="1920000"/>
            <a:ext cx="815150" cy="816000"/>
          </a:xfrm>
          <a:noFill/>
        </p:spPr>
        <p:txBody>
          <a:bodyPr lIns="36000" tIns="36000" rIns="36000" anchor="t"/>
          <a:lstStyle>
            <a:lvl1pPr marL="0" indent="0" algn="ctr">
              <a:lnSpc>
                <a:spcPct val="100000"/>
              </a:lnSpc>
              <a:spcBef>
                <a:spcPts val="0"/>
              </a:spcBef>
              <a:buNone/>
              <a:defRPr sz="1066">
                <a:solidFill>
                  <a:schemeClr val="bg1"/>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24" name="Picture Placeholder 2">
            <a:extLst>
              <a:ext uri="{FF2B5EF4-FFF2-40B4-BE49-F238E27FC236}">
                <a16:creationId xmlns:a16="http://schemas.microsoft.com/office/drawing/2014/main" id="{FECBDF27-C56C-0745-A544-8C7F70D3BB41}"/>
              </a:ext>
            </a:extLst>
          </p:cNvPr>
          <p:cNvSpPr>
            <a:spLocks noGrp="1"/>
          </p:cNvSpPr>
          <p:nvPr>
            <p:ph type="pic" idx="22"/>
          </p:nvPr>
        </p:nvSpPr>
        <p:spPr>
          <a:xfrm>
            <a:off x="979291" y="1920000"/>
            <a:ext cx="815150" cy="816000"/>
          </a:xfrm>
          <a:noFill/>
        </p:spPr>
        <p:txBody>
          <a:bodyPr lIns="36000" tIns="36000" rIns="36000" anchor="t"/>
          <a:lstStyle>
            <a:lvl1pPr marL="0" indent="0" algn="ctr">
              <a:lnSpc>
                <a:spcPct val="100000"/>
              </a:lnSpc>
              <a:spcBef>
                <a:spcPts val="0"/>
              </a:spcBef>
              <a:buNone/>
              <a:defRPr sz="1066">
                <a:solidFill>
                  <a:schemeClr val="bg1"/>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Tree>
    <p:extLst>
      <p:ext uri="{BB962C8B-B14F-4D97-AF65-F5344CB8AC3E}">
        <p14:creationId xmlns:p14="http://schemas.microsoft.com/office/powerpoint/2010/main" val="1708471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Vijf kolomme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44822" y="1920000"/>
            <a:ext cx="815150" cy="816000"/>
          </a:xfrm>
          <a:noFill/>
        </p:spPr>
        <p:txBody>
          <a:bodyPr lIns="36000" tIns="36000" rIns="36000" anchor="t"/>
          <a:lstStyle>
            <a:lvl1pPr marL="0" indent="0" algn="ctr">
              <a:lnSpc>
                <a:spcPct val="100000"/>
              </a:lnSpc>
              <a:spcBef>
                <a:spcPts val="0"/>
              </a:spcBef>
              <a:buNone/>
              <a:defRPr sz="1066">
                <a:solidFill>
                  <a:schemeClr val="bg1"/>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959000" y="3840000"/>
            <a:ext cx="1918000" cy="2304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79FC7E87-A360-494E-BA3D-6D108CD43FED}" type="datetime1">
              <a:rPr lang="nl-NL" smtClean="0"/>
              <a:t>13-1-2025</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959002" y="768000"/>
            <a:ext cx="10261296" cy="1152000"/>
          </a:xfrm>
        </p:spPr>
        <p:txBody>
          <a:bodyPr/>
          <a:lstStyle/>
          <a:p>
            <a:r>
              <a:rPr lang="nl-NL"/>
              <a:t>Klik om stijl te bewerken</a:t>
            </a:r>
            <a:endParaRPr lang="en-US"/>
          </a:p>
        </p:txBody>
      </p:sp>
      <p:sp>
        <p:nvSpPr>
          <p:cNvPr id="14" name="Text Placeholder 3">
            <a:extLst>
              <a:ext uri="{FF2B5EF4-FFF2-40B4-BE49-F238E27FC236}">
                <a16:creationId xmlns:a16="http://schemas.microsoft.com/office/drawing/2014/main" id="{A2C7DB8E-544B-3B4B-BE95-48DE459A6C9C}"/>
              </a:ext>
            </a:extLst>
          </p:cNvPr>
          <p:cNvSpPr>
            <a:spLocks noGrp="1"/>
          </p:cNvSpPr>
          <p:nvPr>
            <p:ph type="body" sz="half" idx="13"/>
          </p:nvPr>
        </p:nvSpPr>
        <p:spPr>
          <a:xfrm>
            <a:off x="9302297" y="3840000"/>
            <a:ext cx="1918000" cy="2304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5" name="Text Placeholder 3">
            <a:extLst>
              <a:ext uri="{FF2B5EF4-FFF2-40B4-BE49-F238E27FC236}">
                <a16:creationId xmlns:a16="http://schemas.microsoft.com/office/drawing/2014/main" id="{C64BE5B4-483D-E342-AB6B-F0A632DA7930}"/>
              </a:ext>
            </a:extLst>
          </p:cNvPr>
          <p:cNvSpPr>
            <a:spLocks noGrp="1"/>
          </p:cNvSpPr>
          <p:nvPr>
            <p:ph type="body" sz="half" idx="14"/>
          </p:nvPr>
        </p:nvSpPr>
        <p:spPr>
          <a:xfrm>
            <a:off x="3044822" y="3840000"/>
            <a:ext cx="1918000" cy="2304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6" name="Text Placeholder 3">
            <a:extLst>
              <a:ext uri="{FF2B5EF4-FFF2-40B4-BE49-F238E27FC236}">
                <a16:creationId xmlns:a16="http://schemas.microsoft.com/office/drawing/2014/main" id="{6C736109-68E7-6C46-97E0-BA7964FCC797}"/>
              </a:ext>
            </a:extLst>
          </p:cNvPr>
          <p:cNvSpPr>
            <a:spLocks noGrp="1"/>
          </p:cNvSpPr>
          <p:nvPr>
            <p:ph type="body" sz="half" idx="15"/>
          </p:nvPr>
        </p:nvSpPr>
        <p:spPr>
          <a:xfrm>
            <a:off x="5130647" y="3840000"/>
            <a:ext cx="1918000" cy="2304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8" name="Text Placeholder 2">
            <a:extLst>
              <a:ext uri="{FF2B5EF4-FFF2-40B4-BE49-F238E27FC236}">
                <a16:creationId xmlns:a16="http://schemas.microsoft.com/office/drawing/2014/main" id="{C04076AE-5FDC-3045-8738-962478BA6FD8}"/>
              </a:ext>
            </a:extLst>
          </p:cNvPr>
          <p:cNvSpPr>
            <a:spLocks noGrp="1"/>
          </p:cNvSpPr>
          <p:nvPr>
            <p:ph type="body" idx="16" hasCustomPrompt="1"/>
          </p:nvPr>
        </p:nvSpPr>
        <p:spPr>
          <a:xfrm>
            <a:off x="958997" y="2832000"/>
            <a:ext cx="1918000" cy="720000"/>
          </a:xfrm>
        </p:spPr>
        <p:txBody>
          <a:bodyPr anchor="t" anchorCtr="0"/>
          <a:lstStyle>
            <a:lvl1pPr marL="0" indent="0">
              <a:lnSpc>
                <a:spcPct val="100000"/>
              </a:lnSpc>
              <a:buNone/>
              <a:defRPr sz="1865"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 om te bewerken</a:t>
            </a:r>
          </a:p>
        </p:txBody>
      </p:sp>
      <p:sp>
        <p:nvSpPr>
          <p:cNvPr id="19" name="Text Placeholder 2">
            <a:extLst>
              <a:ext uri="{FF2B5EF4-FFF2-40B4-BE49-F238E27FC236}">
                <a16:creationId xmlns:a16="http://schemas.microsoft.com/office/drawing/2014/main" id="{75CA9006-32A9-004C-99B4-664D21D4E2F1}"/>
              </a:ext>
            </a:extLst>
          </p:cNvPr>
          <p:cNvSpPr>
            <a:spLocks noGrp="1"/>
          </p:cNvSpPr>
          <p:nvPr>
            <p:ph type="body" idx="17" hasCustomPrompt="1"/>
          </p:nvPr>
        </p:nvSpPr>
        <p:spPr>
          <a:xfrm>
            <a:off x="3044822" y="2832000"/>
            <a:ext cx="1918000" cy="720000"/>
          </a:xfrm>
        </p:spPr>
        <p:txBody>
          <a:bodyPr anchor="t" anchorCtr="0"/>
          <a:lstStyle>
            <a:lvl1pPr marL="0" indent="0">
              <a:lnSpc>
                <a:spcPct val="100000"/>
              </a:lnSpc>
              <a:buNone/>
              <a:defRPr sz="1865"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 om te bewerken</a:t>
            </a:r>
          </a:p>
        </p:txBody>
      </p:sp>
      <p:sp>
        <p:nvSpPr>
          <p:cNvPr id="20" name="Text Placeholder 2">
            <a:extLst>
              <a:ext uri="{FF2B5EF4-FFF2-40B4-BE49-F238E27FC236}">
                <a16:creationId xmlns:a16="http://schemas.microsoft.com/office/drawing/2014/main" id="{CED3BBEA-7CD2-2C49-B72F-1A58763E5E92}"/>
              </a:ext>
            </a:extLst>
          </p:cNvPr>
          <p:cNvSpPr>
            <a:spLocks noGrp="1"/>
          </p:cNvSpPr>
          <p:nvPr>
            <p:ph type="body" idx="18" hasCustomPrompt="1"/>
          </p:nvPr>
        </p:nvSpPr>
        <p:spPr>
          <a:xfrm>
            <a:off x="5130647" y="2832000"/>
            <a:ext cx="1918000" cy="720000"/>
          </a:xfrm>
        </p:spPr>
        <p:txBody>
          <a:bodyPr anchor="t" anchorCtr="0"/>
          <a:lstStyle>
            <a:lvl1pPr marL="0" indent="0">
              <a:lnSpc>
                <a:spcPct val="100000"/>
              </a:lnSpc>
              <a:buNone/>
              <a:defRPr sz="1865"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 om te bewerken</a:t>
            </a:r>
          </a:p>
        </p:txBody>
      </p:sp>
      <p:sp>
        <p:nvSpPr>
          <p:cNvPr id="22" name="Picture Placeholder 2">
            <a:extLst>
              <a:ext uri="{FF2B5EF4-FFF2-40B4-BE49-F238E27FC236}">
                <a16:creationId xmlns:a16="http://schemas.microsoft.com/office/drawing/2014/main" id="{ECA97645-3225-2949-8521-69BB6F0D1B97}"/>
              </a:ext>
            </a:extLst>
          </p:cNvPr>
          <p:cNvSpPr>
            <a:spLocks noGrp="1"/>
          </p:cNvSpPr>
          <p:nvPr>
            <p:ph type="pic" idx="20"/>
          </p:nvPr>
        </p:nvSpPr>
        <p:spPr>
          <a:xfrm>
            <a:off x="5130647" y="1920000"/>
            <a:ext cx="815150" cy="816000"/>
          </a:xfrm>
          <a:noFill/>
        </p:spPr>
        <p:txBody>
          <a:bodyPr lIns="36000" tIns="36000" rIns="36000" anchor="t"/>
          <a:lstStyle>
            <a:lvl1pPr marL="0" indent="0" algn="ctr">
              <a:lnSpc>
                <a:spcPct val="100000"/>
              </a:lnSpc>
              <a:spcBef>
                <a:spcPts val="0"/>
              </a:spcBef>
              <a:buNone/>
              <a:defRPr sz="1066">
                <a:solidFill>
                  <a:schemeClr val="bg1"/>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23" name="Picture Placeholder 2">
            <a:extLst>
              <a:ext uri="{FF2B5EF4-FFF2-40B4-BE49-F238E27FC236}">
                <a16:creationId xmlns:a16="http://schemas.microsoft.com/office/drawing/2014/main" id="{0F69A00D-DCC5-E64E-BA66-28013FEB849A}"/>
              </a:ext>
            </a:extLst>
          </p:cNvPr>
          <p:cNvSpPr>
            <a:spLocks noGrp="1"/>
          </p:cNvSpPr>
          <p:nvPr>
            <p:ph type="pic" idx="21"/>
          </p:nvPr>
        </p:nvSpPr>
        <p:spPr>
          <a:xfrm>
            <a:off x="9302297" y="1920000"/>
            <a:ext cx="815150" cy="816000"/>
          </a:xfrm>
          <a:noFill/>
        </p:spPr>
        <p:txBody>
          <a:bodyPr lIns="36000" tIns="36000" rIns="36000" anchor="t"/>
          <a:lstStyle>
            <a:lvl1pPr marL="0" indent="0" algn="ctr">
              <a:lnSpc>
                <a:spcPct val="100000"/>
              </a:lnSpc>
              <a:spcBef>
                <a:spcPts val="0"/>
              </a:spcBef>
              <a:buNone/>
              <a:defRPr sz="1066">
                <a:solidFill>
                  <a:schemeClr val="bg1"/>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24" name="Picture Placeholder 2">
            <a:extLst>
              <a:ext uri="{FF2B5EF4-FFF2-40B4-BE49-F238E27FC236}">
                <a16:creationId xmlns:a16="http://schemas.microsoft.com/office/drawing/2014/main" id="{FECBDF27-C56C-0745-A544-8C7F70D3BB41}"/>
              </a:ext>
            </a:extLst>
          </p:cNvPr>
          <p:cNvSpPr>
            <a:spLocks noGrp="1"/>
          </p:cNvSpPr>
          <p:nvPr>
            <p:ph type="pic" idx="22"/>
          </p:nvPr>
        </p:nvSpPr>
        <p:spPr>
          <a:xfrm>
            <a:off x="979291" y="1920000"/>
            <a:ext cx="815150" cy="816000"/>
          </a:xfrm>
          <a:noFill/>
        </p:spPr>
        <p:txBody>
          <a:bodyPr lIns="36000" tIns="36000" rIns="36000" anchor="t"/>
          <a:lstStyle>
            <a:lvl1pPr marL="0" indent="0" algn="ctr">
              <a:lnSpc>
                <a:spcPct val="100000"/>
              </a:lnSpc>
              <a:spcBef>
                <a:spcPts val="0"/>
              </a:spcBef>
              <a:buNone/>
              <a:defRPr sz="1066">
                <a:solidFill>
                  <a:schemeClr val="bg1"/>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25" name="Text Placeholder 2">
            <a:extLst>
              <a:ext uri="{FF2B5EF4-FFF2-40B4-BE49-F238E27FC236}">
                <a16:creationId xmlns:a16="http://schemas.microsoft.com/office/drawing/2014/main" id="{70CEC9B9-C04F-7B4F-9461-1E78C228720C}"/>
              </a:ext>
            </a:extLst>
          </p:cNvPr>
          <p:cNvSpPr>
            <a:spLocks noGrp="1"/>
          </p:cNvSpPr>
          <p:nvPr>
            <p:ph type="body" idx="23" hasCustomPrompt="1"/>
          </p:nvPr>
        </p:nvSpPr>
        <p:spPr>
          <a:xfrm>
            <a:off x="9302300" y="2832000"/>
            <a:ext cx="1918000" cy="720000"/>
          </a:xfrm>
        </p:spPr>
        <p:txBody>
          <a:bodyPr anchor="t" anchorCtr="0"/>
          <a:lstStyle>
            <a:lvl1pPr marL="0" indent="0">
              <a:lnSpc>
                <a:spcPct val="100000"/>
              </a:lnSpc>
              <a:buNone/>
              <a:defRPr sz="1865"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 om te bewerken</a:t>
            </a:r>
          </a:p>
        </p:txBody>
      </p:sp>
      <p:sp>
        <p:nvSpPr>
          <p:cNvPr id="26" name="Text Placeholder 3">
            <a:extLst>
              <a:ext uri="{FF2B5EF4-FFF2-40B4-BE49-F238E27FC236}">
                <a16:creationId xmlns:a16="http://schemas.microsoft.com/office/drawing/2014/main" id="{B5C94C28-BBAD-9648-9120-BD8AFAA36183}"/>
              </a:ext>
            </a:extLst>
          </p:cNvPr>
          <p:cNvSpPr>
            <a:spLocks noGrp="1"/>
          </p:cNvSpPr>
          <p:nvPr>
            <p:ph type="body" sz="half" idx="24"/>
          </p:nvPr>
        </p:nvSpPr>
        <p:spPr>
          <a:xfrm>
            <a:off x="7216472" y="3840000"/>
            <a:ext cx="1918000" cy="2304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27" name="Text Placeholder 2">
            <a:extLst>
              <a:ext uri="{FF2B5EF4-FFF2-40B4-BE49-F238E27FC236}">
                <a16:creationId xmlns:a16="http://schemas.microsoft.com/office/drawing/2014/main" id="{CA1FB6DA-A3C1-AA47-AE81-D0E4E2BF8636}"/>
              </a:ext>
            </a:extLst>
          </p:cNvPr>
          <p:cNvSpPr>
            <a:spLocks noGrp="1"/>
          </p:cNvSpPr>
          <p:nvPr>
            <p:ph type="body" idx="25" hasCustomPrompt="1"/>
          </p:nvPr>
        </p:nvSpPr>
        <p:spPr>
          <a:xfrm>
            <a:off x="7216472" y="2832000"/>
            <a:ext cx="1918000" cy="720000"/>
          </a:xfrm>
        </p:spPr>
        <p:txBody>
          <a:bodyPr anchor="t" anchorCtr="0"/>
          <a:lstStyle>
            <a:lvl1pPr marL="0" indent="0">
              <a:lnSpc>
                <a:spcPct val="100000"/>
              </a:lnSpc>
              <a:buNone/>
              <a:defRPr sz="1865"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 om te bewerken</a:t>
            </a:r>
          </a:p>
        </p:txBody>
      </p:sp>
      <p:sp>
        <p:nvSpPr>
          <p:cNvPr id="28" name="Picture Placeholder 2">
            <a:extLst>
              <a:ext uri="{FF2B5EF4-FFF2-40B4-BE49-F238E27FC236}">
                <a16:creationId xmlns:a16="http://schemas.microsoft.com/office/drawing/2014/main" id="{D4086632-B38F-E14B-BD03-54E97596B8BB}"/>
              </a:ext>
            </a:extLst>
          </p:cNvPr>
          <p:cNvSpPr>
            <a:spLocks noGrp="1"/>
          </p:cNvSpPr>
          <p:nvPr>
            <p:ph type="pic" idx="26"/>
          </p:nvPr>
        </p:nvSpPr>
        <p:spPr>
          <a:xfrm>
            <a:off x="7216472" y="1920000"/>
            <a:ext cx="815150" cy="816000"/>
          </a:xfrm>
          <a:noFill/>
        </p:spPr>
        <p:txBody>
          <a:bodyPr lIns="36000" tIns="36000" rIns="36000" anchor="t"/>
          <a:lstStyle>
            <a:lvl1pPr marL="0" indent="0" algn="ctr">
              <a:lnSpc>
                <a:spcPct val="100000"/>
              </a:lnSpc>
              <a:spcBef>
                <a:spcPts val="0"/>
              </a:spcBef>
              <a:buNone/>
              <a:defRPr sz="1066">
                <a:solidFill>
                  <a:schemeClr val="bg1"/>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Tree>
    <p:extLst>
      <p:ext uri="{BB962C8B-B14F-4D97-AF65-F5344CB8AC3E}">
        <p14:creationId xmlns:p14="http://schemas.microsoft.com/office/powerpoint/2010/main" val="31250665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E37F261-A772-45C5-BAF2-C1BFB9174A44}" type="datetime1">
              <a:rPr lang="nl-NL" smtClean="0"/>
              <a:t>13-1-2025</a:t>
            </a:fld>
            <a:endParaRPr lang="nl-NL"/>
          </a:p>
        </p:txBody>
      </p:sp>
      <p:sp>
        <p:nvSpPr>
          <p:cNvPr id="5" name="Footer Placeholder 4"/>
          <p:cNvSpPr>
            <a:spLocks noGrp="1"/>
          </p:cNvSpPr>
          <p:nvPr>
            <p:ph type="ftr" sz="quarter" idx="11"/>
          </p:nvPr>
        </p:nvSpPr>
        <p:spPr/>
        <p:txBody>
          <a:bodyPr/>
          <a:lstStyle/>
          <a:p>
            <a:r>
              <a:rPr lang="nl-NL"/>
              <a:t>Gezond en Actief Leven Akkoord</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7" name="Rechthoek 6">
            <a:extLst>
              <a:ext uri="{FF2B5EF4-FFF2-40B4-BE49-F238E27FC236}">
                <a16:creationId xmlns:a16="http://schemas.microsoft.com/office/drawing/2014/main" id="{5140E7B3-321F-C04F-B8C4-2C3106CDE3DA}"/>
              </a:ext>
            </a:extLst>
          </p:cNvPr>
          <p:cNvSpPr/>
          <p:nvPr userDrawn="1"/>
        </p:nvSpPr>
        <p:spPr>
          <a:xfrm>
            <a:off x="0" y="1152000"/>
            <a:ext cx="95900" cy="470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5"/>
          </a:p>
        </p:txBody>
      </p:sp>
      <p:sp>
        <p:nvSpPr>
          <p:cNvPr id="8" name="Title 1">
            <a:extLst>
              <a:ext uri="{FF2B5EF4-FFF2-40B4-BE49-F238E27FC236}">
                <a16:creationId xmlns:a16="http://schemas.microsoft.com/office/drawing/2014/main" id="{3FB2C2F6-2797-124C-9DF6-9A8C908E6952}"/>
              </a:ext>
            </a:extLst>
          </p:cNvPr>
          <p:cNvSpPr>
            <a:spLocks noGrp="1"/>
          </p:cNvSpPr>
          <p:nvPr>
            <p:ph type="ctrTitle"/>
          </p:nvPr>
        </p:nvSpPr>
        <p:spPr>
          <a:xfrm>
            <a:off x="959001" y="1104000"/>
            <a:ext cx="7863799" cy="2160000"/>
          </a:xfrm>
        </p:spPr>
        <p:txBody>
          <a:bodyPr anchor="b" anchorCtr="0"/>
          <a:lstStyle>
            <a:lvl1pPr algn="l">
              <a:defRPr sz="4262">
                <a:solidFill>
                  <a:schemeClr val="bg1"/>
                </a:solidFill>
              </a:defRPr>
            </a:lvl1pPr>
          </a:lstStyle>
          <a:p>
            <a:r>
              <a:rPr lang="nl-NL"/>
              <a:t>Klik om stijl te bewerken</a:t>
            </a:r>
            <a:endParaRPr lang="en-US"/>
          </a:p>
        </p:txBody>
      </p:sp>
      <p:sp>
        <p:nvSpPr>
          <p:cNvPr id="9" name="Subtitle 2">
            <a:extLst>
              <a:ext uri="{FF2B5EF4-FFF2-40B4-BE49-F238E27FC236}">
                <a16:creationId xmlns:a16="http://schemas.microsoft.com/office/drawing/2014/main" id="{A5F61B35-8EE9-1D4E-A602-B0E7DA814864}"/>
              </a:ext>
            </a:extLst>
          </p:cNvPr>
          <p:cNvSpPr>
            <a:spLocks noGrp="1"/>
          </p:cNvSpPr>
          <p:nvPr>
            <p:ph type="subTitle" idx="1"/>
          </p:nvPr>
        </p:nvSpPr>
        <p:spPr>
          <a:xfrm>
            <a:off x="959001" y="3456000"/>
            <a:ext cx="7863799" cy="864000"/>
          </a:xfrm>
        </p:spPr>
        <p:txBody>
          <a:bodyPr anchor="t" anchorCtr="0"/>
          <a:lstStyle>
            <a:lvl1pPr marL="0" indent="0" algn="l">
              <a:lnSpc>
                <a:spcPct val="110000"/>
              </a:lnSpc>
              <a:buNone/>
              <a:defRPr sz="2131">
                <a:solidFill>
                  <a:schemeClr val="bg1"/>
                </a:solidFill>
              </a:defRPr>
            </a:lvl1pPr>
            <a:lvl2pPr marL="456709" indent="0" algn="ctr">
              <a:buNone/>
              <a:defRPr sz="1998"/>
            </a:lvl2pPr>
            <a:lvl3pPr marL="913417" indent="0" algn="ctr">
              <a:buNone/>
              <a:defRPr sz="1798"/>
            </a:lvl3pPr>
            <a:lvl4pPr marL="1370126" indent="0" algn="ctr">
              <a:buNone/>
              <a:defRPr sz="1598"/>
            </a:lvl4pPr>
            <a:lvl5pPr marL="1826834" indent="0" algn="ctr">
              <a:buNone/>
              <a:defRPr sz="1598"/>
            </a:lvl5pPr>
            <a:lvl6pPr marL="2283543" indent="0" algn="ctr">
              <a:buNone/>
              <a:defRPr sz="1598"/>
            </a:lvl6pPr>
            <a:lvl7pPr marL="2740251" indent="0" algn="ctr">
              <a:buNone/>
              <a:defRPr sz="1598"/>
            </a:lvl7pPr>
            <a:lvl8pPr marL="3196960" indent="0" algn="ctr">
              <a:buNone/>
              <a:defRPr sz="1598"/>
            </a:lvl8pPr>
            <a:lvl9pPr marL="3653668" indent="0" algn="ctr">
              <a:buNone/>
              <a:defRPr sz="1598"/>
            </a:lvl9pPr>
          </a:lstStyle>
          <a:p>
            <a:r>
              <a:rPr lang="nl-NL"/>
              <a:t>Klikken om de ondertitelstijl van het model te bewerken</a:t>
            </a:r>
            <a:endParaRPr lang="en-US"/>
          </a:p>
        </p:txBody>
      </p:sp>
    </p:spTree>
    <p:extLst>
      <p:ext uri="{BB962C8B-B14F-4D97-AF65-F5344CB8AC3E}">
        <p14:creationId xmlns:p14="http://schemas.microsoft.com/office/powerpoint/2010/main" val="7813038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Projectteam">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959000" y="4512257"/>
            <a:ext cx="2397500" cy="1632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E5FB50DE-1AFC-4886-BF7E-BA86D617A742}" type="datetime1">
              <a:rPr lang="nl-NL" smtClean="0"/>
              <a:t>13-1-2025</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959002" y="768000"/>
            <a:ext cx="10261296" cy="1152000"/>
          </a:xfrm>
        </p:spPr>
        <p:txBody>
          <a:bodyPr/>
          <a:lstStyle/>
          <a:p>
            <a:r>
              <a:rPr lang="nl-NL"/>
              <a:t>Klik om stijl te bewerken</a:t>
            </a:r>
            <a:endParaRPr lang="en-US"/>
          </a:p>
        </p:txBody>
      </p:sp>
      <p:sp>
        <p:nvSpPr>
          <p:cNvPr id="25" name="Text Placeholder 2">
            <a:extLst>
              <a:ext uri="{FF2B5EF4-FFF2-40B4-BE49-F238E27FC236}">
                <a16:creationId xmlns:a16="http://schemas.microsoft.com/office/drawing/2014/main" id="{DB76643F-660D-E54C-B38A-719E7A35353D}"/>
              </a:ext>
            </a:extLst>
          </p:cNvPr>
          <p:cNvSpPr>
            <a:spLocks noGrp="1"/>
          </p:cNvSpPr>
          <p:nvPr>
            <p:ph type="body" idx="23" hasCustomPrompt="1"/>
          </p:nvPr>
        </p:nvSpPr>
        <p:spPr>
          <a:xfrm>
            <a:off x="958997" y="3840257"/>
            <a:ext cx="2397500" cy="576000"/>
          </a:xfrm>
        </p:spPr>
        <p:txBody>
          <a:bodyPr anchor="t" anchorCtr="0"/>
          <a:lstStyle>
            <a:lvl1pPr marL="0" indent="0">
              <a:lnSpc>
                <a:spcPct val="100000"/>
              </a:lnSpc>
              <a:buNone/>
              <a:defRPr sz="1598"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26" name="Picture Placeholder 2">
            <a:extLst>
              <a:ext uri="{FF2B5EF4-FFF2-40B4-BE49-F238E27FC236}">
                <a16:creationId xmlns:a16="http://schemas.microsoft.com/office/drawing/2014/main" id="{D6B5E950-1F63-C147-846C-B39B3CA38123}"/>
              </a:ext>
            </a:extLst>
          </p:cNvPr>
          <p:cNvSpPr>
            <a:spLocks noGrp="1"/>
          </p:cNvSpPr>
          <p:nvPr>
            <p:ph type="pic" idx="1"/>
          </p:nvPr>
        </p:nvSpPr>
        <p:spPr>
          <a:xfrm>
            <a:off x="958997" y="2016000"/>
            <a:ext cx="1438500" cy="1632000"/>
          </a:xfrm>
          <a:solidFill>
            <a:schemeClr val="bg1">
              <a:lumMod val="85000"/>
            </a:schemeClr>
          </a:solidFill>
        </p:spPr>
        <p:txBody>
          <a:bodyPr lIns="72000" tIns="72000" rIns="72000" anchor="t"/>
          <a:lstStyle>
            <a:lvl1pPr marL="0" indent="0" algn="ctr">
              <a:lnSpc>
                <a:spcPct val="110000"/>
              </a:lnSpc>
              <a:spcBef>
                <a:spcPts val="0"/>
              </a:spcBef>
              <a:buNone/>
              <a:defRPr sz="1332">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27" name="Picture Placeholder 2">
            <a:extLst>
              <a:ext uri="{FF2B5EF4-FFF2-40B4-BE49-F238E27FC236}">
                <a16:creationId xmlns:a16="http://schemas.microsoft.com/office/drawing/2014/main" id="{F186AD52-7DC2-0847-90A9-39A9F2D3BD88}"/>
              </a:ext>
            </a:extLst>
          </p:cNvPr>
          <p:cNvSpPr>
            <a:spLocks noGrp="1"/>
          </p:cNvSpPr>
          <p:nvPr>
            <p:ph type="pic" idx="24"/>
          </p:nvPr>
        </p:nvSpPr>
        <p:spPr>
          <a:xfrm>
            <a:off x="3580267" y="2016000"/>
            <a:ext cx="1438500" cy="1632000"/>
          </a:xfrm>
          <a:solidFill>
            <a:schemeClr val="bg1">
              <a:lumMod val="85000"/>
            </a:schemeClr>
          </a:solidFill>
        </p:spPr>
        <p:txBody>
          <a:bodyPr lIns="72000" tIns="72000" rIns="72000" anchor="t"/>
          <a:lstStyle>
            <a:lvl1pPr marL="0" indent="0" algn="ctr">
              <a:lnSpc>
                <a:spcPct val="110000"/>
              </a:lnSpc>
              <a:spcBef>
                <a:spcPts val="0"/>
              </a:spcBef>
              <a:buNone/>
              <a:defRPr sz="1332">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28" name="Picture Placeholder 2">
            <a:extLst>
              <a:ext uri="{FF2B5EF4-FFF2-40B4-BE49-F238E27FC236}">
                <a16:creationId xmlns:a16="http://schemas.microsoft.com/office/drawing/2014/main" id="{0A50F692-7F2F-DD43-9F8A-BE4825EDB059}"/>
              </a:ext>
            </a:extLst>
          </p:cNvPr>
          <p:cNvSpPr>
            <a:spLocks noGrp="1"/>
          </p:cNvSpPr>
          <p:nvPr>
            <p:ph type="pic" idx="25"/>
          </p:nvPr>
        </p:nvSpPr>
        <p:spPr>
          <a:xfrm>
            <a:off x="6201533" y="2016000"/>
            <a:ext cx="1438500" cy="1632000"/>
          </a:xfrm>
          <a:solidFill>
            <a:schemeClr val="bg1">
              <a:lumMod val="85000"/>
            </a:schemeClr>
          </a:solidFill>
        </p:spPr>
        <p:txBody>
          <a:bodyPr lIns="72000" tIns="72000" rIns="72000" anchor="t"/>
          <a:lstStyle>
            <a:lvl1pPr marL="0" indent="0" algn="ctr">
              <a:lnSpc>
                <a:spcPct val="110000"/>
              </a:lnSpc>
              <a:spcBef>
                <a:spcPts val="0"/>
              </a:spcBef>
              <a:buNone/>
              <a:defRPr sz="1332">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29" name="Picture Placeholder 2">
            <a:extLst>
              <a:ext uri="{FF2B5EF4-FFF2-40B4-BE49-F238E27FC236}">
                <a16:creationId xmlns:a16="http://schemas.microsoft.com/office/drawing/2014/main" id="{36AB7F69-C6A0-A045-981B-29D4AC43F63F}"/>
              </a:ext>
            </a:extLst>
          </p:cNvPr>
          <p:cNvSpPr>
            <a:spLocks noGrp="1"/>
          </p:cNvSpPr>
          <p:nvPr>
            <p:ph type="pic" idx="26"/>
          </p:nvPr>
        </p:nvSpPr>
        <p:spPr>
          <a:xfrm>
            <a:off x="8822799" y="2016000"/>
            <a:ext cx="1438500" cy="1632000"/>
          </a:xfrm>
          <a:solidFill>
            <a:schemeClr val="bg1">
              <a:lumMod val="85000"/>
            </a:schemeClr>
          </a:solidFill>
        </p:spPr>
        <p:txBody>
          <a:bodyPr lIns="72000" tIns="72000" rIns="72000" anchor="t"/>
          <a:lstStyle>
            <a:lvl1pPr marL="0" indent="0" algn="ctr">
              <a:lnSpc>
                <a:spcPct val="110000"/>
              </a:lnSpc>
              <a:spcBef>
                <a:spcPts val="0"/>
              </a:spcBef>
              <a:buNone/>
              <a:defRPr sz="1332">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30" name="Text Placeholder 3">
            <a:extLst>
              <a:ext uri="{FF2B5EF4-FFF2-40B4-BE49-F238E27FC236}">
                <a16:creationId xmlns:a16="http://schemas.microsoft.com/office/drawing/2014/main" id="{1A4D0FEE-73A8-C745-AFE7-E14D2CD00F13}"/>
              </a:ext>
            </a:extLst>
          </p:cNvPr>
          <p:cNvSpPr>
            <a:spLocks noGrp="1"/>
          </p:cNvSpPr>
          <p:nvPr>
            <p:ph type="body" sz="half" idx="27"/>
          </p:nvPr>
        </p:nvSpPr>
        <p:spPr>
          <a:xfrm>
            <a:off x="3580263" y="4512257"/>
            <a:ext cx="2397500" cy="1632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31" name="Text Placeholder 2">
            <a:extLst>
              <a:ext uri="{FF2B5EF4-FFF2-40B4-BE49-F238E27FC236}">
                <a16:creationId xmlns:a16="http://schemas.microsoft.com/office/drawing/2014/main" id="{5BBD0218-0753-0E45-B6AC-E79DDB7A216E}"/>
              </a:ext>
            </a:extLst>
          </p:cNvPr>
          <p:cNvSpPr>
            <a:spLocks noGrp="1"/>
          </p:cNvSpPr>
          <p:nvPr>
            <p:ph type="body" idx="28" hasCustomPrompt="1"/>
          </p:nvPr>
        </p:nvSpPr>
        <p:spPr>
          <a:xfrm>
            <a:off x="3580260" y="3840257"/>
            <a:ext cx="2397500" cy="576000"/>
          </a:xfrm>
        </p:spPr>
        <p:txBody>
          <a:bodyPr anchor="t" anchorCtr="0"/>
          <a:lstStyle>
            <a:lvl1pPr marL="0" indent="0">
              <a:lnSpc>
                <a:spcPct val="100000"/>
              </a:lnSpc>
              <a:buNone/>
              <a:defRPr sz="1598"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32" name="Text Placeholder 3">
            <a:extLst>
              <a:ext uri="{FF2B5EF4-FFF2-40B4-BE49-F238E27FC236}">
                <a16:creationId xmlns:a16="http://schemas.microsoft.com/office/drawing/2014/main" id="{C6C94B21-A1C1-B64C-8151-30CA21873A34}"/>
              </a:ext>
            </a:extLst>
          </p:cNvPr>
          <p:cNvSpPr>
            <a:spLocks noGrp="1"/>
          </p:cNvSpPr>
          <p:nvPr>
            <p:ph type="body" sz="half" idx="29"/>
          </p:nvPr>
        </p:nvSpPr>
        <p:spPr>
          <a:xfrm>
            <a:off x="8822799" y="4512257"/>
            <a:ext cx="2397500" cy="1632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33" name="Text Placeholder 2">
            <a:extLst>
              <a:ext uri="{FF2B5EF4-FFF2-40B4-BE49-F238E27FC236}">
                <a16:creationId xmlns:a16="http://schemas.microsoft.com/office/drawing/2014/main" id="{E43B503F-0791-2F48-B5AF-E775783C24BB}"/>
              </a:ext>
            </a:extLst>
          </p:cNvPr>
          <p:cNvSpPr>
            <a:spLocks noGrp="1"/>
          </p:cNvSpPr>
          <p:nvPr>
            <p:ph type="body" idx="30" hasCustomPrompt="1"/>
          </p:nvPr>
        </p:nvSpPr>
        <p:spPr>
          <a:xfrm>
            <a:off x="8822799" y="3840257"/>
            <a:ext cx="2397500" cy="576000"/>
          </a:xfrm>
        </p:spPr>
        <p:txBody>
          <a:bodyPr anchor="t" anchorCtr="0"/>
          <a:lstStyle>
            <a:lvl1pPr marL="0" indent="0">
              <a:lnSpc>
                <a:spcPct val="100000"/>
              </a:lnSpc>
              <a:buNone/>
              <a:defRPr sz="1598"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
        <p:nvSpPr>
          <p:cNvPr id="34" name="Text Placeholder 3">
            <a:extLst>
              <a:ext uri="{FF2B5EF4-FFF2-40B4-BE49-F238E27FC236}">
                <a16:creationId xmlns:a16="http://schemas.microsoft.com/office/drawing/2014/main" id="{56B35E8D-1DB4-984F-A5ED-DA315C94B27B}"/>
              </a:ext>
            </a:extLst>
          </p:cNvPr>
          <p:cNvSpPr>
            <a:spLocks noGrp="1"/>
          </p:cNvSpPr>
          <p:nvPr>
            <p:ph type="body" sz="half" idx="31"/>
          </p:nvPr>
        </p:nvSpPr>
        <p:spPr>
          <a:xfrm>
            <a:off x="6201533" y="4512257"/>
            <a:ext cx="2397500" cy="1632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35" name="Text Placeholder 2">
            <a:extLst>
              <a:ext uri="{FF2B5EF4-FFF2-40B4-BE49-F238E27FC236}">
                <a16:creationId xmlns:a16="http://schemas.microsoft.com/office/drawing/2014/main" id="{8FE057E9-A004-0F4C-B5B0-F46283726750}"/>
              </a:ext>
            </a:extLst>
          </p:cNvPr>
          <p:cNvSpPr>
            <a:spLocks noGrp="1"/>
          </p:cNvSpPr>
          <p:nvPr>
            <p:ph type="body" idx="32" hasCustomPrompt="1"/>
          </p:nvPr>
        </p:nvSpPr>
        <p:spPr>
          <a:xfrm>
            <a:off x="6201533" y="3840257"/>
            <a:ext cx="2397500" cy="576000"/>
          </a:xfrm>
        </p:spPr>
        <p:txBody>
          <a:bodyPr anchor="t" anchorCtr="0"/>
          <a:lstStyle>
            <a:lvl1pPr marL="0" indent="0">
              <a:lnSpc>
                <a:spcPct val="100000"/>
              </a:lnSpc>
              <a:buNone/>
              <a:defRPr sz="1598" b="1">
                <a:solidFill>
                  <a:schemeClr val="accent4"/>
                </a:solidFill>
              </a:defRPr>
            </a:lvl1pPr>
            <a:lvl2pPr marL="456709" indent="0">
              <a:buNone/>
              <a:defRPr sz="1998" b="1"/>
            </a:lvl2pPr>
            <a:lvl3pPr marL="913417" indent="0">
              <a:buNone/>
              <a:defRPr sz="1798" b="1"/>
            </a:lvl3pPr>
            <a:lvl4pPr marL="1370126" indent="0">
              <a:buNone/>
              <a:defRPr sz="1598" b="1"/>
            </a:lvl4pPr>
            <a:lvl5pPr marL="1826834" indent="0">
              <a:buNone/>
              <a:defRPr sz="1598" b="1"/>
            </a:lvl5pPr>
            <a:lvl6pPr marL="2283543" indent="0">
              <a:buNone/>
              <a:defRPr sz="1598" b="1"/>
            </a:lvl6pPr>
            <a:lvl7pPr marL="2740251" indent="0">
              <a:buNone/>
              <a:defRPr sz="1598" b="1"/>
            </a:lvl7pPr>
            <a:lvl8pPr marL="3196960" indent="0">
              <a:buNone/>
              <a:defRPr sz="1598" b="1"/>
            </a:lvl8pPr>
            <a:lvl9pPr marL="3653668" indent="0">
              <a:buNone/>
              <a:defRPr sz="1598" b="1"/>
            </a:lvl9pPr>
          </a:lstStyle>
          <a:p>
            <a:pPr lvl="0"/>
            <a:r>
              <a:rPr lang="nl-NL"/>
              <a:t>Klikken om te bewerken</a:t>
            </a:r>
          </a:p>
        </p:txBody>
      </p:sp>
    </p:spTree>
    <p:extLst>
      <p:ext uri="{BB962C8B-B14F-4D97-AF65-F5344CB8AC3E}">
        <p14:creationId xmlns:p14="http://schemas.microsoft.com/office/powerpoint/2010/main" val="10545274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rie afbeeldinge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144548" y="1245000"/>
            <a:ext cx="5034751" cy="2232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5" name="Date Placeholder 4"/>
          <p:cNvSpPr>
            <a:spLocks noGrp="1"/>
          </p:cNvSpPr>
          <p:nvPr>
            <p:ph type="dt" sz="half" idx="10"/>
          </p:nvPr>
        </p:nvSpPr>
        <p:spPr/>
        <p:txBody>
          <a:bodyPr/>
          <a:lstStyle/>
          <a:p>
            <a:fld id="{44293F75-6225-48FA-9785-B3B559CE3F80}" type="datetime1">
              <a:rPr lang="nl-NL" smtClean="0"/>
              <a:t>13-1-2025</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0" name="Text Placeholder 3">
            <a:extLst>
              <a:ext uri="{FF2B5EF4-FFF2-40B4-BE49-F238E27FC236}">
                <a16:creationId xmlns:a16="http://schemas.microsoft.com/office/drawing/2014/main" id="{2F8C1725-7FDE-E648-873F-2DA53C1F2BA1}"/>
              </a:ext>
            </a:extLst>
          </p:cNvPr>
          <p:cNvSpPr>
            <a:spLocks noGrp="1"/>
          </p:cNvSpPr>
          <p:nvPr>
            <p:ph type="body" sz="half" idx="2"/>
          </p:nvPr>
        </p:nvSpPr>
        <p:spPr>
          <a:xfrm>
            <a:off x="959002" y="2976000"/>
            <a:ext cx="3068799" cy="2880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1" name="Title 1">
            <a:extLst>
              <a:ext uri="{FF2B5EF4-FFF2-40B4-BE49-F238E27FC236}">
                <a16:creationId xmlns:a16="http://schemas.microsoft.com/office/drawing/2014/main" id="{AD08C67B-5872-E64C-930C-D0B18239B3CB}"/>
              </a:ext>
            </a:extLst>
          </p:cNvPr>
          <p:cNvSpPr>
            <a:spLocks noGrp="1"/>
          </p:cNvSpPr>
          <p:nvPr>
            <p:ph type="title"/>
          </p:nvPr>
        </p:nvSpPr>
        <p:spPr>
          <a:xfrm>
            <a:off x="959000" y="1343997"/>
            <a:ext cx="3068800" cy="1344000"/>
          </a:xfrm>
        </p:spPr>
        <p:txBody>
          <a:bodyPr anchor="t" anchorCtr="0"/>
          <a:lstStyle>
            <a:lvl1pPr>
              <a:defRPr sz="3197"/>
            </a:lvl1pPr>
          </a:lstStyle>
          <a:p>
            <a:r>
              <a:rPr lang="nl-NL"/>
              <a:t>Klik om stijl te bewerken</a:t>
            </a:r>
            <a:endParaRPr lang="en-US"/>
          </a:p>
        </p:txBody>
      </p:sp>
      <p:sp>
        <p:nvSpPr>
          <p:cNvPr id="12" name="Picture Placeholder 2">
            <a:extLst>
              <a:ext uri="{FF2B5EF4-FFF2-40B4-BE49-F238E27FC236}">
                <a16:creationId xmlns:a16="http://schemas.microsoft.com/office/drawing/2014/main" id="{286B9216-B754-B341-8F28-D3295C76319E}"/>
              </a:ext>
            </a:extLst>
          </p:cNvPr>
          <p:cNvSpPr>
            <a:spLocks noGrp="1"/>
          </p:cNvSpPr>
          <p:nvPr>
            <p:ph type="pic" idx="15"/>
          </p:nvPr>
        </p:nvSpPr>
        <p:spPr>
          <a:xfrm>
            <a:off x="4315500" y="1248000"/>
            <a:ext cx="2685200" cy="4608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15" name="Picture Placeholder 2">
            <a:extLst>
              <a:ext uri="{FF2B5EF4-FFF2-40B4-BE49-F238E27FC236}">
                <a16:creationId xmlns:a16="http://schemas.microsoft.com/office/drawing/2014/main" id="{B6059CEA-9C06-E044-9F99-FE66F48BCC32}"/>
              </a:ext>
            </a:extLst>
          </p:cNvPr>
          <p:cNvSpPr>
            <a:spLocks noGrp="1"/>
          </p:cNvSpPr>
          <p:nvPr>
            <p:ph type="pic" idx="16"/>
          </p:nvPr>
        </p:nvSpPr>
        <p:spPr>
          <a:xfrm>
            <a:off x="7144549" y="3602272"/>
            <a:ext cx="4075750" cy="2232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Tree>
    <p:extLst>
      <p:ext uri="{BB962C8B-B14F-4D97-AF65-F5344CB8AC3E}">
        <p14:creationId xmlns:p14="http://schemas.microsoft.com/office/powerpoint/2010/main" val="33438990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Vier afbeeldingen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 y="1248000"/>
            <a:ext cx="3912720" cy="2352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8151501" y="2976000"/>
            <a:ext cx="3068799" cy="3168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66CC853-436F-475E-B160-CC6FAD0D1616}" type="datetime1">
              <a:rPr lang="nl-NL" smtClean="0"/>
              <a:t>13-1-2025</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8151499" y="1343997"/>
            <a:ext cx="3068800" cy="1344000"/>
          </a:xfrm>
        </p:spPr>
        <p:txBody>
          <a:bodyPr anchor="t" anchorCtr="0"/>
          <a:lstStyle>
            <a:lvl1pPr>
              <a:defRPr sz="3197"/>
            </a:lvl1pPr>
          </a:lstStyle>
          <a:p>
            <a:r>
              <a:rPr lang="nl-NL"/>
              <a:t>Klik om stijl te bewerken</a:t>
            </a:r>
            <a:endParaRPr lang="en-US"/>
          </a:p>
        </p:txBody>
      </p:sp>
      <p:sp>
        <p:nvSpPr>
          <p:cNvPr id="8" name="Picture Placeholder 2">
            <a:extLst>
              <a:ext uri="{FF2B5EF4-FFF2-40B4-BE49-F238E27FC236}">
                <a16:creationId xmlns:a16="http://schemas.microsoft.com/office/drawing/2014/main" id="{D6DD0994-0B67-3347-BB38-1E689BD67757}"/>
              </a:ext>
            </a:extLst>
          </p:cNvPr>
          <p:cNvSpPr>
            <a:spLocks noGrp="1"/>
          </p:cNvSpPr>
          <p:nvPr>
            <p:ph type="pic" idx="13"/>
          </p:nvPr>
        </p:nvSpPr>
        <p:spPr>
          <a:xfrm>
            <a:off x="4051775" y="1248000"/>
            <a:ext cx="3907925" cy="2352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11" name="Picture Placeholder 2">
            <a:extLst>
              <a:ext uri="{FF2B5EF4-FFF2-40B4-BE49-F238E27FC236}">
                <a16:creationId xmlns:a16="http://schemas.microsoft.com/office/drawing/2014/main" id="{AE15D720-D49B-E24D-84F6-437DDD0E8A4C}"/>
              </a:ext>
            </a:extLst>
          </p:cNvPr>
          <p:cNvSpPr>
            <a:spLocks noGrp="1"/>
          </p:cNvSpPr>
          <p:nvPr>
            <p:ph type="pic" idx="14"/>
          </p:nvPr>
        </p:nvSpPr>
        <p:spPr>
          <a:xfrm>
            <a:off x="959000" y="3743999"/>
            <a:ext cx="3907925" cy="1920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12" name="Picture Placeholder 2">
            <a:extLst>
              <a:ext uri="{FF2B5EF4-FFF2-40B4-BE49-F238E27FC236}">
                <a16:creationId xmlns:a16="http://schemas.microsoft.com/office/drawing/2014/main" id="{84F75289-82F8-9841-A637-114F0AC8C4E4}"/>
              </a:ext>
            </a:extLst>
          </p:cNvPr>
          <p:cNvSpPr>
            <a:spLocks noGrp="1"/>
          </p:cNvSpPr>
          <p:nvPr>
            <p:ph type="pic" idx="15"/>
          </p:nvPr>
        </p:nvSpPr>
        <p:spPr>
          <a:xfrm>
            <a:off x="5010775" y="3744000"/>
            <a:ext cx="2948925" cy="2400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Tree>
    <p:extLst>
      <p:ext uri="{BB962C8B-B14F-4D97-AF65-F5344CB8AC3E}">
        <p14:creationId xmlns:p14="http://schemas.microsoft.com/office/powerpoint/2010/main" val="3769964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pagina blauw">
    <p:spTree>
      <p:nvGrpSpPr>
        <p:cNvPr id="1" name=""/>
        <p:cNvGrpSpPr/>
        <p:nvPr/>
      </p:nvGrpSpPr>
      <p:grpSpPr>
        <a:xfrm>
          <a:off x="0" y="0"/>
          <a:ext cx="0" cy="0"/>
          <a:chOff x="0" y="0"/>
          <a:chExt cx="0" cy="0"/>
        </a:xfrm>
      </p:grpSpPr>
      <p:sp>
        <p:nvSpPr>
          <p:cNvPr id="10" name="Rectangle 10"/>
          <p:cNvSpPr/>
          <p:nvPr userDrawn="1"/>
        </p:nvSpPr>
        <p:spPr>
          <a:xfrm>
            <a:off x="0" y="0"/>
            <a:ext cx="12179300" cy="6858000"/>
          </a:xfrm>
          <a:prstGeom prst="rect">
            <a:avLst/>
          </a:prstGeom>
          <a:solidFill>
            <a:srgbClr val="26384B"/>
          </a:solidFill>
          <a:ln w="3175">
            <a:solidFill>
              <a:schemeClr val="accent1"/>
            </a:solid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1" name="Picture 10" descr="logo_pijl_diap.eps"/>
          <p:cNvPicPr>
            <a:picLocks noChangeAspect="1"/>
          </p:cNvPicPr>
          <p:nvPr userDrawn="1"/>
        </p:nvPicPr>
        <mc:AlternateContent xmlns:mc="http://schemas.openxmlformats.org/markup-compatibility/2006">
          <mc:Choice xmlns="" xmlns:ma="http://schemas.microsoft.com/office/mac/drawingml/2008/main" xmlns:mv="urn:schemas-microsoft-com:mac:vml"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chemeClr val="bg1"/>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7" name="Titel 1">
            <a:extLst>
              <a:ext uri="{FF2B5EF4-FFF2-40B4-BE49-F238E27FC236}">
                <a16:creationId xmlns:a16="http://schemas.microsoft.com/office/drawing/2014/main" id="{C327D880-BB20-9B4A-AC6D-802D36F1E691}"/>
              </a:ext>
            </a:extLst>
          </p:cNvPr>
          <p:cNvSpPr>
            <a:spLocks noGrp="1"/>
          </p:cNvSpPr>
          <p:nvPr>
            <p:ph type="title" hasCustomPrompt="1"/>
          </p:nvPr>
        </p:nvSpPr>
        <p:spPr>
          <a:xfrm>
            <a:off x="0" y="1207876"/>
            <a:ext cx="12179299" cy="4320479"/>
          </a:xfrm>
          <a:prstGeom prst="rect">
            <a:avLst/>
          </a:prstGeom>
        </p:spPr>
        <p:txBody>
          <a:bodyPr anchor="ctr" anchorCtr="0"/>
          <a:lstStyle>
            <a:lvl1pPr>
              <a:defRPr sz="3600" b="1" i="0">
                <a:solidFill>
                  <a:srgbClr val="F08D17"/>
                </a:solidFill>
                <a:latin typeface="Montserrat" pitchFamily="2" charset="77"/>
              </a:defRPr>
            </a:lvl1pPr>
          </a:lstStyle>
          <a:p>
            <a:r>
              <a:rPr lang="nl-NL"/>
              <a:t>Titeltekst</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Een afbeelding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315500" y="1248000"/>
            <a:ext cx="6904800" cy="4608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5" name="Date Placeholder 4"/>
          <p:cNvSpPr>
            <a:spLocks noGrp="1"/>
          </p:cNvSpPr>
          <p:nvPr>
            <p:ph type="dt" sz="half" idx="10"/>
          </p:nvPr>
        </p:nvSpPr>
        <p:spPr/>
        <p:txBody>
          <a:bodyPr/>
          <a:lstStyle/>
          <a:p>
            <a:fld id="{C42689ED-0D51-4432-9A13-F115AAD5BD6B}" type="datetime1">
              <a:rPr lang="nl-NL" smtClean="0"/>
              <a:t>13-1-2025</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1" name="Text Placeholder 3">
            <a:extLst>
              <a:ext uri="{FF2B5EF4-FFF2-40B4-BE49-F238E27FC236}">
                <a16:creationId xmlns:a16="http://schemas.microsoft.com/office/drawing/2014/main" id="{17CDA3E8-A0D4-2B43-AC93-2BF11C5A8976}"/>
              </a:ext>
            </a:extLst>
          </p:cNvPr>
          <p:cNvSpPr>
            <a:spLocks noGrp="1"/>
          </p:cNvSpPr>
          <p:nvPr>
            <p:ph type="body" sz="half" idx="2"/>
          </p:nvPr>
        </p:nvSpPr>
        <p:spPr>
          <a:xfrm>
            <a:off x="959002" y="2976000"/>
            <a:ext cx="3068799" cy="2880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2" name="Title 1">
            <a:extLst>
              <a:ext uri="{FF2B5EF4-FFF2-40B4-BE49-F238E27FC236}">
                <a16:creationId xmlns:a16="http://schemas.microsoft.com/office/drawing/2014/main" id="{799F4178-2472-154C-AFA8-AB6F76693576}"/>
              </a:ext>
            </a:extLst>
          </p:cNvPr>
          <p:cNvSpPr>
            <a:spLocks noGrp="1"/>
          </p:cNvSpPr>
          <p:nvPr>
            <p:ph type="title"/>
          </p:nvPr>
        </p:nvSpPr>
        <p:spPr>
          <a:xfrm>
            <a:off x="959000" y="1343997"/>
            <a:ext cx="3068800" cy="1344000"/>
          </a:xfrm>
        </p:spPr>
        <p:txBody>
          <a:bodyPr anchor="t" anchorCtr="0"/>
          <a:lstStyle>
            <a:lvl1pPr>
              <a:defRPr sz="3197"/>
            </a:lvl1pPr>
          </a:lstStyle>
          <a:p>
            <a:r>
              <a:rPr lang="nl-NL"/>
              <a:t>Klik om stijl te bewerken</a:t>
            </a:r>
            <a:endParaRPr lang="en-US"/>
          </a:p>
        </p:txBody>
      </p:sp>
    </p:spTree>
    <p:extLst>
      <p:ext uri="{BB962C8B-B14F-4D97-AF65-F5344CB8AC3E}">
        <p14:creationId xmlns:p14="http://schemas.microsoft.com/office/powerpoint/2010/main" val="8853302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wee afbeeldingen met bijschrift">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A4098B8A-E98A-8947-8780-BD1CE637B31D}"/>
              </a:ext>
            </a:extLst>
          </p:cNvPr>
          <p:cNvSpPr>
            <a:spLocks noGrp="1"/>
          </p:cNvSpPr>
          <p:nvPr>
            <p:ph type="pic" idx="1"/>
          </p:nvPr>
        </p:nvSpPr>
        <p:spPr>
          <a:xfrm>
            <a:off x="4315500" y="1248000"/>
            <a:ext cx="6904800" cy="4608000"/>
          </a:xfrm>
          <a:custGeom>
            <a:avLst/>
            <a:gdLst>
              <a:gd name="connsiteX0" fmla="*/ 0 w 5184000"/>
              <a:gd name="connsiteY0" fmla="*/ 0 h 3456000"/>
              <a:gd name="connsiteX1" fmla="*/ 5184000 w 5184000"/>
              <a:gd name="connsiteY1" fmla="*/ 0 h 3456000"/>
              <a:gd name="connsiteX2" fmla="*/ 5184000 w 5184000"/>
              <a:gd name="connsiteY2" fmla="*/ 1800000 h 3456000"/>
              <a:gd name="connsiteX3" fmla="*/ 2916000 w 5184000"/>
              <a:gd name="connsiteY3" fmla="*/ 1800000 h 3456000"/>
              <a:gd name="connsiteX4" fmla="*/ 2916000 w 5184000"/>
              <a:gd name="connsiteY4" fmla="*/ 3456000 h 3456000"/>
              <a:gd name="connsiteX5" fmla="*/ 0 w 5184000"/>
              <a:gd name="connsiteY5" fmla="*/ 3456000 h 34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4000" h="3456000">
                <a:moveTo>
                  <a:pt x="0" y="0"/>
                </a:moveTo>
                <a:lnTo>
                  <a:pt x="5184000" y="0"/>
                </a:lnTo>
                <a:lnTo>
                  <a:pt x="5184000" y="1800000"/>
                </a:lnTo>
                <a:lnTo>
                  <a:pt x="2916000" y="1800000"/>
                </a:lnTo>
                <a:lnTo>
                  <a:pt x="2916000" y="3456000"/>
                </a:lnTo>
                <a:lnTo>
                  <a:pt x="0" y="3456000"/>
                </a:lnTo>
                <a:close/>
              </a:path>
            </a:pathLst>
          </a:custGeom>
          <a:solidFill>
            <a:schemeClr val="bg1">
              <a:lumMod val="85000"/>
            </a:schemeClr>
          </a:solidFill>
        </p:spPr>
        <p:txBody>
          <a:bodyPr wrap="square" lIns="360000" tIns="360000" rIns="360000" anchor="t">
            <a:noAutofit/>
          </a:bodyPr>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5" name="Date Placeholder 4"/>
          <p:cNvSpPr>
            <a:spLocks noGrp="1"/>
          </p:cNvSpPr>
          <p:nvPr>
            <p:ph type="dt" sz="half" idx="10"/>
          </p:nvPr>
        </p:nvSpPr>
        <p:spPr/>
        <p:txBody>
          <a:bodyPr/>
          <a:lstStyle/>
          <a:p>
            <a:fld id="{7F4C3A11-E7CC-40AD-860A-9AE6FC144AAE}" type="datetime1">
              <a:rPr lang="nl-NL" smtClean="0"/>
              <a:t>13-1-2025</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1" name="Text Placeholder 3">
            <a:extLst>
              <a:ext uri="{FF2B5EF4-FFF2-40B4-BE49-F238E27FC236}">
                <a16:creationId xmlns:a16="http://schemas.microsoft.com/office/drawing/2014/main" id="{17CDA3E8-A0D4-2B43-AC93-2BF11C5A8976}"/>
              </a:ext>
            </a:extLst>
          </p:cNvPr>
          <p:cNvSpPr>
            <a:spLocks noGrp="1"/>
          </p:cNvSpPr>
          <p:nvPr>
            <p:ph type="body" sz="half" idx="2"/>
          </p:nvPr>
        </p:nvSpPr>
        <p:spPr>
          <a:xfrm>
            <a:off x="959002" y="2976000"/>
            <a:ext cx="3068799" cy="2880000"/>
          </a:xfrm>
        </p:spPr>
        <p:txBody>
          <a:bodyPr/>
          <a:lstStyle>
            <a:lvl1pPr marL="0" indent="0">
              <a:buNone/>
              <a:defRPr sz="1199">
                <a:solidFill>
                  <a:schemeClr val="bg1"/>
                </a:solidFill>
              </a:defRPr>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2" name="Title 1">
            <a:extLst>
              <a:ext uri="{FF2B5EF4-FFF2-40B4-BE49-F238E27FC236}">
                <a16:creationId xmlns:a16="http://schemas.microsoft.com/office/drawing/2014/main" id="{799F4178-2472-154C-AFA8-AB6F76693576}"/>
              </a:ext>
            </a:extLst>
          </p:cNvPr>
          <p:cNvSpPr>
            <a:spLocks noGrp="1"/>
          </p:cNvSpPr>
          <p:nvPr>
            <p:ph type="title"/>
          </p:nvPr>
        </p:nvSpPr>
        <p:spPr>
          <a:xfrm>
            <a:off x="959000" y="1343997"/>
            <a:ext cx="3068800" cy="1344000"/>
          </a:xfrm>
        </p:spPr>
        <p:txBody>
          <a:bodyPr anchor="t" anchorCtr="0"/>
          <a:lstStyle>
            <a:lvl1pPr>
              <a:defRPr sz="3197"/>
            </a:lvl1pPr>
          </a:lstStyle>
          <a:p>
            <a:r>
              <a:rPr lang="nl-NL"/>
              <a:t>Klik om stijl te bewerken</a:t>
            </a:r>
            <a:endParaRPr lang="en-US"/>
          </a:p>
        </p:txBody>
      </p:sp>
      <p:sp>
        <p:nvSpPr>
          <p:cNvPr id="10" name="Picture Placeholder 2">
            <a:extLst>
              <a:ext uri="{FF2B5EF4-FFF2-40B4-BE49-F238E27FC236}">
                <a16:creationId xmlns:a16="http://schemas.microsoft.com/office/drawing/2014/main" id="{3E282E3A-FAD0-7244-B3F1-1793408197D0}"/>
              </a:ext>
            </a:extLst>
          </p:cNvPr>
          <p:cNvSpPr>
            <a:spLocks noGrp="1"/>
          </p:cNvSpPr>
          <p:nvPr>
            <p:ph type="pic" idx="13"/>
          </p:nvPr>
        </p:nvSpPr>
        <p:spPr>
          <a:xfrm>
            <a:off x="8343300" y="3792000"/>
            <a:ext cx="3836000" cy="2064000"/>
          </a:xfrm>
          <a:solidFill>
            <a:schemeClr val="bg1">
              <a:lumMod val="85000"/>
            </a:schemeClr>
          </a:solidFill>
        </p:spPr>
        <p:txBody>
          <a:bodyPr lIns="360000" tIns="360000" rIns="360000" anchor="t"/>
          <a:lstStyle>
            <a:lvl1pPr marL="0" indent="0" algn="ctr">
              <a:lnSpc>
                <a:spcPct val="110000"/>
              </a:lnSpc>
              <a:spcBef>
                <a:spcPts val="0"/>
              </a:spcBef>
              <a:buNone/>
              <a:defRPr sz="1598">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Tree>
    <p:extLst>
      <p:ext uri="{BB962C8B-B14F-4D97-AF65-F5344CB8AC3E}">
        <p14:creationId xmlns:p14="http://schemas.microsoft.com/office/powerpoint/2010/main" val="34731209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Afbeelding rechts met bijschrift">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0991CBD7-0390-BD40-9911-EC06724E18F0}"/>
              </a:ext>
            </a:extLst>
          </p:cNvPr>
          <p:cNvSpPr>
            <a:spLocks noGrp="1" noChangeAspect="1"/>
          </p:cNvSpPr>
          <p:nvPr>
            <p:ph type="pic" idx="1"/>
          </p:nvPr>
        </p:nvSpPr>
        <p:spPr>
          <a:xfrm>
            <a:off x="6089650" y="0"/>
            <a:ext cx="6089650" cy="6858000"/>
          </a:xfrm>
          <a:custGeom>
            <a:avLst/>
            <a:gdLst>
              <a:gd name="connsiteX0" fmla="*/ 0 w 4572000"/>
              <a:gd name="connsiteY0" fmla="*/ 0 h 5143500"/>
              <a:gd name="connsiteX1" fmla="*/ 180000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0 w 4572000"/>
              <a:gd name="connsiteY5" fmla="*/ 5143500 h 5143500"/>
              <a:gd name="connsiteX6" fmla="*/ 0 w 4572000"/>
              <a:gd name="connsiteY6" fmla="*/ 900000 h 5143500"/>
              <a:gd name="connsiteX7" fmla="*/ 0 w 4572000"/>
              <a:gd name="connsiteY7" fmla="*/ 54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0" y="0"/>
                </a:lnTo>
                <a:lnTo>
                  <a:pt x="900000" y="0"/>
                </a:lnTo>
                <a:lnTo>
                  <a:pt x="4572000" y="0"/>
                </a:lnTo>
                <a:lnTo>
                  <a:pt x="4572000" y="5143500"/>
                </a:lnTo>
                <a:lnTo>
                  <a:pt x="0" y="5143500"/>
                </a:lnTo>
                <a:lnTo>
                  <a:pt x="0" y="900000"/>
                </a:lnTo>
                <a:lnTo>
                  <a:pt x="0" y="540000"/>
                </a:lnTo>
                <a:close/>
              </a:path>
            </a:pathLst>
          </a:custGeom>
          <a:solidFill>
            <a:schemeClr val="bg1">
              <a:lumMod val="85000"/>
            </a:schemeClr>
          </a:solidFill>
        </p:spPr>
        <p:txBody>
          <a:bodyPr wrap="square" lIns="360000" tIns="720000" rIns="360000" anchor="t">
            <a:noAutofit/>
          </a:bodyPr>
          <a:lstStyle>
            <a:lvl1pPr marL="0" indent="0" algn="ctr">
              <a:lnSpc>
                <a:spcPct val="110000"/>
              </a:lnSpc>
              <a:spcBef>
                <a:spcPts val="0"/>
              </a:spcBef>
              <a:buNone/>
              <a:defRPr sz="2131">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958996" y="2112000"/>
            <a:ext cx="4507300" cy="4032000"/>
          </a:xfrm>
        </p:spPr>
        <p:txBody>
          <a:bodyPr/>
          <a:lstStyle>
            <a:lvl1pPr marL="0" marR="0" indent="0" algn="l" defTabSz="91341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99"/>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91DD2D00-CBB7-412B-BFFF-61DE5AFFFC47}" type="datetime1">
              <a:rPr lang="nl-NL" smtClean="0"/>
              <a:t>13-1-2025</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959000" y="768000"/>
            <a:ext cx="4507300" cy="1152000"/>
          </a:xfrm>
        </p:spPr>
        <p:txBody>
          <a:bodyPr/>
          <a:lstStyle/>
          <a:p>
            <a:r>
              <a:rPr lang="nl-NL"/>
              <a:t>Klik om stijl te bewerken</a:t>
            </a:r>
            <a:endParaRPr lang="en-US"/>
          </a:p>
        </p:txBody>
      </p:sp>
    </p:spTree>
    <p:extLst>
      <p:ext uri="{BB962C8B-B14F-4D97-AF65-F5344CB8AC3E}">
        <p14:creationId xmlns:p14="http://schemas.microsoft.com/office/powerpoint/2010/main" val="33132212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fbeelding links met bijschrift">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72310623-543F-3E4D-98AD-64034D8548DC}"/>
              </a:ext>
            </a:extLst>
          </p:cNvPr>
          <p:cNvSpPr>
            <a:spLocks noGrp="1" noChangeAspect="1"/>
          </p:cNvSpPr>
          <p:nvPr>
            <p:ph type="pic" idx="13" hasCustomPrompt="1"/>
          </p:nvPr>
        </p:nvSpPr>
        <p:spPr>
          <a:xfrm>
            <a:off x="0" y="0"/>
            <a:ext cx="6089650" cy="6858000"/>
          </a:xfrm>
          <a:custGeom>
            <a:avLst/>
            <a:gdLst>
              <a:gd name="connsiteX0" fmla="*/ 0 w 4572000"/>
              <a:gd name="connsiteY0" fmla="*/ 0 h 5143500"/>
              <a:gd name="connsiteX1" fmla="*/ 3672000 w 4572000"/>
              <a:gd name="connsiteY1" fmla="*/ 0 h 5143500"/>
              <a:gd name="connsiteX2" fmla="*/ 4392000 w 4572000"/>
              <a:gd name="connsiteY2" fmla="*/ 0 h 5143500"/>
              <a:gd name="connsiteX3" fmla="*/ 4572000 w 4572000"/>
              <a:gd name="connsiteY3" fmla="*/ 0 h 5143500"/>
              <a:gd name="connsiteX4" fmla="*/ 4572000 w 4572000"/>
              <a:gd name="connsiteY4" fmla="*/ 540000 h 5143500"/>
              <a:gd name="connsiteX5" fmla="*/ 4572000 w 4572000"/>
              <a:gd name="connsiteY5" fmla="*/ 900000 h 5143500"/>
              <a:gd name="connsiteX6" fmla="*/ 4572000 w 4572000"/>
              <a:gd name="connsiteY6" fmla="*/ 5143500 h 5143500"/>
              <a:gd name="connsiteX7" fmla="*/ 0 w 4572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3672000" y="0"/>
                </a:lnTo>
                <a:lnTo>
                  <a:pt x="4392000" y="0"/>
                </a:lnTo>
                <a:lnTo>
                  <a:pt x="4572000" y="0"/>
                </a:lnTo>
                <a:lnTo>
                  <a:pt x="4572000" y="540000"/>
                </a:lnTo>
                <a:lnTo>
                  <a:pt x="4572000" y="900000"/>
                </a:lnTo>
                <a:lnTo>
                  <a:pt x="4572000" y="5143500"/>
                </a:lnTo>
                <a:lnTo>
                  <a:pt x="0" y="5143500"/>
                </a:lnTo>
                <a:close/>
              </a:path>
            </a:pathLst>
          </a:custGeom>
          <a:solidFill>
            <a:schemeClr val="bg1">
              <a:lumMod val="85000"/>
            </a:schemeClr>
          </a:solidFill>
        </p:spPr>
        <p:txBody>
          <a:bodyPr wrap="square" lIns="360000" tIns="720000" rIns="360000" anchor="t">
            <a:noAutofit/>
          </a:bodyPr>
          <a:lstStyle>
            <a:lvl1pPr marL="0" indent="0" algn="ctr">
              <a:lnSpc>
                <a:spcPct val="110000"/>
              </a:lnSpc>
              <a:spcBef>
                <a:spcPts val="0"/>
              </a:spcBef>
              <a:buNone/>
              <a:defRPr sz="2131">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Sleep de afbeelding naar de tijdelijke aanduiding of klik op het pictogram als u een afbeelding wilt toevoegen</a:t>
            </a:r>
            <a:endParaRPr lang="en-US"/>
          </a:p>
        </p:txBody>
      </p:sp>
      <p:sp>
        <p:nvSpPr>
          <p:cNvPr id="4" name="Text Placeholder 3"/>
          <p:cNvSpPr>
            <a:spLocks noGrp="1"/>
          </p:cNvSpPr>
          <p:nvPr>
            <p:ph type="body" sz="half" idx="2"/>
          </p:nvPr>
        </p:nvSpPr>
        <p:spPr>
          <a:xfrm>
            <a:off x="6712995" y="2112000"/>
            <a:ext cx="4507300" cy="4032000"/>
          </a:xfrm>
        </p:spPr>
        <p:txBody>
          <a:bodyPr/>
          <a:lstStyle>
            <a:lvl1pPr marL="0" marR="0" indent="0" algn="l" defTabSz="91341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99"/>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32ED372E-C05A-4FDE-B7E0-E371B0F4A328}" type="datetime1">
              <a:rPr lang="nl-NL" smtClean="0"/>
              <a:t>13-1-2025</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6712999" y="768000"/>
            <a:ext cx="4507300" cy="1152000"/>
          </a:xfrm>
        </p:spPr>
        <p:txBody>
          <a:bodyPr/>
          <a:lstStyle/>
          <a:p>
            <a:r>
              <a:rPr lang="nl-NL"/>
              <a:t>Klik om stijl te bewerken</a:t>
            </a:r>
            <a:endParaRPr lang="en-US"/>
          </a:p>
        </p:txBody>
      </p:sp>
    </p:spTree>
    <p:extLst>
      <p:ext uri="{BB962C8B-B14F-4D97-AF65-F5344CB8AC3E}">
        <p14:creationId xmlns:p14="http://schemas.microsoft.com/office/powerpoint/2010/main" val="2737022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lleen afbeelding">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2D947CC7-498B-B141-A548-6C7F39C7ABF7}"/>
              </a:ext>
            </a:extLst>
          </p:cNvPr>
          <p:cNvSpPr>
            <a:spLocks noGrp="1" noChangeAspect="1"/>
          </p:cNvSpPr>
          <p:nvPr>
            <p:ph type="pic" idx="1" hasCustomPrompt="1"/>
          </p:nvPr>
        </p:nvSpPr>
        <p:spPr>
          <a:xfrm>
            <a:off x="0" y="0"/>
            <a:ext cx="12179300" cy="6858000"/>
          </a:xfrm>
          <a:custGeom>
            <a:avLst/>
            <a:gdLst>
              <a:gd name="connsiteX0" fmla="*/ 0 w 9144000"/>
              <a:gd name="connsiteY0" fmla="*/ 0 h 5143500"/>
              <a:gd name="connsiteX1" fmla="*/ 4050000 w 9144000"/>
              <a:gd name="connsiteY1" fmla="*/ 0 h 5143500"/>
              <a:gd name="connsiteX2" fmla="*/ 4392000 w 9144000"/>
              <a:gd name="connsiteY2" fmla="*/ 0 h 5143500"/>
              <a:gd name="connsiteX3" fmla="*/ 4752000 w 9144000"/>
              <a:gd name="connsiteY3" fmla="*/ 0 h 5143500"/>
              <a:gd name="connsiteX4" fmla="*/ 495000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0" y="0"/>
                </a:moveTo>
                <a:lnTo>
                  <a:pt x="4050000" y="0"/>
                </a:lnTo>
                <a:lnTo>
                  <a:pt x="4392000" y="0"/>
                </a:lnTo>
                <a:lnTo>
                  <a:pt x="4752000" y="0"/>
                </a:lnTo>
                <a:lnTo>
                  <a:pt x="4950000" y="0"/>
                </a:lnTo>
                <a:lnTo>
                  <a:pt x="9144000" y="0"/>
                </a:lnTo>
                <a:lnTo>
                  <a:pt x="9144000" y="5143500"/>
                </a:lnTo>
                <a:lnTo>
                  <a:pt x="0" y="5143500"/>
                </a:lnTo>
                <a:close/>
              </a:path>
            </a:pathLst>
          </a:custGeom>
          <a:solidFill>
            <a:schemeClr val="bg1">
              <a:lumMod val="85000"/>
            </a:schemeClr>
          </a:solidFill>
        </p:spPr>
        <p:txBody>
          <a:bodyPr wrap="square" lIns="1800000" tIns="720000" rIns="1800000" anchor="t">
            <a:noAutofit/>
          </a:bodyPr>
          <a:lstStyle>
            <a:lvl1pPr marL="0" indent="0" algn="ctr">
              <a:lnSpc>
                <a:spcPct val="110000"/>
              </a:lnSpc>
              <a:spcBef>
                <a:spcPts val="0"/>
              </a:spcBef>
              <a:buNone/>
              <a:defRPr sz="2131">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Sleep de afbeelding naar de tijdelijke aanduiding of klik op het pictogram als u een afbeelding wilt toevoegen</a:t>
            </a:r>
            <a:endParaRPr lang="en-US"/>
          </a:p>
        </p:txBody>
      </p:sp>
      <p:sp>
        <p:nvSpPr>
          <p:cNvPr id="2" name="Date Placeholder 1"/>
          <p:cNvSpPr>
            <a:spLocks noGrp="1"/>
          </p:cNvSpPr>
          <p:nvPr>
            <p:ph type="dt" sz="half" idx="10"/>
          </p:nvPr>
        </p:nvSpPr>
        <p:spPr/>
        <p:txBody>
          <a:bodyPr/>
          <a:lstStyle/>
          <a:p>
            <a:fld id="{9FAE17F5-6748-4454-9D2B-3E8AD5488602}" type="datetime1">
              <a:rPr lang="nl-NL" smtClean="0"/>
              <a:t>13-1-2025</a:t>
            </a:fld>
            <a:endParaRPr lang="nl-NL"/>
          </a:p>
        </p:txBody>
      </p:sp>
      <p:sp>
        <p:nvSpPr>
          <p:cNvPr id="3" name="Footer Placeholder 2"/>
          <p:cNvSpPr>
            <a:spLocks noGrp="1"/>
          </p:cNvSpPr>
          <p:nvPr>
            <p:ph type="ftr" sz="quarter" idx="11"/>
          </p:nvPr>
        </p:nvSpPr>
        <p:spPr/>
        <p:txBody>
          <a:bodyPr/>
          <a:lstStyle/>
          <a:p>
            <a:r>
              <a:rPr lang="nl-NL"/>
              <a:t>Gezond en Actief Leven Akkoord</a:t>
            </a:r>
          </a:p>
        </p:txBody>
      </p:sp>
      <p:sp>
        <p:nvSpPr>
          <p:cNvPr id="4" name="Slide Number Placeholder 3"/>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14258157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fsluiting met afbeelding">
    <p:spTree>
      <p:nvGrpSpPr>
        <p:cNvPr id="1" name=""/>
        <p:cNvGrpSpPr/>
        <p:nvPr/>
      </p:nvGrpSpPr>
      <p:grpSpPr>
        <a:xfrm>
          <a:off x="0" y="0"/>
          <a:ext cx="0" cy="0"/>
          <a:chOff x="0" y="0"/>
          <a:chExt cx="0" cy="0"/>
        </a:xfrm>
      </p:grpSpPr>
      <p:sp>
        <p:nvSpPr>
          <p:cNvPr id="22" name="Tijdelijke aanduiding voor afbeelding 21">
            <a:extLst>
              <a:ext uri="{FF2B5EF4-FFF2-40B4-BE49-F238E27FC236}">
                <a16:creationId xmlns:a16="http://schemas.microsoft.com/office/drawing/2014/main" id="{6C525E1C-8B3B-8D4E-95AF-18BC659AEADF}"/>
              </a:ext>
            </a:extLst>
          </p:cNvPr>
          <p:cNvSpPr>
            <a:spLocks noGrp="1" noChangeAspect="1"/>
          </p:cNvSpPr>
          <p:nvPr>
            <p:ph type="pic" idx="13" hasCustomPrompt="1"/>
          </p:nvPr>
        </p:nvSpPr>
        <p:spPr>
          <a:xfrm>
            <a:off x="0" y="0"/>
            <a:ext cx="6089650" cy="6858000"/>
          </a:xfrm>
          <a:custGeom>
            <a:avLst/>
            <a:gdLst>
              <a:gd name="connsiteX0" fmla="*/ 0 w 4572000"/>
              <a:gd name="connsiteY0" fmla="*/ 0 h 5143500"/>
              <a:gd name="connsiteX1" fmla="*/ 3672000 w 4572000"/>
              <a:gd name="connsiteY1" fmla="*/ 0 h 5143500"/>
              <a:gd name="connsiteX2" fmla="*/ 4392000 w 4572000"/>
              <a:gd name="connsiteY2" fmla="*/ 0 h 5143500"/>
              <a:gd name="connsiteX3" fmla="*/ 4572000 w 4572000"/>
              <a:gd name="connsiteY3" fmla="*/ 0 h 5143500"/>
              <a:gd name="connsiteX4" fmla="*/ 4572000 w 4572000"/>
              <a:gd name="connsiteY4" fmla="*/ 540000 h 5143500"/>
              <a:gd name="connsiteX5" fmla="*/ 4572000 w 4572000"/>
              <a:gd name="connsiteY5" fmla="*/ 900000 h 5143500"/>
              <a:gd name="connsiteX6" fmla="*/ 4572000 w 4572000"/>
              <a:gd name="connsiteY6" fmla="*/ 5143500 h 5143500"/>
              <a:gd name="connsiteX7" fmla="*/ 0 w 4572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3672000" y="0"/>
                </a:lnTo>
                <a:lnTo>
                  <a:pt x="4392000" y="0"/>
                </a:lnTo>
                <a:lnTo>
                  <a:pt x="4572000" y="0"/>
                </a:lnTo>
                <a:lnTo>
                  <a:pt x="4572000" y="540000"/>
                </a:lnTo>
                <a:lnTo>
                  <a:pt x="4572000" y="900000"/>
                </a:lnTo>
                <a:lnTo>
                  <a:pt x="4572000" y="5143500"/>
                </a:lnTo>
                <a:lnTo>
                  <a:pt x="0" y="5143500"/>
                </a:lnTo>
                <a:close/>
              </a:path>
            </a:pathLst>
          </a:custGeom>
          <a:solidFill>
            <a:schemeClr val="bg1">
              <a:lumMod val="85000"/>
            </a:schemeClr>
          </a:solidFill>
        </p:spPr>
        <p:txBody>
          <a:bodyPr wrap="square" lIns="360000" tIns="720000" rIns="360000" anchor="t">
            <a:noAutofit/>
          </a:bodyPr>
          <a:lstStyle>
            <a:lvl1pPr marL="0" indent="0" algn="ctr">
              <a:lnSpc>
                <a:spcPct val="110000"/>
              </a:lnSpc>
              <a:spcBef>
                <a:spcPts val="0"/>
              </a:spcBef>
              <a:buNone/>
              <a:defRPr sz="2131">
                <a:solidFill>
                  <a:schemeClr val="tx1">
                    <a:lumMod val="50000"/>
                    <a:lumOff val="50000"/>
                  </a:schemeClr>
                </a:solidFill>
              </a:defRPr>
            </a:lvl1pPr>
            <a:lvl2pPr marL="456709" indent="0">
              <a:buNone/>
              <a:defRPr sz="2797"/>
            </a:lvl2pPr>
            <a:lvl3pPr marL="913417" indent="0">
              <a:buNone/>
              <a:defRPr sz="2397"/>
            </a:lvl3pPr>
            <a:lvl4pPr marL="1370126" indent="0">
              <a:buNone/>
              <a:defRPr sz="1998"/>
            </a:lvl4pPr>
            <a:lvl5pPr marL="1826834" indent="0">
              <a:buNone/>
              <a:defRPr sz="1998"/>
            </a:lvl5pPr>
            <a:lvl6pPr marL="2283543" indent="0">
              <a:buNone/>
              <a:defRPr sz="1998"/>
            </a:lvl6pPr>
            <a:lvl7pPr marL="2740251" indent="0">
              <a:buNone/>
              <a:defRPr sz="1998"/>
            </a:lvl7pPr>
            <a:lvl8pPr marL="3196960" indent="0">
              <a:buNone/>
              <a:defRPr sz="1998"/>
            </a:lvl8pPr>
            <a:lvl9pPr marL="3653668" indent="0">
              <a:buNone/>
              <a:defRPr sz="1998"/>
            </a:lvl9pPr>
          </a:lstStyle>
          <a:p>
            <a:r>
              <a:rPr lang="nl-NL"/>
              <a:t>Sleep de afbeelding naar de tijdelijke aanduiding of klik op het pictogram als u een afbeelding wilt toevoegen</a:t>
            </a:r>
            <a:endParaRPr lang="en-US"/>
          </a:p>
        </p:txBody>
      </p:sp>
      <p:sp>
        <p:nvSpPr>
          <p:cNvPr id="5" name="Date Placeholder 4"/>
          <p:cNvSpPr>
            <a:spLocks noGrp="1"/>
          </p:cNvSpPr>
          <p:nvPr>
            <p:ph type="dt" sz="half" idx="10"/>
          </p:nvPr>
        </p:nvSpPr>
        <p:spPr/>
        <p:txBody>
          <a:bodyPr/>
          <a:lstStyle/>
          <a:p>
            <a:fld id="{8445D27A-3E5A-49E2-A077-EEE76967E683}" type="datetime1">
              <a:rPr lang="nl-NL" smtClean="0"/>
              <a:t>13-1-2025</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7096601" y="768000"/>
            <a:ext cx="4123699" cy="1152000"/>
          </a:xfrm>
        </p:spPr>
        <p:txBody>
          <a:bodyPr/>
          <a:lstStyle/>
          <a:p>
            <a:r>
              <a:rPr lang="nl-NL"/>
              <a:t>Klik om stijl te bewerken</a:t>
            </a:r>
            <a:endParaRPr lang="en-US"/>
          </a:p>
        </p:txBody>
      </p:sp>
      <p:sp>
        <p:nvSpPr>
          <p:cNvPr id="12" name="Tijdelijke aanduiding voor afbeelding 3">
            <a:extLst>
              <a:ext uri="{FF2B5EF4-FFF2-40B4-BE49-F238E27FC236}">
                <a16:creationId xmlns:a16="http://schemas.microsoft.com/office/drawing/2014/main" id="{3E8B188B-0F23-BF4B-93B0-5D979CF7ABB1}"/>
              </a:ext>
            </a:extLst>
          </p:cNvPr>
          <p:cNvSpPr>
            <a:spLocks noGrp="1" noChangeAspect="1"/>
          </p:cNvSpPr>
          <p:nvPr>
            <p:ph type="pic" sz="quarter" idx="19"/>
          </p:nvPr>
        </p:nvSpPr>
        <p:spPr>
          <a:xfrm>
            <a:off x="7095799" y="3648534"/>
            <a:ext cx="480302" cy="479733"/>
          </a:xfrm>
          <a:blipFill>
            <a:blip r:embed="rId2"/>
            <a:stretch>
              <a:fillRect/>
            </a:stretch>
          </a:blipFill>
        </p:spPr>
        <p:txBody>
          <a:bodyPr>
            <a:normAutofit/>
          </a:bodyPr>
          <a:lstStyle>
            <a:lvl1pPr marL="0" indent="0" algn="ctr">
              <a:buNone/>
              <a:defRPr sz="133">
                <a:solidFill>
                  <a:schemeClr val="bg1"/>
                </a:solidFill>
              </a:defRPr>
            </a:lvl1pPr>
          </a:lstStyle>
          <a:p>
            <a:r>
              <a:rPr lang="nl-NL"/>
              <a:t>Klik op het pictogram als u een afbeelding wilt toevoegen</a:t>
            </a:r>
          </a:p>
        </p:txBody>
      </p:sp>
      <p:sp>
        <p:nvSpPr>
          <p:cNvPr id="13" name="Tijdelijke aanduiding voor afbeelding 3">
            <a:extLst>
              <a:ext uri="{FF2B5EF4-FFF2-40B4-BE49-F238E27FC236}">
                <a16:creationId xmlns:a16="http://schemas.microsoft.com/office/drawing/2014/main" id="{4E788ED9-4E23-4741-B7B2-9B2E71643455}"/>
              </a:ext>
            </a:extLst>
          </p:cNvPr>
          <p:cNvSpPr>
            <a:spLocks noGrp="1" noChangeAspect="1"/>
          </p:cNvSpPr>
          <p:nvPr>
            <p:ph type="pic" sz="quarter" idx="20"/>
          </p:nvPr>
        </p:nvSpPr>
        <p:spPr>
          <a:xfrm>
            <a:off x="7095799" y="4320267"/>
            <a:ext cx="480302" cy="479733"/>
          </a:xfrm>
          <a:blipFill>
            <a:blip r:embed="rId3"/>
            <a:stretch>
              <a:fillRect/>
            </a:stretch>
          </a:blipFill>
        </p:spPr>
        <p:txBody>
          <a:bodyPr>
            <a:normAutofit/>
          </a:bodyPr>
          <a:lstStyle>
            <a:lvl1pPr marL="0" indent="0" algn="ctr">
              <a:buNone/>
              <a:defRPr sz="133">
                <a:solidFill>
                  <a:schemeClr val="bg1"/>
                </a:solidFill>
              </a:defRPr>
            </a:lvl1pPr>
          </a:lstStyle>
          <a:p>
            <a:r>
              <a:rPr lang="nl-NL"/>
              <a:t>Klik op het pictogram als u een afbeelding wilt toevoegen</a:t>
            </a:r>
          </a:p>
        </p:txBody>
      </p:sp>
      <p:sp>
        <p:nvSpPr>
          <p:cNvPr id="14" name="Tijdelijke aanduiding voor afbeelding 3">
            <a:extLst>
              <a:ext uri="{FF2B5EF4-FFF2-40B4-BE49-F238E27FC236}">
                <a16:creationId xmlns:a16="http://schemas.microsoft.com/office/drawing/2014/main" id="{5FC47E37-325B-B646-BAF6-241FB2B23E41}"/>
              </a:ext>
            </a:extLst>
          </p:cNvPr>
          <p:cNvSpPr>
            <a:spLocks noGrp="1" noChangeAspect="1"/>
          </p:cNvSpPr>
          <p:nvPr>
            <p:ph type="pic" sz="quarter" idx="21"/>
          </p:nvPr>
        </p:nvSpPr>
        <p:spPr>
          <a:xfrm>
            <a:off x="7095799" y="4992000"/>
            <a:ext cx="480302" cy="479733"/>
          </a:xfrm>
          <a:blipFill>
            <a:blip r:embed="rId4"/>
            <a:stretch>
              <a:fillRect/>
            </a:stretch>
          </a:blipFill>
        </p:spPr>
        <p:txBody>
          <a:bodyPr>
            <a:normAutofit/>
          </a:bodyPr>
          <a:lstStyle>
            <a:lvl1pPr marL="0" indent="0" algn="ctr">
              <a:buNone/>
              <a:defRPr sz="133">
                <a:solidFill>
                  <a:schemeClr val="bg1"/>
                </a:solidFill>
              </a:defRPr>
            </a:lvl1pPr>
          </a:lstStyle>
          <a:p>
            <a:r>
              <a:rPr lang="nl-NL"/>
              <a:t>Klik op het pictogram als u een afbeelding wilt toevoegen</a:t>
            </a:r>
          </a:p>
        </p:txBody>
      </p:sp>
      <p:sp>
        <p:nvSpPr>
          <p:cNvPr id="17" name="Text Placeholder 3">
            <a:extLst>
              <a:ext uri="{FF2B5EF4-FFF2-40B4-BE49-F238E27FC236}">
                <a16:creationId xmlns:a16="http://schemas.microsoft.com/office/drawing/2014/main" id="{E8AE5678-2D38-2548-9DC7-27A31B4A0881}"/>
              </a:ext>
            </a:extLst>
          </p:cNvPr>
          <p:cNvSpPr>
            <a:spLocks noGrp="1"/>
          </p:cNvSpPr>
          <p:nvPr>
            <p:ph type="body" sz="half" idx="2"/>
          </p:nvPr>
        </p:nvSpPr>
        <p:spPr>
          <a:xfrm>
            <a:off x="7096601" y="2112000"/>
            <a:ext cx="4123699" cy="768000"/>
          </a:xfrm>
        </p:spPr>
        <p:txBody>
          <a:bodyPr/>
          <a:lstStyle>
            <a:lvl1pPr marL="0" marR="0" indent="0" algn="l" defTabSz="91341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99"/>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18" name="Text Placeholder 3">
            <a:extLst>
              <a:ext uri="{FF2B5EF4-FFF2-40B4-BE49-F238E27FC236}">
                <a16:creationId xmlns:a16="http://schemas.microsoft.com/office/drawing/2014/main" id="{50E8EAA4-D7C1-8E45-B58B-FD95B01BB05A}"/>
              </a:ext>
            </a:extLst>
          </p:cNvPr>
          <p:cNvSpPr>
            <a:spLocks noGrp="1"/>
          </p:cNvSpPr>
          <p:nvPr>
            <p:ph type="body" sz="half" idx="14" hasCustomPrompt="1"/>
          </p:nvPr>
        </p:nvSpPr>
        <p:spPr>
          <a:xfrm>
            <a:off x="7740933" y="3744400"/>
            <a:ext cx="3479367" cy="288000"/>
          </a:xfrm>
        </p:spPr>
        <p:txBody>
          <a:bodyPr/>
          <a:lstStyle>
            <a:lvl1pPr marL="0" marR="0" indent="0" algn="l" defTabSz="91341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99"/>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 te bewerken</a:t>
            </a:r>
          </a:p>
          <a:p>
            <a:pPr lvl="0"/>
            <a:endParaRPr lang="nl-NL"/>
          </a:p>
        </p:txBody>
      </p:sp>
      <p:sp>
        <p:nvSpPr>
          <p:cNvPr id="19" name="Text Placeholder 3">
            <a:extLst>
              <a:ext uri="{FF2B5EF4-FFF2-40B4-BE49-F238E27FC236}">
                <a16:creationId xmlns:a16="http://schemas.microsoft.com/office/drawing/2014/main" id="{1A767851-A4A1-1442-8BEF-29F88BE3C995}"/>
              </a:ext>
            </a:extLst>
          </p:cNvPr>
          <p:cNvSpPr>
            <a:spLocks noGrp="1"/>
          </p:cNvSpPr>
          <p:nvPr>
            <p:ph type="body" sz="half" idx="22" hasCustomPrompt="1"/>
          </p:nvPr>
        </p:nvSpPr>
        <p:spPr>
          <a:xfrm>
            <a:off x="7740933" y="4416400"/>
            <a:ext cx="3479367" cy="288000"/>
          </a:xfrm>
        </p:spPr>
        <p:txBody>
          <a:bodyPr/>
          <a:lstStyle>
            <a:lvl1pPr marL="0" marR="0" indent="0" algn="l" defTabSz="91341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99"/>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 te bewerken</a:t>
            </a:r>
          </a:p>
          <a:p>
            <a:pPr lvl="0"/>
            <a:endParaRPr lang="nl-NL"/>
          </a:p>
        </p:txBody>
      </p:sp>
      <p:sp>
        <p:nvSpPr>
          <p:cNvPr id="20" name="Text Placeholder 3">
            <a:extLst>
              <a:ext uri="{FF2B5EF4-FFF2-40B4-BE49-F238E27FC236}">
                <a16:creationId xmlns:a16="http://schemas.microsoft.com/office/drawing/2014/main" id="{2D1997BD-C2BE-C848-8300-824157DAB005}"/>
              </a:ext>
            </a:extLst>
          </p:cNvPr>
          <p:cNvSpPr>
            <a:spLocks noGrp="1"/>
          </p:cNvSpPr>
          <p:nvPr>
            <p:ph type="body" sz="half" idx="23" hasCustomPrompt="1"/>
          </p:nvPr>
        </p:nvSpPr>
        <p:spPr>
          <a:xfrm>
            <a:off x="7740933" y="5088533"/>
            <a:ext cx="3479367" cy="288000"/>
          </a:xfrm>
        </p:spPr>
        <p:txBody>
          <a:bodyPr/>
          <a:lstStyle>
            <a:lvl1pPr marL="0" marR="0" indent="0" algn="l" defTabSz="91341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99"/>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 te bewerken</a:t>
            </a:r>
          </a:p>
          <a:p>
            <a:pPr lvl="0"/>
            <a:endParaRPr lang="nl-NL"/>
          </a:p>
        </p:txBody>
      </p:sp>
    </p:spTree>
    <p:extLst>
      <p:ext uri="{BB962C8B-B14F-4D97-AF65-F5344CB8AC3E}">
        <p14:creationId xmlns:p14="http://schemas.microsoft.com/office/powerpoint/2010/main" val="6300075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fsluiting met verloop">
    <p:spTree>
      <p:nvGrpSpPr>
        <p:cNvPr id="1" name=""/>
        <p:cNvGrpSpPr/>
        <p:nvPr/>
      </p:nvGrpSpPr>
      <p:grpSpPr>
        <a:xfrm>
          <a:off x="0" y="0"/>
          <a:ext cx="0" cy="0"/>
          <a:chOff x="0" y="0"/>
          <a:chExt cx="0" cy="0"/>
        </a:xfrm>
      </p:grpSpPr>
      <p:sp>
        <p:nvSpPr>
          <p:cNvPr id="22" name="Vrije vorm 21">
            <a:extLst>
              <a:ext uri="{FF2B5EF4-FFF2-40B4-BE49-F238E27FC236}">
                <a16:creationId xmlns:a16="http://schemas.microsoft.com/office/drawing/2014/main" id="{E7A77256-96D7-F34A-9053-FD97869DE7A4}"/>
              </a:ext>
            </a:extLst>
          </p:cNvPr>
          <p:cNvSpPr/>
          <p:nvPr userDrawn="1"/>
        </p:nvSpPr>
        <p:spPr>
          <a:xfrm>
            <a:off x="0" y="1"/>
            <a:ext cx="608965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2"/>
              </a:gs>
              <a:gs pos="98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65"/>
          </a:p>
        </p:txBody>
      </p:sp>
      <p:sp>
        <p:nvSpPr>
          <p:cNvPr id="4" name="Text Placeholder 3"/>
          <p:cNvSpPr>
            <a:spLocks noGrp="1"/>
          </p:cNvSpPr>
          <p:nvPr>
            <p:ph type="body" sz="half" idx="2"/>
          </p:nvPr>
        </p:nvSpPr>
        <p:spPr>
          <a:xfrm>
            <a:off x="7096601" y="2112000"/>
            <a:ext cx="4123699" cy="768000"/>
          </a:xfrm>
        </p:spPr>
        <p:txBody>
          <a:bodyPr/>
          <a:lstStyle>
            <a:lvl1pPr marL="0" marR="0" indent="0" algn="l" defTabSz="91341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99"/>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684AEC34-8DA4-4AC6-81B6-F31D4245E691}" type="datetime1">
              <a:rPr lang="nl-NL" smtClean="0"/>
              <a:t>13-1-2025</a:t>
            </a:fld>
            <a:endParaRPr lang="nl-NL"/>
          </a:p>
        </p:txBody>
      </p:sp>
      <p:sp>
        <p:nvSpPr>
          <p:cNvPr id="6" name="Footer Placeholder 5"/>
          <p:cNvSpPr>
            <a:spLocks noGrp="1"/>
          </p:cNvSpPr>
          <p:nvPr>
            <p:ph type="ftr" sz="quarter" idx="11"/>
          </p:nvPr>
        </p:nvSpPr>
        <p:spPr/>
        <p:txBody>
          <a:bodyPr/>
          <a:lstStyle/>
          <a:p>
            <a:r>
              <a:rPr lang="nl-NL"/>
              <a:t>Gezond en Actief Leven Akkoord</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7096601" y="768000"/>
            <a:ext cx="4123699" cy="1152000"/>
          </a:xfrm>
        </p:spPr>
        <p:txBody>
          <a:bodyPr/>
          <a:lstStyle/>
          <a:p>
            <a:r>
              <a:rPr lang="nl-NL"/>
              <a:t>Klik om stijl te bewerken</a:t>
            </a:r>
            <a:endParaRPr lang="en-US"/>
          </a:p>
        </p:txBody>
      </p:sp>
      <p:sp>
        <p:nvSpPr>
          <p:cNvPr id="11" name="Text Placeholder 3">
            <a:extLst>
              <a:ext uri="{FF2B5EF4-FFF2-40B4-BE49-F238E27FC236}">
                <a16:creationId xmlns:a16="http://schemas.microsoft.com/office/drawing/2014/main" id="{EE87FF23-4FA4-EE48-A55E-D4551501F974}"/>
              </a:ext>
            </a:extLst>
          </p:cNvPr>
          <p:cNvSpPr>
            <a:spLocks noGrp="1"/>
          </p:cNvSpPr>
          <p:nvPr>
            <p:ph type="body" sz="half" idx="14" hasCustomPrompt="1"/>
          </p:nvPr>
        </p:nvSpPr>
        <p:spPr>
          <a:xfrm>
            <a:off x="7740933" y="3744400"/>
            <a:ext cx="3479367" cy="288000"/>
          </a:xfrm>
        </p:spPr>
        <p:txBody>
          <a:bodyPr/>
          <a:lstStyle>
            <a:lvl1pPr marL="0" marR="0" indent="0" algn="l" defTabSz="91341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99"/>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 te bewerken</a:t>
            </a:r>
          </a:p>
          <a:p>
            <a:pPr lvl="0"/>
            <a:endParaRPr lang="nl-NL"/>
          </a:p>
        </p:txBody>
      </p:sp>
      <p:sp>
        <p:nvSpPr>
          <p:cNvPr id="12" name="Tijdelijke aanduiding voor afbeelding 3">
            <a:extLst>
              <a:ext uri="{FF2B5EF4-FFF2-40B4-BE49-F238E27FC236}">
                <a16:creationId xmlns:a16="http://schemas.microsoft.com/office/drawing/2014/main" id="{3E8B188B-0F23-BF4B-93B0-5D979CF7ABB1}"/>
              </a:ext>
            </a:extLst>
          </p:cNvPr>
          <p:cNvSpPr>
            <a:spLocks noGrp="1" noChangeAspect="1"/>
          </p:cNvSpPr>
          <p:nvPr>
            <p:ph type="pic" sz="quarter" idx="19"/>
          </p:nvPr>
        </p:nvSpPr>
        <p:spPr>
          <a:xfrm>
            <a:off x="7095799" y="3648534"/>
            <a:ext cx="480302" cy="479733"/>
          </a:xfrm>
          <a:blipFill>
            <a:blip r:embed="rId2"/>
            <a:stretch>
              <a:fillRect/>
            </a:stretch>
          </a:blipFill>
        </p:spPr>
        <p:txBody>
          <a:bodyPr>
            <a:normAutofit/>
          </a:bodyPr>
          <a:lstStyle>
            <a:lvl1pPr marL="0" indent="0" algn="ctr">
              <a:buNone/>
              <a:defRPr sz="133">
                <a:solidFill>
                  <a:schemeClr val="bg1"/>
                </a:solidFill>
              </a:defRPr>
            </a:lvl1pPr>
          </a:lstStyle>
          <a:p>
            <a:r>
              <a:rPr lang="nl-NL"/>
              <a:t>Klik op het pictogram als u een afbeelding wilt toevoegen</a:t>
            </a:r>
          </a:p>
        </p:txBody>
      </p:sp>
      <p:sp>
        <p:nvSpPr>
          <p:cNvPr id="13" name="Tijdelijke aanduiding voor afbeelding 3">
            <a:extLst>
              <a:ext uri="{FF2B5EF4-FFF2-40B4-BE49-F238E27FC236}">
                <a16:creationId xmlns:a16="http://schemas.microsoft.com/office/drawing/2014/main" id="{4E788ED9-4E23-4741-B7B2-9B2E71643455}"/>
              </a:ext>
            </a:extLst>
          </p:cNvPr>
          <p:cNvSpPr>
            <a:spLocks noGrp="1" noChangeAspect="1"/>
          </p:cNvSpPr>
          <p:nvPr>
            <p:ph type="pic" sz="quarter" idx="20"/>
          </p:nvPr>
        </p:nvSpPr>
        <p:spPr>
          <a:xfrm>
            <a:off x="7095799" y="4320267"/>
            <a:ext cx="480302" cy="479733"/>
          </a:xfrm>
          <a:blipFill>
            <a:blip r:embed="rId3"/>
            <a:stretch>
              <a:fillRect/>
            </a:stretch>
          </a:blipFill>
        </p:spPr>
        <p:txBody>
          <a:bodyPr>
            <a:normAutofit/>
          </a:bodyPr>
          <a:lstStyle>
            <a:lvl1pPr marL="0" indent="0" algn="ctr">
              <a:buNone/>
              <a:defRPr sz="133">
                <a:solidFill>
                  <a:schemeClr val="bg1"/>
                </a:solidFill>
              </a:defRPr>
            </a:lvl1pPr>
          </a:lstStyle>
          <a:p>
            <a:r>
              <a:rPr lang="nl-NL"/>
              <a:t>Klik op het pictogram als u een afbeelding wilt toevoegen</a:t>
            </a:r>
          </a:p>
        </p:txBody>
      </p:sp>
      <p:sp>
        <p:nvSpPr>
          <p:cNvPr id="14" name="Tijdelijke aanduiding voor afbeelding 3">
            <a:extLst>
              <a:ext uri="{FF2B5EF4-FFF2-40B4-BE49-F238E27FC236}">
                <a16:creationId xmlns:a16="http://schemas.microsoft.com/office/drawing/2014/main" id="{5FC47E37-325B-B646-BAF6-241FB2B23E41}"/>
              </a:ext>
            </a:extLst>
          </p:cNvPr>
          <p:cNvSpPr>
            <a:spLocks noGrp="1" noChangeAspect="1"/>
          </p:cNvSpPr>
          <p:nvPr>
            <p:ph type="pic" sz="quarter" idx="21"/>
          </p:nvPr>
        </p:nvSpPr>
        <p:spPr>
          <a:xfrm>
            <a:off x="7095799" y="4992000"/>
            <a:ext cx="480302" cy="479733"/>
          </a:xfrm>
          <a:blipFill>
            <a:blip r:embed="rId4"/>
            <a:stretch>
              <a:fillRect/>
            </a:stretch>
          </a:blipFill>
        </p:spPr>
        <p:txBody>
          <a:bodyPr>
            <a:normAutofit/>
          </a:bodyPr>
          <a:lstStyle>
            <a:lvl1pPr marL="0" indent="0" algn="ctr">
              <a:buNone/>
              <a:defRPr sz="133">
                <a:solidFill>
                  <a:schemeClr val="bg1"/>
                </a:solidFill>
              </a:defRPr>
            </a:lvl1pPr>
          </a:lstStyle>
          <a:p>
            <a:r>
              <a:rPr lang="nl-NL"/>
              <a:t>Klik op het pictogram als u een afbeelding wilt toevoegen</a:t>
            </a:r>
          </a:p>
        </p:txBody>
      </p:sp>
      <p:sp>
        <p:nvSpPr>
          <p:cNvPr id="15" name="Text Placeholder 3">
            <a:extLst>
              <a:ext uri="{FF2B5EF4-FFF2-40B4-BE49-F238E27FC236}">
                <a16:creationId xmlns:a16="http://schemas.microsoft.com/office/drawing/2014/main" id="{CBED2068-D734-2C41-88C8-FE85978E3DB8}"/>
              </a:ext>
            </a:extLst>
          </p:cNvPr>
          <p:cNvSpPr>
            <a:spLocks noGrp="1"/>
          </p:cNvSpPr>
          <p:nvPr>
            <p:ph type="body" sz="half" idx="22" hasCustomPrompt="1"/>
          </p:nvPr>
        </p:nvSpPr>
        <p:spPr>
          <a:xfrm>
            <a:off x="7740933" y="4416400"/>
            <a:ext cx="3479367" cy="288000"/>
          </a:xfrm>
        </p:spPr>
        <p:txBody>
          <a:bodyPr/>
          <a:lstStyle>
            <a:lvl1pPr marL="0" marR="0" indent="0" algn="l" defTabSz="91341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99"/>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 te bewerken</a:t>
            </a:r>
          </a:p>
          <a:p>
            <a:pPr lvl="0"/>
            <a:endParaRPr lang="nl-NL"/>
          </a:p>
        </p:txBody>
      </p:sp>
      <p:sp>
        <p:nvSpPr>
          <p:cNvPr id="16" name="Text Placeholder 3">
            <a:extLst>
              <a:ext uri="{FF2B5EF4-FFF2-40B4-BE49-F238E27FC236}">
                <a16:creationId xmlns:a16="http://schemas.microsoft.com/office/drawing/2014/main" id="{E64F7DC8-A4D9-1C43-A894-A72FA070710B}"/>
              </a:ext>
            </a:extLst>
          </p:cNvPr>
          <p:cNvSpPr>
            <a:spLocks noGrp="1"/>
          </p:cNvSpPr>
          <p:nvPr>
            <p:ph type="body" sz="half" idx="23" hasCustomPrompt="1"/>
          </p:nvPr>
        </p:nvSpPr>
        <p:spPr>
          <a:xfrm>
            <a:off x="7740933" y="5088533"/>
            <a:ext cx="3479367" cy="288000"/>
          </a:xfrm>
        </p:spPr>
        <p:txBody>
          <a:bodyPr/>
          <a:lstStyle>
            <a:lvl1pPr marL="0" marR="0" indent="0" algn="l" defTabSz="91341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199"/>
            </a:lvl1pPr>
            <a:lvl2pPr marL="456709" indent="0">
              <a:buNone/>
              <a:defRPr sz="1398"/>
            </a:lvl2pPr>
            <a:lvl3pPr marL="913417" indent="0">
              <a:buNone/>
              <a:defRPr sz="1199"/>
            </a:lvl3pPr>
            <a:lvl4pPr marL="1370126" indent="0">
              <a:buNone/>
              <a:defRPr sz="999"/>
            </a:lvl4pPr>
            <a:lvl5pPr marL="1826834" indent="0">
              <a:buNone/>
              <a:defRPr sz="999"/>
            </a:lvl5pPr>
            <a:lvl6pPr marL="2283543" indent="0">
              <a:buNone/>
              <a:defRPr sz="999"/>
            </a:lvl6pPr>
            <a:lvl7pPr marL="2740251" indent="0">
              <a:buNone/>
              <a:defRPr sz="999"/>
            </a:lvl7pPr>
            <a:lvl8pPr marL="3196960" indent="0">
              <a:buNone/>
              <a:defRPr sz="999"/>
            </a:lvl8pPr>
            <a:lvl9pPr marL="3653668" indent="0">
              <a:buNone/>
              <a:defRPr sz="999"/>
            </a:lvl9pPr>
          </a:lstStyle>
          <a:p>
            <a:pPr lvl="0"/>
            <a:r>
              <a:rPr lang="nl-NL"/>
              <a:t>Klikken om de tekst te bewerken</a:t>
            </a:r>
          </a:p>
          <a:p>
            <a:pPr lvl="0"/>
            <a:endParaRPr lang="nl-NL"/>
          </a:p>
        </p:txBody>
      </p:sp>
      <p:grpSp>
        <p:nvGrpSpPr>
          <p:cNvPr id="10" name="Graphic 2">
            <a:extLst>
              <a:ext uri="{FF2B5EF4-FFF2-40B4-BE49-F238E27FC236}">
                <a16:creationId xmlns:a16="http://schemas.microsoft.com/office/drawing/2014/main" id="{19B4D18E-5152-EB48-8B77-A6A39998B502}"/>
              </a:ext>
            </a:extLst>
          </p:cNvPr>
          <p:cNvGrpSpPr/>
          <p:nvPr/>
        </p:nvGrpSpPr>
        <p:grpSpPr>
          <a:xfrm>
            <a:off x="1913891" y="1111080"/>
            <a:ext cx="4391639" cy="4360653"/>
            <a:chOff x="474540" y="1313295"/>
            <a:chExt cx="2448078" cy="2428273"/>
          </a:xfrm>
          <a:solidFill>
            <a:srgbClr val="000000"/>
          </a:solidFill>
        </p:grpSpPr>
        <p:sp>
          <p:nvSpPr>
            <p:cNvPr id="18" name="Vrije vorm 17">
              <a:extLst>
                <a:ext uri="{FF2B5EF4-FFF2-40B4-BE49-F238E27FC236}">
                  <a16:creationId xmlns:a16="http://schemas.microsoft.com/office/drawing/2014/main" id="{A2B66C2D-44D0-1541-B328-26117D44C0F9}"/>
                </a:ext>
              </a:extLst>
            </p:cNvPr>
            <p:cNvSpPr/>
            <p:nvPr/>
          </p:nvSpPr>
          <p:spPr>
            <a:xfrm>
              <a:off x="474540" y="2769245"/>
              <a:ext cx="1880889" cy="972323"/>
            </a:xfrm>
            <a:custGeom>
              <a:avLst/>
              <a:gdLst>
                <a:gd name="connsiteX0" fmla="*/ 1174740 w 1880889"/>
                <a:gd name="connsiteY0" fmla="*/ 769756 h 972323"/>
                <a:gd name="connsiteX1" fmla="*/ 974603 w 1880889"/>
                <a:gd name="connsiteY1" fmla="*/ 87509 h 972323"/>
                <a:gd name="connsiteX2" fmla="*/ 857924 w 1880889"/>
                <a:gd name="connsiteY2" fmla="*/ 0 h 972323"/>
                <a:gd name="connsiteX3" fmla="*/ 68722 w 1880889"/>
                <a:gd name="connsiteY3" fmla="*/ 0 h 972323"/>
                <a:gd name="connsiteX4" fmla="*/ 0 w 1880889"/>
                <a:gd name="connsiteY4" fmla="*/ 69024 h 972323"/>
                <a:gd name="connsiteX5" fmla="*/ 2685 w 1880889"/>
                <a:gd name="connsiteY5" fmla="*/ 87914 h 972323"/>
                <a:gd name="connsiteX6" fmla="*/ 234827 w 1880889"/>
                <a:gd name="connsiteY6" fmla="*/ 884815 h 972323"/>
                <a:gd name="connsiteX7" fmla="*/ 351506 w 1880889"/>
                <a:gd name="connsiteY7" fmla="*/ 972324 h 972323"/>
                <a:gd name="connsiteX8" fmla="*/ 1678322 w 1880889"/>
                <a:gd name="connsiteY8" fmla="*/ 972324 h 972323"/>
                <a:gd name="connsiteX9" fmla="*/ 1880890 w 1880889"/>
                <a:gd name="connsiteY9" fmla="*/ 769756 h 97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80889" h="972323">
                  <a:moveTo>
                    <a:pt x="1174740" y="769756"/>
                  </a:moveTo>
                  <a:lnTo>
                    <a:pt x="974603" y="87509"/>
                  </a:lnTo>
                  <a:cubicBezTo>
                    <a:pt x="959478" y="35652"/>
                    <a:pt x="911942" y="0"/>
                    <a:pt x="857924" y="0"/>
                  </a:cubicBezTo>
                  <a:lnTo>
                    <a:pt x="68722" y="0"/>
                  </a:lnTo>
                  <a:cubicBezTo>
                    <a:pt x="30684" y="84"/>
                    <a:pt x="-83" y="30987"/>
                    <a:pt x="0" y="69024"/>
                  </a:cubicBezTo>
                  <a:cubicBezTo>
                    <a:pt x="14" y="75415"/>
                    <a:pt x="918" y="81773"/>
                    <a:pt x="2685" y="87914"/>
                  </a:cubicBezTo>
                  <a:lnTo>
                    <a:pt x="234827" y="884815"/>
                  </a:lnTo>
                  <a:cubicBezTo>
                    <a:pt x="249952" y="936672"/>
                    <a:pt x="297488" y="972324"/>
                    <a:pt x="351506" y="972324"/>
                  </a:cubicBezTo>
                  <a:lnTo>
                    <a:pt x="1678322" y="972324"/>
                  </a:lnTo>
                  <a:cubicBezTo>
                    <a:pt x="1790197" y="972324"/>
                    <a:pt x="1880890" y="881631"/>
                    <a:pt x="1880890" y="769756"/>
                  </a:cubicBezTo>
                  <a:close/>
                </a:path>
              </a:pathLst>
            </a:custGeom>
            <a:solidFill>
              <a:schemeClr val="accent3"/>
            </a:solidFill>
            <a:ln w="40481" cap="flat">
              <a:noFill/>
              <a:prstDash val="solid"/>
              <a:miter/>
            </a:ln>
          </p:spPr>
          <p:txBody>
            <a:bodyPr rtlCol="0" anchor="ctr"/>
            <a:lstStyle/>
            <a:p>
              <a:endParaRPr lang="nl-NL" sz="1865"/>
            </a:p>
          </p:txBody>
        </p:sp>
        <p:sp>
          <p:nvSpPr>
            <p:cNvPr id="19" name="Vrije vorm 18">
              <a:extLst>
                <a:ext uri="{FF2B5EF4-FFF2-40B4-BE49-F238E27FC236}">
                  <a16:creationId xmlns:a16="http://schemas.microsoft.com/office/drawing/2014/main" id="{9E967A2E-3CAB-6B40-BD57-5FEBAF8B22DD}"/>
                </a:ext>
              </a:extLst>
            </p:cNvPr>
            <p:cNvSpPr/>
            <p:nvPr/>
          </p:nvSpPr>
          <p:spPr>
            <a:xfrm>
              <a:off x="1341959" y="1313295"/>
              <a:ext cx="1580659" cy="2428273"/>
            </a:xfrm>
            <a:custGeom>
              <a:avLst/>
              <a:gdLst>
                <a:gd name="connsiteX0" fmla="*/ 1401185 w 1580659"/>
                <a:gd name="connsiteY0" fmla="*/ 1623270 h 2428273"/>
                <a:gd name="connsiteX1" fmla="*/ 939736 w 1580659"/>
                <a:gd name="connsiteY1" fmla="*/ 1405308 h 2428273"/>
                <a:gd name="connsiteX2" fmla="*/ 917859 w 1580659"/>
                <a:gd name="connsiteY2" fmla="*/ 1263916 h 2428273"/>
                <a:gd name="connsiteX3" fmla="*/ 1049527 w 1580659"/>
                <a:gd name="connsiteY3" fmla="*/ 992475 h 2428273"/>
                <a:gd name="connsiteX4" fmla="*/ 1134606 w 1580659"/>
                <a:gd name="connsiteY4" fmla="*/ 769651 h 2428273"/>
                <a:gd name="connsiteX5" fmla="*/ 1085179 w 1580659"/>
                <a:gd name="connsiteY5" fmla="*/ 607597 h 2428273"/>
                <a:gd name="connsiteX6" fmla="*/ 1053174 w 1580659"/>
                <a:gd name="connsiteY6" fmla="*/ 178560 h 2428273"/>
                <a:gd name="connsiteX7" fmla="*/ 759046 w 1580659"/>
                <a:gd name="connsiteY7" fmla="*/ 57019 h 2428273"/>
                <a:gd name="connsiteX8" fmla="*/ 420353 w 1580659"/>
                <a:gd name="connsiteY8" fmla="*/ 20152 h 2428273"/>
                <a:gd name="connsiteX9" fmla="*/ 99486 w 1580659"/>
                <a:gd name="connsiteY9" fmla="*/ 177344 h 2428273"/>
                <a:gd name="connsiteX10" fmla="*/ 47629 w 1580659"/>
                <a:gd name="connsiteY10" fmla="*/ 607597 h 2428273"/>
                <a:gd name="connsiteX11" fmla="*/ 633 w 1580659"/>
                <a:gd name="connsiteY11" fmla="*/ 769651 h 2428273"/>
                <a:gd name="connsiteX12" fmla="*/ 84091 w 1580659"/>
                <a:gd name="connsiteY12" fmla="*/ 994501 h 2428273"/>
                <a:gd name="connsiteX13" fmla="*/ 234396 w 1580659"/>
                <a:gd name="connsiteY13" fmla="*/ 1289034 h 2428273"/>
                <a:gd name="connsiteX14" fmla="*/ 220216 w 1580659"/>
                <a:gd name="connsiteY14" fmla="*/ 1399636 h 2428273"/>
                <a:gd name="connsiteX15" fmla="*/ 124605 w 1580659"/>
                <a:gd name="connsiteY15" fmla="*/ 1429211 h 2428273"/>
                <a:gd name="connsiteX16" fmla="*/ 185780 w 1580659"/>
                <a:gd name="connsiteY16" fmla="*/ 1520771 h 2428273"/>
                <a:gd name="connsiteX17" fmla="*/ 368091 w 1580659"/>
                <a:gd name="connsiteY17" fmla="*/ 2144679 h 2428273"/>
                <a:gd name="connsiteX18" fmla="*/ 528119 w 1580659"/>
                <a:gd name="connsiteY18" fmla="*/ 2144679 h 2428273"/>
                <a:gd name="connsiteX19" fmla="*/ 730686 w 1580659"/>
                <a:gd name="connsiteY19" fmla="*/ 2023138 h 2428273"/>
                <a:gd name="connsiteX20" fmla="*/ 933254 w 1580659"/>
                <a:gd name="connsiteY20" fmla="*/ 2144679 h 2428273"/>
                <a:gd name="connsiteX21" fmla="*/ 1014281 w 1580659"/>
                <a:gd name="connsiteY21" fmla="*/ 2144679 h 2428273"/>
                <a:gd name="connsiteX22" fmla="*/ 1095308 w 1580659"/>
                <a:gd name="connsiteY22" fmla="*/ 2225706 h 2428273"/>
                <a:gd name="connsiteX23" fmla="*/ 1011445 w 1580659"/>
                <a:gd name="connsiteY23" fmla="*/ 2428273 h 2428273"/>
                <a:gd name="connsiteX24" fmla="*/ 1580659 w 1580659"/>
                <a:gd name="connsiteY24" fmla="*/ 2428273 h 2428273"/>
                <a:gd name="connsiteX25" fmla="*/ 1401185 w 1580659"/>
                <a:gd name="connsiteY25" fmla="*/ 1623270 h 2428273"/>
                <a:gd name="connsiteX26" fmla="*/ 590915 w 1580659"/>
                <a:gd name="connsiteY26" fmla="*/ 1405713 h 2428273"/>
                <a:gd name="connsiteX27" fmla="*/ 812118 w 1580659"/>
                <a:gd name="connsiteY27" fmla="*/ 1368846 h 2428273"/>
                <a:gd name="connsiteX28" fmla="*/ 823462 w 1580659"/>
                <a:gd name="connsiteY28" fmla="*/ 1466483 h 2428273"/>
                <a:gd name="connsiteX29" fmla="*/ 580381 w 1580659"/>
                <a:gd name="connsiteY29" fmla="*/ 1834346 h 2428273"/>
                <a:gd name="connsiteX30" fmla="*/ 330818 w 1580659"/>
                <a:gd name="connsiteY30" fmla="*/ 1469724 h 2428273"/>
                <a:gd name="connsiteX31" fmla="*/ 364039 w 1580659"/>
                <a:gd name="connsiteY31" fmla="*/ 1249331 h 2428273"/>
                <a:gd name="connsiteX32" fmla="*/ 197934 w 1580659"/>
                <a:gd name="connsiteY32" fmla="*/ 922792 h 2428273"/>
                <a:gd name="connsiteX33" fmla="*/ 116907 w 1580659"/>
                <a:gd name="connsiteY33" fmla="*/ 768031 h 2428273"/>
                <a:gd name="connsiteX34" fmla="*/ 148102 w 1580659"/>
                <a:gd name="connsiteY34" fmla="*/ 680117 h 2428273"/>
                <a:gd name="connsiteX35" fmla="*/ 188616 w 1580659"/>
                <a:gd name="connsiteY35" fmla="*/ 683763 h 2428273"/>
                <a:gd name="connsiteX36" fmla="*/ 200770 w 1580659"/>
                <a:gd name="connsiteY36" fmla="*/ 736835 h 2428273"/>
                <a:gd name="connsiteX37" fmla="*/ 241283 w 1580659"/>
                <a:gd name="connsiteY37" fmla="*/ 768031 h 2428273"/>
                <a:gd name="connsiteX38" fmla="*/ 241283 w 1580659"/>
                <a:gd name="connsiteY38" fmla="*/ 494160 h 2428273"/>
                <a:gd name="connsiteX39" fmla="*/ 679234 w 1580659"/>
                <a:gd name="connsiteY39" fmla="*/ 368163 h 2428273"/>
                <a:gd name="connsiteX40" fmla="*/ 891930 w 1580659"/>
                <a:gd name="connsiteY40" fmla="*/ 511175 h 2428273"/>
                <a:gd name="connsiteX41" fmla="*/ 891930 w 1580659"/>
                <a:gd name="connsiteY41" fmla="*/ 767221 h 2428273"/>
                <a:gd name="connsiteX42" fmla="*/ 932443 w 1580659"/>
                <a:gd name="connsiteY42" fmla="*/ 736025 h 2428273"/>
                <a:gd name="connsiteX43" fmla="*/ 944192 w 1580659"/>
                <a:gd name="connsiteY43" fmla="*/ 682952 h 2428273"/>
                <a:gd name="connsiteX44" fmla="*/ 984706 w 1580659"/>
                <a:gd name="connsiteY44" fmla="*/ 679306 h 2428273"/>
                <a:gd name="connsiteX45" fmla="*/ 1016306 w 1580659"/>
                <a:gd name="connsiteY45" fmla="*/ 767221 h 2428273"/>
                <a:gd name="connsiteX46" fmla="*/ 935279 w 1580659"/>
                <a:gd name="connsiteY46" fmla="*/ 921982 h 2428273"/>
                <a:gd name="connsiteX47" fmla="*/ 718937 w 1580659"/>
                <a:gd name="connsiteY47" fmla="*/ 1282147 h 2428273"/>
                <a:gd name="connsiteX48" fmla="*/ 568227 w 1580659"/>
                <a:gd name="connsiteY48" fmla="*/ 1326712 h 2428273"/>
                <a:gd name="connsiteX49" fmla="*/ 449523 w 1580659"/>
                <a:gd name="connsiteY49" fmla="*/ 1301188 h 2428273"/>
                <a:gd name="connsiteX50" fmla="*/ 594561 w 1580659"/>
                <a:gd name="connsiteY50" fmla="*/ 1405713 h 242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80659" h="2428273">
                  <a:moveTo>
                    <a:pt x="1401185" y="1623270"/>
                  </a:moveTo>
                  <a:cubicBezTo>
                    <a:pt x="1312865" y="1527253"/>
                    <a:pt x="1058440" y="1441365"/>
                    <a:pt x="939736" y="1405308"/>
                  </a:cubicBezTo>
                  <a:cubicBezTo>
                    <a:pt x="933659" y="1359933"/>
                    <a:pt x="925151" y="1307670"/>
                    <a:pt x="917859" y="1263916"/>
                  </a:cubicBezTo>
                  <a:cubicBezTo>
                    <a:pt x="985263" y="1186859"/>
                    <a:pt x="1030736" y="1093114"/>
                    <a:pt x="1049527" y="992475"/>
                  </a:cubicBezTo>
                  <a:cubicBezTo>
                    <a:pt x="1107779" y="933354"/>
                    <a:pt x="1138631" y="852552"/>
                    <a:pt x="1134606" y="769651"/>
                  </a:cubicBezTo>
                  <a:cubicBezTo>
                    <a:pt x="1138394" y="711419"/>
                    <a:pt x="1120821" y="653804"/>
                    <a:pt x="1085179" y="607597"/>
                  </a:cubicBezTo>
                  <a:cubicBezTo>
                    <a:pt x="1097333" y="472282"/>
                    <a:pt x="1105841" y="262828"/>
                    <a:pt x="1053174" y="178560"/>
                  </a:cubicBezTo>
                  <a:cubicBezTo>
                    <a:pt x="988352" y="74845"/>
                    <a:pt x="909351" y="23798"/>
                    <a:pt x="759046" y="57019"/>
                  </a:cubicBezTo>
                  <a:cubicBezTo>
                    <a:pt x="660193" y="7593"/>
                    <a:pt x="592940" y="-21982"/>
                    <a:pt x="420353" y="20152"/>
                  </a:cubicBezTo>
                  <a:cubicBezTo>
                    <a:pt x="298813" y="49727"/>
                    <a:pt x="168764" y="97533"/>
                    <a:pt x="99486" y="177344"/>
                  </a:cubicBezTo>
                  <a:cubicBezTo>
                    <a:pt x="30208" y="257156"/>
                    <a:pt x="37095" y="470257"/>
                    <a:pt x="47629" y="607597"/>
                  </a:cubicBezTo>
                  <a:cubicBezTo>
                    <a:pt x="13117" y="654271"/>
                    <a:pt x="-3553" y="711755"/>
                    <a:pt x="633" y="769651"/>
                  </a:cubicBezTo>
                  <a:cubicBezTo>
                    <a:pt x="-4195" y="852971"/>
                    <a:pt x="26070" y="934509"/>
                    <a:pt x="84091" y="994501"/>
                  </a:cubicBezTo>
                  <a:cubicBezTo>
                    <a:pt x="103967" y="1105381"/>
                    <a:pt x="156273" y="1207878"/>
                    <a:pt x="234396" y="1289034"/>
                  </a:cubicBezTo>
                  <a:cubicBezTo>
                    <a:pt x="230345" y="1321445"/>
                    <a:pt x="225078" y="1359933"/>
                    <a:pt x="220216" y="1399636"/>
                  </a:cubicBezTo>
                  <a:cubicBezTo>
                    <a:pt x="197124" y="1406118"/>
                    <a:pt x="162687" y="1416246"/>
                    <a:pt x="124605" y="1429211"/>
                  </a:cubicBezTo>
                  <a:cubicBezTo>
                    <a:pt x="153239" y="1453337"/>
                    <a:pt x="174450" y="1485083"/>
                    <a:pt x="185780" y="1520771"/>
                  </a:cubicBezTo>
                  <a:lnTo>
                    <a:pt x="368091" y="2144679"/>
                  </a:lnTo>
                  <a:lnTo>
                    <a:pt x="528119" y="2144679"/>
                  </a:lnTo>
                  <a:cubicBezTo>
                    <a:pt x="528119" y="2077427"/>
                    <a:pt x="618869" y="2023138"/>
                    <a:pt x="730686" y="2023138"/>
                  </a:cubicBezTo>
                  <a:cubicBezTo>
                    <a:pt x="842504" y="2023138"/>
                    <a:pt x="933254" y="2077427"/>
                    <a:pt x="933254" y="2144679"/>
                  </a:cubicBezTo>
                  <a:lnTo>
                    <a:pt x="1014281" y="2144679"/>
                  </a:lnTo>
                  <a:cubicBezTo>
                    <a:pt x="1059031" y="2144679"/>
                    <a:pt x="1095308" y="2180956"/>
                    <a:pt x="1095308" y="2225706"/>
                  </a:cubicBezTo>
                  <a:cubicBezTo>
                    <a:pt x="1097804" y="2302150"/>
                    <a:pt x="1067245" y="2375964"/>
                    <a:pt x="1011445" y="2428273"/>
                  </a:cubicBezTo>
                  <a:lnTo>
                    <a:pt x="1580659" y="2428273"/>
                  </a:lnTo>
                  <a:cubicBezTo>
                    <a:pt x="1580659" y="2428273"/>
                    <a:pt x="1519079" y="1750078"/>
                    <a:pt x="1401185" y="1623270"/>
                  </a:cubicBezTo>
                  <a:moveTo>
                    <a:pt x="590915" y="1405713"/>
                  </a:moveTo>
                  <a:cubicBezTo>
                    <a:pt x="666514" y="1425935"/>
                    <a:pt x="747164" y="1412493"/>
                    <a:pt x="812118" y="1368846"/>
                  </a:cubicBezTo>
                  <a:cubicBezTo>
                    <a:pt x="812118" y="1368846"/>
                    <a:pt x="823867" y="1446227"/>
                    <a:pt x="823462" y="1466483"/>
                  </a:cubicBezTo>
                  <a:cubicBezTo>
                    <a:pt x="836832" y="1607875"/>
                    <a:pt x="679234" y="1763042"/>
                    <a:pt x="580381" y="1834346"/>
                  </a:cubicBezTo>
                  <a:cubicBezTo>
                    <a:pt x="487200" y="1763447"/>
                    <a:pt x="313397" y="1610306"/>
                    <a:pt x="330818" y="1469724"/>
                  </a:cubicBezTo>
                  <a:cubicBezTo>
                    <a:pt x="340541" y="1392344"/>
                    <a:pt x="330818" y="1447442"/>
                    <a:pt x="364039" y="1249331"/>
                  </a:cubicBezTo>
                  <a:cubicBezTo>
                    <a:pt x="272074" y="1160201"/>
                    <a:pt x="197934" y="1052435"/>
                    <a:pt x="197934" y="922792"/>
                  </a:cubicBezTo>
                  <a:cubicBezTo>
                    <a:pt x="132302" y="902536"/>
                    <a:pt x="116907" y="819888"/>
                    <a:pt x="116907" y="768031"/>
                  </a:cubicBezTo>
                  <a:cubicBezTo>
                    <a:pt x="116907" y="716174"/>
                    <a:pt x="129871" y="687004"/>
                    <a:pt x="148102" y="680117"/>
                  </a:cubicBezTo>
                  <a:cubicBezTo>
                    <a:pt x="161396" y="674670"/>
                    <a:pt x="176508" y="676030"/>
                    <a:pt x="188616" y="683763"/>
                  </a:cubicBezTo>
                  <a:lnTo>
                    <a:pt x="200770" y="736835"/>
                  </a:lnTo>
                  <a:cubicBezTo>
                    <a:pt x="205178" y="755519"/>
                    <a:pt x="222094" y="768544"/>
                    <a:pt x="241283" y="768031"/>
                  </a:cubicBezTo>
                  <a:lnTo>
                    <a:pt x="241283" y="494160"/>
                  </a:lnTo>
                  <a:cubicBezTo>
                    <a:pt x="394139" y="481407"/>
                    <a:pt x="542971" y="438589"/>
                    <a:pt x="679234" y="368163"/>
                  </a:cubicBezTo>
                  <a:lnTo>
                    <a:pt x="891930" y="511175"/>
                  </a:lnTo>
                  <a:lnTo>
                    <a:pt x="891930" y="767221"/>
                  </a:lnTo>
                  <a:cubicBezTo>
                    <a:pt x="911120" y="767734"/>
                    <a:pt x="928035" y="754709"/>
                    <a:pt x="932443" y="736025"/>
                  </a:cubicBezTo>
                  <a:cubicBezTo>
                    <a:pt x="932443" y="729138"/>
                    <a:pt x="938521" y="709286"/>
                    <a:pt x="944192" y="682952"/>
                  </a:cubicBezTo>
                  <a:cubicBezTo>
                    <a:pt x="956300" y="675219"/>
                    <a:pt x="971412" y="673859"/>
                    <a:pt x="984706" y="679306"/>
                  </a:cubicBezTo>
                  <a:cubicBezTo>
                    <a:pt x="1003342" y="687814"/>
                    <a:pt x="1016306" y="715768"/>
                    <a:pt x="1016306" y="767221"/>
                  </a:cubicBezTo>
                  <a:cubicBezTo>
                    <a:pt x="1016306" y="818673"/>
                    <a:pt x="998886" y="901725"/>
                    <a:pt x="935279" y="921982"/>
                  </a:cubicBezTo>
                  <a:cubicBezTo>
                    <a:pt x="935279" y="1071882"/>
                    <a:pt x="832375" y="1185320"/>
                    <a:pt x="718937" y="1282147"/>
                  </a:cubicBezTo>
                  <a:cubicBezTo>
                    <a:pt x="674786" y="1312792"/>
                    <a:pt x="621945" y="1328417"/>
                    <a:pt x="568227" y="1326712"/>
                  </a:cubicBezTo>
                  <a:cubicBezTo>
                    <a:pt x="527352" y="1326211"/>
                    <a:pt x="486991" y="1317532"/>
                    <a:pt x="449523" y="1301188"/>
                  </a:cubicBezTo>
                  <a:cubicBezTo>
                    <a:pt x="482653" y="1353361"/>
                    <a:pt x="534587" y="1390788"/>
                    <a:pt x="594561" y="1405713"/>
                  </a:cubicBezTo>
                </a:path>
              </a:pathLst>
            </a:custGeom>
            <a:solidFill>
              <a:schemeClr val="accent3"/>
            </a:solidFill>
            <a:ln w="40481" cap="flat">
              <a:noFill/>
              <a:prstDash val="solid"/>
              <a:miter/>
            </a:ln>
          </p:spPr>
          <p:txBody>
            <a:bodyPr rtlCol="0" anchor="ctr"/>
            <a:lstStyle/>
            <a:p>
              <a:endParaRPr lang="nl-NL" sz="1865"/>
            </a:p>
          </p:txBody>
        </p:sp>
      </p:grpSp>
      <p:sp>
        <p:nvSpPr>
          <p:cNvPr id="20" name="Rechthoek 19">
            <a:extLst>
              <a:ext uri="{FF2B5EF4-FFF2-40B4-BE49-F238E27FC236}">
                <a16:creationId xmlns:a16="http://schemas.microsoft.com/office/drawing/2014/main" id="{628496A6-7681-CD47-AD54-3F4E7137A73B}"/>
              </a:ext>
            </a:extLst>
          </p:cNvPr>
          <p:cNvSpPr/>
          <p:nvPr userDrawn="1"/>
        </p:nvSpPr>
        <p:spPr>
          <a:xfrm>
            <a:off x="6089651" y="3043416"/>
            <a:ext cx="457868" cy="27409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65"/>
          </a:p>
        </p:txBody>
      </p:sp>
    </p:spTree>
    <p:extLst>
      <p:ext uri="{BB962C8B-B14F-4D97-AF65-F5344CB8AC3E}">
        <p14:creationId xmlns:p14="http://schemas.microsoft.com/office/powerpoint/2010/main" val="14145046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cSld name="Titeldia">
    <p:spTree>
      <p:nvGrpSpPr>
        <p:cNvPr id="1" name=""/>
        <p:cNvGrpSpPr/>
        <p:nvPr/>
      </p:nvGrpSpPr>
      <p:grpSpPr>
        <a:xfrm>
          <a:off x="0" y="0"/>
          <a:ext cx="0" cy="0"/>
          <a:chOff x="0" y="0"/>
          <a:chExt cx="0" cy="0"/>
        </a:xfrm>
      </p:grpSpPr>
      <p:sp>
        <p:nvSpPr>
          <p:cNvPr id="7" name="Rectangle 6"/>
          <p:cNvSpPr/>
          <p:nvPr/>
        </p:nvSpPr>
        <p:spPr>
          <a:xfrm>
            <a:off x="3173" y="6400800"/>
            <a:ext cx="1217612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7612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6137" y="758952"/>
            <a:ext cx="10047923" cy="3566160"/>
          </a:xfrm>
        </p:spPr>
        <p:txBody>
          <a:bodyPr anchor="b">
            <a:normAutofit/>
          </a:bodyPr>
          <a:lstStyle>
            <a:lvl1pPr algn="l">
              <a:lnSpc>
                <a:spcPct val="85000"/>
              </a:lnSpc>
              <a:defRPr sz="7991" spc="-51" baseline="0">
                <a:solidFill>
                  <a:schemeClr val="tx1">
                    <a:lumMod val="85000"/>
                    <a:lumOff val="15000"/>
                  </a:schemeClr>
                </a:solidFill>
              </a:defRPr>
            </a:lvl1pPr>
          </a:lstStyle>
          <a:p>
            <a:r>
              <a:rPr lang="nl-NL"/>
              <a:t>Klik om stijl te bewerken</a:t>
            </a:r>
            <a:endParaRPr lang="en-US"/>
          </a:p>
        </p:txBody>
      </p:sp>
      <p:sp>
        <p:nvSpPr>
          <p:cNvPr id="3" name="Subtitle 2"/>
          <p:cNvSpPr>
            <a:spLocks noGrp="1"/>
          </p:cNvSpPr>
          <p:nvPr>
            <p:ph type="subTitle" idx="1"/>
          </p:nvPr>
        </p:nvSpPr>
        <p:spPr>
          <a:xfrm>
            <a:off x="1098905" y="4455620"/>
            <a:ext cx="10047923" cy="1143000"/>
          </a:xfrm>
        </p:spPr>
        <p:txBody>
          <a:bodyPr lIns="91440" rIns="91440">
            <a:normAutofit/>
          </a:bodyPr>
          <a:lstStyle>
            <a:lvl1pPr marL="0" indent="0" algn="l">
              <a:buNone/>
              <a:defRPr sz="2397" cap="all" spc="200" baseline="0">
                <a:solidFill>
                  <a:schemeClr val="tx2"/>
                </a:solidFill>
                <a:latin typeface="+mj-lt"/>
              </a:defRPr>
            </a:lvl1pPr>
            <a:lvl2pPr marL="456709" indent="0" algn="ctr">
              <a:buNone/>
              <a:defRPr sz="2397"/>
            </a:lvl2pPr>
            <a:lvl3pPr marL="913417" indent="0" algn="ctr">
              <a:buNone/>
              <a:defRPr sz="2397"/>
            </a:lvl3pPr>
            <a:lvl4pPr marL="1370126" indent="0" algn="ctr">
              <a:buNone/>
              <a:defRPr sz="1998"/>
            </a:lvl4pPr>
            <a:lvl5pPr marL="1826834" indent="0" algn="ctr">
              <a:buNone/>
              <a:defRPr sz="1998"/>
            </a:lvl5pPr>
            <a:lvl6pPr marL="2283543" indent="0" algn="ctr">
              <a:buNone/>
              <a:defRPr sz="1998"/>
            </a:lvl6pPr>
            <a:lvl7pPr marL="2740251" indent="0" algn="ctr">
              <a:buNone/>
              <a:defRPr sz="1998"/>
            </a:lvl7pPr>
            <a:lvl8pPr marL="3196960" indent="0" algn="ctr">
              <a:buNone/>
              <a:defRPr sz="1998"/>
            </a:lvl8pPr>
            <a:lvl9pPr marL="3653668" indent="0" algn="ctr">
              <a:buNone/>
              <a:defRPr sz="1998"/>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EAE28EF7-5660-4C61-8114-65134BBA2A6E}" type="datetimeFigureOut">
              <a:rPr lang="nl-NL" smtClean="0"/>
              <a:t>13-1-2025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8AE938AA-C065-4685-B559-6F0A8EBDA253}" type="slidenum">
              <a:rPr lang="nl-NL" smtClean="0"/>
              <a:t>‹nr.›</a:t>
            </a:fld>
            <a:endParaRPr lang="nl-NL"/>
          </a:p>
        </p:txBody>
      </p:sp>
      <p:cxnSp>
        <p:nvCxnSpPr>
          <p:cNvPr id="9" name="Straight Connector 8"/>
          <p:cNvCxnSpPr/>
          <p:nvPr/>
        </p:nvCxnSpPr>
        <p:spPr>
          <a:xfrm>
            <a:off x="1206401" y="4343400"/>
            <a:ext cx="9865233"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5232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eeld+tekst wit">
    <p:spTree>
      <p:nvGrpSpPr>
        <p:cNvPr id="1" name=""/>
        <p:cNvGrpSpPr/>
        <p:nvPr/>
      </p:nvGrpSpPr>
      <p:grpSpPr>
        <a:xfrm>
          <a:off x="0" y="0"/>
          <a:ext cx="0" cy="0"/>
          <a:chOff x="0" y="0"/>
          <a:chExt cx="0" cy="0"/>
        </a:xfrm>
      </p:grpSpPr>
      <p:sp>
        <p:nvSpPr>
          <p:cNvPr id="9" name="Picture Placeholder 5"/>
          <p:cNvSpPr>
            <a:spLocks noGrp="1"/>
          </p:cNvSpPr>
          <p:nvPr>
            <p:ph type="pic" idx="17"/>
          </p:nvPr>
        </p:nvSpPr>
        <p:spPr>
          <a:xfrm>
            <a:off x="0" y="0"/>
            <a:ext cx="4067174" cy="6858000"/>
          </a:xfrm>
          <a:prstGeom prst="rect">
            <a:avLst/>
          </a:prstGeom>
          <a:ln>
            <a:noFill/>
          </a:ln>
        </p:spPr>
        <p:txBody>
          <a:bodyPr lIns="91439" rIns="91439"/>
          <a:lstStyle/>
          <a:p>
            <a:endParaRPr/>
          </a:p>
        </p:txBody>
      </p:sp>
      <p:pic>
        <p:nvPicPr>
          <p:cNvPr id="10" name="Picture 9" descr="logo_pijl_oranje_fc.eps"/>
          <p:cNvPicPr>
            <a:picLocks noChangeAspect="1"/>
          </p:cNvPicPr>
          <p:nvPr userDrawn="1"/>
        </p:nvPicPr>
        <mc:AlternateContent xmlns:mc="http://schemas.openxmlformats.org/markup-compatibility/2006">
          <mc:Choice xmlns="" xmlns:ma="http://schemas.microsoft.com/office/mac/drawingml/2008/main" xmlns:mv="urn:schemas-microsoft-com:mac:vml"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1"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7" name="Titel 1">
            <a:extLst>
              <a:ext uri="{FF2B5EF4-FFF2-40B4-BE49-F238E27FC236}">
                <a16:creationId xmlns:a16="http://schemas.microsoft.com/office/drawing/2014/main" id="{021E8227-A4DA-F246-BA30-C11C27D72F01}"/>
              </a:ext>
            </a:extLst>
          </p:cNvPr>
          <p:cNvSpPr>
            <a:spLocks noGrp="1"/>
          </p:cNvSpPr>
          <p:nvPr>
            <p:ph type="title" hasCustomPrompt="1"/>
          </p:nvPr>
        </p:nvSpPr>
        <p:spPr>
          <a:xfrm>
            <a:off x="4621351" y="1207876"/>
            <a:ext cx="7006650" cy="4320479"/>
          </a:xfrm>
          <a:prstGeom prst="rect">
            <a:avLst/>
          </a:prstGeom>
        </p:spPr>
        <p:txBody>
          <a:bodyPr anchor="ctr" anchorCtr="0"/>
          <a:lstStyle>
            <a:lvl1pPr algn="l">
              <a:defRPr sz="3600" b="1" i="0">
                <a:solidFill>
                  <a:srgbClr val="26384B"/>
                </a:solidFill>
                <a:latin typeface="Montserrat" pitchFamily="2" charset="77"/>
              </a:defRPr>
            </a:lvl1pPr>
          </a:lstStyle>
          <a:p>
            <a:r>
              <a:rPr lang="nl-NL"/>
              <a:t>Titeltekst</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beeld+tekst oranje">
    <p:spTree>
      <p:nvGrpSpPr>
        <p:cNvPr id="1" name=""/>
        <p:cNvGrpSpPr/>
        <p:nvPr/>
      </p:nvGrpSpPr>
      <p:grpSpPr>
        <a:xfrm>
          <a:off x="0" y="0"/>
          <a:ext cx="0" cy="0"/>
          <a:chOff x="0" y="0"/>
          <a:chExt cx="0" cy="0"/>
        </a:xfrm>
      </p:grpSpPr>
      <p:sp>
        <p:nvSpPr>
          <p:cNvPr id="55" name="Rectangle 10"/>
          <p:cNvSpPr/>
          <p:nvPr/>
        </p:nvSpPr>
        <p:spPr>
          <a:xfrm>
            <a:off x="0" y="0"/>
            <a:ext cx="12188825" cy="6858000"/>
          </a:xfrm>
          <a:prstGeom prst="rect">
            <a:avLst/>
          </a:prstGeom>
          <a:solidFill>
            <a:srgbClr val="F08D17"/>
          </a:solidFill>
          <a:ln w="3175">
            <a:solidFill>
              <a:schemeClr val="accent1"/>
            </a:solid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0" name="Picture 9" descr="logo_pijl_diap.eps"/>
          <p:cNvPicPr>
            <a:picLocks noChangeAspect="1"/>
          </p:cNvPicPr>
          <p:nvPr userDrawn="1"/>
        </p:nvPicPr>
        <mc:AlternateContent xmlns:mc="http://schemas.openxmlformats.org/markup-compatibility/2006">
          <mc:Choice xmlns="" xmlns:ma="http://schemas.microsoft.com/office/mac/drawingml/2008/main" xmlns:mv="urn:schemas-microsoft-com:mac:vml"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9" name="Picture Placeholder 5"/>
          <p:cNvSpPr>
            <a:spLocks noGrp="1"/>
          </p:cNvSpPr>
          <p:nvPr>
            <p:ph type="pic" idx="17"/>
          </p:nvPr>
        </p:nvSpPr>
        <p:spPr>
          <a:xfrm>
            <a:off x="0" y="0"/>
            <a:ext cx="4067174" cy="6858000"/>
          </a:xfrm>
          <a:prstGeom prst="rect">
            <a:avLst/>
          </a:prstGeom>
          <a:ln>
            <a:noFill/>
          </a:ln>
        </p:spPr>
        <p:txBody>
          <a:bodyPr lIns="91439" rIns="91439"/>
          <a:lstStyle/>
          <a:p>
            <a:endParaRPr/>
          </a:p>
        </p:txBody>
      </p:sp>
      <p:sp>
        <p:nvSpPr>
          <p:cNvPr id="21"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a:latin typeface="Montserrat" pitchFamily="2" charset="77"/>
            </a:endParaRPr>
          </a:p>
        </p:txBody>
      </p:sp>
      <p:sp>
        <p:nvSpPr>
          <p:cNvPr id="7" name="Titel 1">
            <a:extLst>
              <a:ext uri="{FF2B5EF4-FFF2-40B4-BE49-F238E27FC236}">
                <a16:creationId xmlns:a16="http://schemas.microsoft.com/office/drawing/2014/main" id="{6CC4E779-A5D6-D543-BB91-D02F3D06D5C9}"/>
              </a:ext>
            </a:extLst>
          </p:cNvPr>
          <p:cNvSpPr>
            <a:spLocks noGrp="1"/>
          </p:cNvSpPr>
          <p:nvPr>
            <p:ph type="title" hasCustomPrompt="1"/>
          </p:nvPr>
        </p:nvSpPr>
        <p:spPr>
          <a:xfrm>
            <a:off x="4621351" y="1207876"/>
            <a:ext cx="7006650" cy="4320479"/>
          </a:xfrm>
          <a:prstGeom prst="rect">
            <a:avLst/>
          </a:prstGeom>
        </p:spPr>
        <p:txBody>
          <a:bodyPr anchor="ctr" anchorCtr="0"/>
          <a:lstStyle>
            <a:lvl1pPr algn="l">
              <a:defRPr sz="3600" b="1" i="0">
                <a:solidFill>
                  <a:srgbClr val="FAF8F1"/>
                </a:solidFill>
                <a:latin typeface="Montserrat" pitchFamily="2" charset="77"/>
              </a:defRPr>
            </a:lvl1pPr>
          </a:lstStyle>
          <a:p>
            <a:r>
              <a:rPr lang="nl-NL"/>
              <a:t>Titeltekst</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9" Type="http://schemas.openxmlformats.org/officeDocument/2006/relationships/slideLayout" Target="../slideLayouts/slideLayout59.xml"/><Relationship Id="rId21" Type="http://schemas.openxmlformats.org/officeDocument/2006/relationships/slideLayout" Target="../slideLayouts/slideLayout41.xml"/><Relationship Id="rId34" Type="http://schemas.openxmlformats.org/officeDocument/2006/relationships/slideLayout" Target="../slideLayouts/slideLayout54.xml"/><Relationship Id="rId42" Type="http://schemas.openxmlformats.org/officeDocument/2006/relationships/slideLayout" Target="../slideLayouts/slideLayout62.xml"/><Relationship Id="rId47" Type="http://schemas.openxmlformats.org/officeDocument/2006/relationships/slideLayout" Target="../slideLayouts/slideLayout67.xml"/><Relationship Id="rId50" Type="http://schemas.openxmlformats.org/officeDocument/2006/relationships/slideLayout" Target="../slideLayouts/slideLayout70.xml"/><Relationship Id="rId55" Type="http://schemas.openxmlformats.org/officeDocument/2006/relationships/slideLayout" Target="../slideLayouts/slideLayout75.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9" Type="http://schemas.openxmlformats.org/officeDocument/2006/relationships/slideLayout" Target="../slideLayouts/slideLayout49.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37" Type="http://schemas.openxmlformats.org/officeDocument/2006/relationships/slideLayout" Target="../slideLayouts/slideLayout57.xml"/><Relationship Id="rId40" Type="http://schemas.openxmlformats.org/officeDocument/2006/relationships/slideLayout" Target="../slideLayouts/slideLayout60.xml"/><Relationship Id="rId45" Type="http://schemas.openxmlformats.org/officeDocument/2006/relationships/slideLayout" Target="../slideLayouts/slideLayout65.xml"/><Relationship Id="rId53" Type="http://schemas.openxmlformats.org/officeDocument/2006/relationships/slideLayout" Target="../slideLayouts/slideLayout73.xml"/><Relationship Id="rId58" Type="http://schemas.openxmlformats.org/officeDocument/2006/relationships/theme" Target="../theme/theme2.xml"/><Relationship Id="rId5" Type="http://schemas.openxmlformats.org/officeDocument/2006/relationships/slideLayout" Target="../slideLayouts/slideLayout25.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35" Type="http://schemas.openxmlformats.org/officeDocument/2006/relationships/slideLayout" Target="../slideLayouts/slideLayout55.xml"/><Relationship Id="rId43" Type="http://schemas.openxmlformats.org/officeDocument/2006/relationships/slideLayout" Target="../slideLayouts/slideLayout63.xml"/><Relationship Id="rId48" Type="http://schemas.openxmlformats.org/officeDocument/2006/relationships/slideLayout" Target="../slideLayouts/slideLayout68.xml"/><Relationship Id="rId56" Type="http://schemas.openxmlformats.org/officeDocument/2006/relationships/slideLayout" Target="../slideLayouts/slideLayout76.xml"/><Relationship Id="rId8" Type="http://schemas.openxmlformats.org/officeDocument/2006/relationships/slideLayout" Target="../slideLayouts/slideLayout28.xml"/><Relationship Id="rId51" Type="http://schemas.openxmlformats.org/officeDocument/2006/relationships/slideLayout" Target="../slideLayouts/slideLayout71.xml"/><Relationship Id="rId3" Type="http://schemas.openxmlformats.org/officeDocument/2006/relationships/slideLayout" Target="../slideLayouts/slideLayout23.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38" Type="http://schemas.openxmlformats.org/officeDocument/2006/relationships/slideLayout" Target="../slideLayouts/slideLayout58.xml"/><Relationship Id="rId46" Type="http://schemas.openxmlformats.org/officeDocument/2006/relationships/slideLayout" Target="../slideLayouts/slideLayout66.xml"/><Relationship Id="rId20" Type="http://schemas.openxmlformats.org/officeDocument/2006/relationships/slideLayout" Target="../slideLayouts/slideLayout40.xml"/><Relationship Id="rId41" Type="http://schemas.openxmlformats.org/officeDocument/2006/relationships/slideLayout" Target="../slideLayouts/slideLayout61.xml"/><Relationship Id="rId54" Type="http://schemas.openxmlformats.org/officeDocument/2006/relationships/slideLayout" Target="../slideLayouts/slideLayout74.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36" Type="http://schemas.openxmlformats.org/officeDocument/2006/relationships/slideLayout" Target="../slideLayouts/slideLayout56.xml"/><Relationship Id="rId49" Type="http://schemas.openxmlformats.org/officeDocument/2006/relationships/slideLayout" Target="../slideLayouts/slideLayout69.xml"/><Relationship Id="rId57" Type="http://schemas.openxmlformats.org/officeDocument/2006/relationships/slideLayout" Target="../slideLayouts/slideLayout77.xml"/><Relationship Id="rId10" Type="http://schemas.openxmlformats.org/officeDocument/2006/relationships/slideLayout" Target="../slideLayouts/slideLayout30.xml"/><Relationship Id="rId31" Type="http://schemas.openxmlformats.org/officeDocument/2006/relationships/slideLayout" Target="../slideLayouts/slideLayout51.xml"/><Relationship Id="rId44" Type="http://schemas.openxmlformats.org/officeDocument/2006/relationships/slideLayout" Target="../slideLayouts/slideLayout64.xml"/><Relationship Id="rId52"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8"/>
          <p:cNvSpPr/>
          <p:nvPr userDrawn="1"/>
        </p:nvSpPr>
        <p:spPr>
          <a:xfrm>
            <a:off x="0" y="0"/>
            <a:ext cx="12188825" cy="6858000"/>
          </a:xfrm>
          <a:prstGeom prst="rect">
            <a:avLst/>
          </a:prstGeom>
          <a:solidFill>
            <a:srgbClr val="F08D17"/>
          </a:solidFill>
          <a:ln w="3175">
            <a:solidFill>
              <a:schemeClr val="accent1"/>
            </a:solidFill>
          </a:ln>
          <a:effectLst>
            <a:outerShdw blurRad="38100" dist="23000" dir="5400000" rotWithShape="0">
              <a:srgbClr val="000000">
                <a:alpha val="35000"/>
              </a:srgbClr>
            </a:outerShdw>
          </a:effectLst>
        </p:spPr>
        <p:txBody>
          <a:bodyPr lIns="45718" tIns="45718" rIns="45718" bIns="45718" anchor="t" anchorCtr="0"/>
          <a:lstStyle/>
          <a:p>
            <a:endParaRPr/>
          </a:p>
        </p:txBody>
      </p:sp>
      <p:pic>
        <p:nvPicPr>
          <p:cNvPr id="3" name="Afbeelding 2">
            <a:extLst>
              <a:ext uri="{FF2B5EF4-FFF2-40B4-BE49-F238E27FC236}">
                <a16:creationId xmlns:a16="http://schemas.microsoft.com/office/drawing/2014/main" id="{B8559455-B69D-5444-BC69-B4887FAFE176}"/>
              </a:ext>
            </a:extLst>
          </p:cNvPr>
          <p:cNvPicPr>
            <a:picLocks noChangeAspect="1"/>
          </p:cNvPicPr>
          <p:nvPr userDrawn="1"/>
        </p:nvPicPr>
        <p:blipFill>
          <a:blip r:embed="rId22">
            <a:alphaModFix amt="35000"/>
            <a:extLst>
              <a:ext uri="{28A0092B-C50C-407E-A947-70E740481C1C}">
                <a14:useLocalDpi xmlns:a14="http://schemas.microsoft.com/office/drawing/2010/main" val="0"/>
              </a:ext>
            </a:extLst>
          </a:blip>
          <a:stretch>
            <a:fillRect/>
          </a:stretch>
        </p:blipFill>
        <p:spPr>
          <a:xfrm>
            <a:off x="7529810" y="3429000"/>
            <a:ext cx="7361884" cy="8630812"/>
          </a:xfrm>
          <a:prstGeom prst="rect">
            <a:avLst/>
          </a:prstGeom>
        </p:spPr>
      </p:pic>
    </p:spTree>
  </p:cSld>
  <p:clrMap bg1="lt1" tx1="dk1" bg2="lt2" tx2="dk2" accent1="accent1" accent2="accent2" accent3="accent3" accent4="accent4" accent5="accent5" accent6="accent6" hlink="hlink" folHlink="folHlink"/>
  <p:sldLayoutIdLst>
    <p:sldLayoutId id="2147483674" r:id="rId1"/>
    <p:sldLayoutId id="2147483683" r:id="rId2"/>
    <p:sldLayoutId id="2147483684" r:id="rId3"/>
    <p:sldLayoutId id="2147483687" r:id="rId4"/>
    <p:sldLayoutId id="2147483689" r:id="rId5"/>
    <p:sldLayoutId id="2147483675" r:id="rId6"/>
    <p:sldLayoutId id="2147483653" r:id="rId7"/>
    <p:sldLayoutId id="2147483654" r:id="rId8"/>
    <p:sldLayoutId id="2147483655" r:id="rId9"/>
    <p:sldLayoutId id="2147483656" r:id="rId10"/>
    <p:sldLayoutId id="2147483679" r:id="rId11"/>
    <p:sldLayoutId id="2147483677" r:id="rId12"/>
    <p:sldLayoutId id="2147483658" r:id="rId13"/>
    <p:sldLayoutId id="2147483660" r:id="rId14"/>
    <p:sldLayoutId id="2147483678" r:id="rId15"/>
    <p:sldLayoutId id="2147483665" r:id="rId16"/>
    <p:sldLayoutId id="2147483667" r:id="rId17"/>
    <p:sldLayoutId id="2147483692" r:id="rId18"/>
    <p:sldLayoutId id="2147483706" r:id="rId19"/>
    <p:sldLayoutId id="2147483765" r:id="rId20"/>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59003" y="768000"/>
            <a:ext cx="7863797" cy="1152000"/>
          </a:xfrm>
          <a:prstGeom prst="rect">
            <a:avLst/>
          </a:prstGeom>
        </p:spPr>
        <p:txBody>
          <a:bodyPr vert="horz" lIns="0" tIns="0" rIns="0" bIns="0" rtlCol="0" anchor="b" anchorCtr="0">
            <a:noAutofit/>
          </a:bodyPr>
          <a:lstStyle/>
          <a:p>
            <a:r>
              <a:rPr lang="nl-NL"/>
              <a:t>Titelstijl van model bewerken</a:t>
            </a:r>
            <a:endParaRPr lang="en-US"/>
          </a:p>
        </p:txBody>
      </p:sp>
      <p:sp>
        <p:nvSpPr>
          <p:cNvPr id="3" name="Text Placeholder 2"/>
          <p:cNvSpPr>
            <a:spLocks noGrp="1"/>
          </p:cNvSpPr>
          <p:nvPr>
            <p:ph type="body" idx="1"/>
          </p:nvPr>
        </p:nvSpPr>
        <p:spPr>
          <a:xfrm>
            <a:off x="959001" y="2208000"/>
            <a:ext cx="7863799" cy="3936000"/>
          </a:xfrm>
          <a:prstGeom prst="rect">
            <a:avLst/>
          </a:prstGeom>
        </p:spPr>
        <p:txBody>
          <a:bodyPr vert="horz" lIns="0" tIns="0" rIns="0" bIns="0" rtlCol="0" anchor="t" anchorCtr="0">
            <a:no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8822799" y="6432000"/>
            <a:ext cx="1918000" cy="240000"/>
          </a:xfrm>
          <a:prstGeom prst="rect">
            <a:avLst/>
          </a:prstGeom>
        </p:spPr>
        <p:txBody>
          <a:bodyPr vert="horz" lIns="0" tIns="0" rIns="0" bIns="0" rtlCol="0" anchor="t" anchorCtr="0">
            <a:noAutofit/>
          </a:bodyPr>
          <a:lstStyle>
            <a:lvl1pPr algn="r">
              <a:defRPr sz="1066">
                <a:solidFill>
                  <a:schemeClr val="tx2"/>
                </a:solidFill>
              </a:defRPr>
            </a:lvl1pPr>
          </a:lstStyle>
          <a:p>
            <a:fld id="{9DFA5CCE-1B65-4263-90B6-46744E444153}" type="datetime1">
              <a:rPr lang="nl-NL" smtClean="0"/>
              <a:t>13-1-2025</a:t>
            </a:fld>
            <a:endParaRPr lang="nl-NL"/>
          </a:p>
        </p:txBody>
      </p:sp>
      <p:sp>
        <p:nvSpPr>
          <p:cNvPr id="5" name="Footer Placeholder 4"/>
          <p:cNvSpPr>
            <a:spLocks noGrp="1"/>
          </p:cNvSpPr>
          <p:nvPr>
            <p:ph type="ftr" sz="quarter" idx="3"/>
          </p:nvPr>
        </p:nvSpPr>
        <p:spPr>
          <a:xfrm>
            <a:off x="959000" y="6432000"/>
            <a:ext cx="5034750" cy="240000"/>
          </a:xfrm>
          <a:prstGeom prst="rect">
            <a:avLst/>
          </a:prstGeom>
        </p:spPr>
        <p:txBody>
          <a:bodyPr vert="horz" lIns="0" tIns="0" rIns="0" bIns="0" rtlCol="0" anchor="t" anchorCtr="0">
            <a:noAutofit/>
          </a:bodyPr>
          <a:lstStyle>
            <a:lvl1pPr algn="l">
              <a:defRPr sz="1066">
                <a:solidFill>
                  <a:schemeClr val="tx2"/>
                </a:solidFill>
              </a:defRPr>
            </a:lvl1pPr>
          </a:lstStyle>
          <a:p>
            <a:r>
              <a:rPr lang="nl-NL"/>
              <a:t>Gezond en Actief Leven Akkoord</a:t>
            </a:r>
          </a:p>
        </p:txBody>
      </p:sp>
      <p:sp>
        <p:nvSpPr>
          <p:cNvPr id="6" name="Slide Number Placeholder 5"/>
          <p:cNvSpPr>
            <a:spLocks noGrp="1"/>
          </p:cNvSpPr>
          <p:nvPr>
            <p:ph type="sldNum" sz="quarter" idx="4"/>
          </p:nvPr>
        </p:nvSpPr>
        <p:spPr>
          <a:xfrm>
            <a:off x="10740799" y="6432000"/>
            <a:ext cx="479500" cy="240000"/>
          </a:xfrm>
          <a:prstGeom prst="rect">
            <a:avLst/>
          </a:prstGeom>
        </p:spPr>
        <p:txBody>
          <a:bodyPr vert="horz" lIns="0" tIns="0" rIns="0" bIns="0" rtlCol="0" anchor="t" anchorCtr="0">
            <a:noAutofit/>
          </a:bodyPr>
          <a:lstStyle>
            <a:lvl1pPr algn="r">
              <a:defRPr sz="1066">
                <a:solidFill>
                  <a:schemeClr val="tx2"/>
                </a:solidFill>
              </a:defRPr>
            </a:lvl1pPr>
          </a:lstStyle>
          <a:p>
            <a:fld id="{14F1411D-0280-154F-AEAC-4C20B7AA46B2}" type="slidenum">
              <a:rPr lang="nl-NL" smtClean="0"/>
              <a:pPr/>
              <a:t>‹nr.›</a:t>
            </a:fld>
            <a:endParaRPr lang="nl-NL"/>
          </a:p>
        </p:txBody>
      </p:sp>
    </p:spTree>
    <p:extLst>
      <p:ext uri="{BB962C8B-B14F-4D97-AF65-F5344CB8AC3E}">
        <p14:creationId xmlns:p14="http://schemas.microsoft.com/office/powerpoint/2010/main" val="277144283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33" r:id="rId26"/>
    <p:sldLayoutId id="2147483734" r:id="rId27"/>
    <p:sldLayoutId id="2147483735" r:id="rId28"/>
    <p:sldLayoutId id="2147483736" r:id="rId29"/>
    <p:sldLayoutId id="2147483737" r:id="rId30"/>
    <p:sldLayoutId id="2147483738" r:id="rId31"/>
    <p:sldLayoutId id="2147483739" r:id="rId32"/>
    <p:sldLayoutId id="2147483740" r:id="rId33"/>
    <p:sldLayoutId id="2147483741" r:id="rId34"/>
    <p:sldLayoutId id="2147483742" r:id="rId35"/>
    <p:sldLayoutId id="2147483743" r:id="rId36"/>
    <p:sldLayoutId id="2147483744" r:id="rId37"/>
    <p:sldLayoutId id="2147483745" r:id="rId38"/>
    <p:sldLayoutId id="2147483746" r:id="rId39"/>
    <p:sldLayoutId id="2147483747" r:id="rId40"/>
    <p:sldLayoutId id="2147483748" r:id="rId41"/>
    <p:sldLayoutId id="2147483749" r:id="rId42"/>
    <p:sldLayoutId id="2147483750" r:id="rId43"/>
    <p:sldLayoutId id="2147483751" r:id="rId44"/>
    <p:sldLayoutId id="2147483752" r:id="rId45"/>
    <p:sldLayoutId id="2147483753" r:id="rId46"/>
    <p:sldLayoutId id="2147483754" r:id="rId47"/>
    <p:sldLayoutId id="2147483755" r:id="rId48"/>
    <p:sldLayoutId id="2147483756" r:id="rId49"/>
    <p:sldLayoutId id="2147483757" r:id="rId50"/>
    <p:sldLayoutId id="2147483758" r:id="rId51"/>
    <p:sldLayoutId id="2147483759" r:id="rId52"/>
    <p:sldLayoutId id="2147483760" r:id="rId53"/>
    <p:sldLayoutId id="2147483761" r:id="rId54"/>
    <p:sldLayoutId id="2147483762" r:id="rId55"/>
    <p:sldLayoutId id="2147483763" r:id="rId56"/>
    <p:sldLayoutId id="2147483764" r:id="rId57"/>
  </p:sldLayoutIdLst>
  <p:hf hdr="0"/>
  <p:txStyles>
    <p:titleStyle>
      <a:lvl1pPr algn="l" defTabSz="913417" rtl="0" eaLnBrk="1" latinLnBrk="0" hangingPunct="1">
        <a:lnSpc>
          <a:spcPct val="100000"/>
        </a:lnSpc>
        <a:spcBef>
          <a:spcPct val="0"/>
        </a:spcBef>
        <a:buNone/>
        <a:defRPr sz="3197" b="1" kern="1200">
          <a:solidFill>
            <a:schemeClr val="tx2"/>
          </a:solidFill>
          <a:latin typeface="+mj-lt"/>
          <a:ea typeface="+mj-ea"/>
          <a:cs typeface="+mj-cs"/>
        </a:defRPr>
      </a:lvl1pPr>
    </p:titleStyle>
    <p:bodyStyle>
      <a:lvl1pPr marL="191794" indent="-191794" algn="l" defTabSz="913417" rtl="0" eaLnBrk="1" latinLnBrk="0" hangingPunct="1">
        <a:lnSpc>
          <a:spcPct val="120000"/>
        </a:lnSpc>
        <a:spcBef>
          <a:spcPts val="0"/>
        </a:spcBef>
        <a:buClr>
          <a:schemeClr val="accent3"/>
        </a:buClr>
        <a:buFont typeface="Arial" panose="020B0604020202020204" pitchFamily="34" charset="0"/>
        <a:buChar char="•"/>
        <a:defRPr sz="1199" kern="1200">
          <a:solidFill>
            <a:schemeClr val="tx2"/>
          </a:solidFill>
          <a:latin typeface="+mn-lt"/>
          <a:ea typeface="+mn-ea"/>
          <a:cs typeface="+mn-cs"/>
        </a:defRPr>
      </a:lvl1pPr>
      <a:lvl2pPr marL="383587" indent="-191794" algn="l" defTabSz="913417" rtl="0" eaLnBrk="1" latinLnBrk="0" hangingPunct="1">
        <a:lnSpc>
          <a:spcPct val="120000"/>
        </a:lnSpc>
        <a:spcBef>
          <a:spcPts val="0"/>
        </a:spcBef>
        <a:buClr>
          <a:schemeClr val="accent3"/>
        </a:buClr>
        <a:buFont typeface="Arial" panose="020B0604020202020204" pitchFamily="34" charset="0"/>
        <a:buChar char="•"/>
        <a:defRPr sz="1199" kern="1200">
          <a:solidFill>
            <a:schemeClr val="tx2"/>
          </a:solidFill>
          <a:latin typeface="+mn-lt"/>
          <a:ea typeface="+mn-ea"/>
          <a:cs typeface="+mn-cs"/>
        </a:defRPr>
      </a:lvl2pPr>
      <a:lvl3pPr marL="575381" indent="-191794" algn="l" defTabSz="913417" rtl="0" eaLnBrk="1" latinLnBrk="0" hangingPunct="1">
        <a:lnSpc>
          <a:spcPct val="120000"/>
        </a:lnSpc>
        <a:spcBef>
          <a:spcPts val="0"/>
        </a:spcBef>
        <a:buClr>
          <a:schemeClr val="accent3"/>
        </a:buClr>
        <a:buFont typeface="Arial" panose="020B0604020202020204" pitchFamily="34" charset="0"/>
        <a:buChar char="•"/>
        <a:defRPr sz="1199" kern="1200">
          <a:solidFill>
            <a:schemeClr val="tx2"/>
          </a:solidFill>
          <a:latin typeface="+mn-lt"/>
          <a:ea typeface="+mn-ea"/>
          <a:cs typeface="+mn-cs"/>
        </a:defRPr>
      </a:lvl3pPr>
      <a:lvl4pPr marL="767174" indent="-191794" algn="l" defTabSz="913417" rtl="0" eaLnBrk="1" latinLnBrk="0" hangingPunct="1">
        <a:lnSpc>
          <a:spcPct val="120000"/>
        </a:lnSpc>
        <a:spcBef>
          <a:spcPts val="0"/>
        </a:spcBef>
        <a:buClr>
          <a:schemeClr val="accent3"/>
        </a:buClr>
        <a:buFont typeface="Arial" panose="020B0604020202020204" pitchFamily="34" charset="0"/>
        <a:buChar char="•"/>
        <a:defRPr sz="1199" kern="1200">
          <a:solidFill>
            <a:schemeClr val="tx2"/>
          </a:solidFill>
          <a:latin typeface="+mn-lt"/>
          <a:ea typeface="+mn-ea"/>
          <a:cs typeface="+mn-cs"/>
        </a:defRPr>
      </a:lvl4pPr>
      <a:lvl5pPr marL="767174" indent="-191794" algn="l" defTabSz="913417" rtl="0" eaLnBrk="1" latinLnBrk="0" hangingPunct="1">
        <a:lnSpc>
          <a:spcPct val="120000"/>
        </a:lnSpc>
        <a:spcBef>
          <a:spcPts val="0"/>
        </a:spcBef>
        <a:buClr>
          <a:schemeClr val="accent3"/>
        </a:buClr>
        <a:buFont typeface="Arial" panose="020B0604020202020204" pitchFamily="34" charset="0"/>
        <a:buChar char="•"/>
        <a:defRPr sz="1199" i="1" kern="1200">
          <a:solidFill>
            <a:schemeClr val="tx2"/>
          </a:solidFill>
          <a:latin typeface="+mn-lt"/>
          <a:ea typeface="+mn-ea"/>
          <a:cs typeface="+mn-cs"/>
        </a:defRPr>
      </a:lvl5pPr>
      <a:lvl6pPr marL="2511897" indent="-228354" algn="l" defTabSz="913417" rtl="0" eaLnBrk="1" latinLnBrk="0" hangingPunct="1">
        <a:lnSpc>
          <a:spcPct val="90000"/>
        </a:lnSpc>
        <a:spcBef>
          <a:spcPts val="499"/>
        </a:spcBef>
        <a:buFont typeface="Arial" panose="020B0604020202020204" pitchFamily="34" charset="0"/>
        <a:buChar char="•"/>
        <a:defRPr sz="1798" kern="1200">
          <a:solidFill>
            <a:schemeClr val="tx1"/>
          </a:solidFill>
          <a:latin typeface="+mn-lt"/>
          <a:ea typeface="+mn-ea"/>
          <a:cs typeface="+mn-cs"/>
        </a:defRPr>
      </a:lvl6pPr>
      <a:lvl7pPr marL="2968605" indent="-228354" algn="l" defTabSz="913417" rtl="0" eaLnBrk="1" latinLnBrk="0" hangingPunct="1">
        <a:lnSpc>
          <a:spcPct val="90000"/>
        </a:lnSpc>
        <a:spcBef>
          <a:spcPts val="499"/>
        </a:spcBef>
        <a:buFont typeface="Arial" panose="020B0604020202020204" pitchFamily="34" charset="0"/>
        <a:buChar char="•"/>
        <a:defRPr sz="1798" kern="1200">
          <a:solidFill>
            <a:schemeClr val="tx1"/>
          </a:solidFill>
          <a:latin typeface="+mn-lt"/>
          <a:ea typeface="+mn-ea"/>
          <a:cs typeface="+mn-cs"/>
        </a:defRPr>
      </a:lvl7pPr>
      <a:lvl8pPr marL="3425314" indent="-228354" algn="l" defTabSz="913417" rtl="0" eaLnBrk="1" latinLnBrk="0" hangingPunct="1">
        <a:lnSpc>
          <a:spcPct val="90000"/>
        </a:lnSpc>
        <a:spcBef>
          <a:spcPts val="499"/>
        </a:spcBef>
        <a:buFont typeface="Arial" panose="020B0604020202020204" pitchFamily="34" charset="0"/>
        <a:buChar char="•"/>
        <a:defRPr sz="1798" kern="1200">
          <a:solidFill>
            <a:schemeClr val="tx1"/>
          </a:solidFill>
          <a:latin typeface="+mn-lt"/>
          <a:ea typeface="+mn-ea"/>
          <a:cs typeface="+mn-cs"/>
        </a:defRPr>
      </a:lvl8pPr>
      <a:lvl9pPr marL="3882022" indent="-228354" algn="l" defTabSz="913417" rtl="0" eaLnBrk="1" latinLnBrk="0" hangingPunct="1">
        <a:lnSpc>
          <a:spcPct val="90000"/>
        </a:lnSpc>
        <a:spcBef>
          <a:spcPts val="499"/>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417" rtl="0" eaLnBrk="1" latinLnBrk="0" hangingPunct="1">
        <a:defRPr sz="1798" kern="1200">
          <a:solidFill>
            <a:schemeClr val="tx1"/>
          </a:solidFill>
          <a:latin typeface="+mn-lt"/>
          <a:ea typeface="+mn-ea"/>
          <a:cs typeface="+mn-cs"/>
        </a:defRPr>
      </a:lvl1pPr>
      <a:lvl2pPr marL="456709" algn="l" defTabSz="913417" rtl="0" eaLnBrk="1" latinLnBrk="0" hangingPunct="1">
        <a:defRPr sz="1798" kern="1200">
          <a:solidFill>
            <a:schemeClr val="tx1"/>
          </a:solidFill>
          <a:latin typeface="+mn-lt"/>
          <a:ea typeface="+mn-ea"/>
          <a:cs typeface="+mn-cs"/>
        </a:defRPr>
      </a:lvl2pPr>
      <a:lvl3pPr marL="913417" algn="l" defTabSz="913417" rtl="0" eaLnBrk="1" latinLnBrk="0" hangingPunct="1">
        <a:defRPr sz="1798" kern="1200">
          <a:solidFill>
            <a:schemeClr val="tx1"/>
          </a:solidFill>
          <a:latin typeface="+mn-lt"/>
          <a:ea typeface="+mn-ea"/>
          <a:cs typeface="+mn-cs"/>
        </a:defRPr>
      </a:lvl3pPr>
      <a:lvl4pPr marL="1370126" algn="l" defTabSz="913417" rtl="0" eaLnBrk="1" latinLnBrk="0" hangingPunct="1">
        <a:defRPr sz="1798" kern="1200">
          <a:solidFill>
            <a:schemeClr val="tx1"/>
          </a:solidFill>
          <a:latin typeface="+mn-lt"/>
          <a:ea typeface="+mn-ea"/>
          <a:cs typeface="+mn-cs"/>
        </a:defRPr>
      </a:lvl4pPr>
      <a:lvl5pPr marL="1826834" algn="l" defTabSz="913417" rtl="0" eaLnBrk="1" latinLnBrk="0" hangingPunct="1">
        <a:defRPr sz="1798" kern="1200">
          <a:solidFill>
            <a:schemeClr val="tx1"/>
          </a:solidFill>
          <a:latin typeface="+mn-lt"/>
          <a:ea typeface="+mn-ea"/>
          <a:cs typeface="+mn-cs"/>
        </a:defRPr>
      </a:lvl5pPr>
      <a:lvl6pPr marL="2283543" algn="l" defTabSz="913417" rtl="0" eaLnBrk="1" latinLnBrk="0" hangingPunct="1">
        <a:defRPr sz="1798" kern="1200">
          <a:solidFill>
            <a:schemeClr val="tx1"/>
          </a:solidFill>
          <a:latin typeface="+mn-lt"/>
          <a:ea typeface="+mn-ea"/>
          <a:cs typeface="+mn-cs"/>
        </a:defRPr>
      </a:lvl6pPr>
      <a:lvl7pPr marL="2740251" algn="l" defTabSz="913417" rtl="0" eaLnBrk="1" latinLnBrk="0" hangingPunct="1">
        <a:defRPr sz="1798" kern="1200">
          <a:solidFill>
            <a:schemeClr val="tx1"/>
          </a:solidFill>
          <a:latin typeface="+mn-lt"/>
          <a:ea typeface="+mn-ea"/>
          <a:cs typeface="+mn-cs"/>
        </a:defRPr>
      </a:lvl7pPr>
      <a:lvl8pPr marL="3196960" algn="l" defTabSz="913417" rtl="0" eaLnBrk="1" latinLnBrk="0" hangingPunct="1">
        <a:defRPr sz="1798" kern="1200">
          <a:solidFill>
            <a:schemeClr val="tx1"/>
          </a:solidFill>
          <a:latin typeface="+mn-lt"/>
          <a:ea typeface="+mn-ea"/>
          <a:cs typeface="+mn-cs"/>
        </a:defRPr>
      </a:lvl8pPr>
      <a:lvl9pPr marL="3653668" algn="l" defTabSz="913417" rtl="0" eaLnBrk="1" latinLnBrk="0" hangingPunct="1">
        <a:defRPr sz="17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www.veiligheid.nl/gemeenteaanzet" TargetMode="External"/><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video" Target="https://www.youtube.com/embed/wnxeNm0rwjc?feature=oembed" TargetMode="External"/><Relationship Id="rId6" Type="http://schemas.openxmlformats.org/officeDocument/2006/relationships/image" Target="../media/image28.png"/><Relationship Id="rId5" Type="http://schemas.openxmlformats.org/officeDocument/2006/relationships/image" Target="../media/image33.jpeg"/><Relationship Id="rId4" Type="http://schemas.openxmlformats.org/officeDocument/2006/relationships/hyperlink" Target="https://youtu.be/Y1YhH8aUyx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customXml" Target="../ink/ink1.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ustomXml" Target="../ink/ink3.xml"/><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customXml" Target="../ink/ink2.xml"/><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video" Target="https://www.youtube.com/embed/vFrlTfrQ1nQ?feature=oembed" TargetMode="External"/><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hyperlink" Target="https://www.veiligheid.nl/sites/default/files/2024-01/Afspraken%20leidraad%20ketenaanpak%20valpreventie%20.pdf"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62.png"/><Relationship Id="rId4" Type="http://schemas.openxmlformats.org/officeDocument/2006/relationships/hyperlink" Target="https://www.veiligheid.nl/sites/default/files/2023-06/Profielen%20regievoerder%20en%20lokale%20co%C3%B6rdinator.pdf?_gl=1*icyar3*_up*MQ..*_ga*NDA1MTA5MDExLjE3MjY3MzE1Mzc.*_ga_RFJ7YRGMBP*MTcyNjczMTUzNy4xLjAuMTcyNjczMTUzNy4wLjAuMA.."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hyperlink" Target="https://www.veiligheid.nl/sites/default/files/2022-06/inspiratiedocument%20monitoren%20en%20evalueren%20170622.pdf"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18.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27928E07-474D-534C-8DCE-5BEC5B0EC4B9}"/>
              </a:ext>
            </a:extLst>
          </p:cNvPr>
          <p:cNvSpPr>
            <a:spLocks noGrp="1"/>
          </p:cNvSpPr>
          <p:nvPr>
            <p:ph type="body" sz="quarter" idx="19"/>
          </p:nvPr>
        </p:nvSpPr>
        <p:spPr/>
        <p:txBody>
          <a:bodyPr lIns="91440" tIns="45720" rIns="91440" bIns="45720" anchor="t"/>
          <a:lstStyle/>
          <a:p>
            <a:r>
              <a:rPr lang="nl-NL" sz="1600" b="1">
                <a:latin typeface="Montserrat" panose="00000500000000000000" pitchFamily="2" charset="0"/>
                <a:ea typeface="Verdana"/>
                <a:cs typeface="Verdana" panose="020B0604030504040204" pitchFamily="34" charset="0"/>
              </a:rPr>
              <a:t>Augustus 2024, VeiligheidNL</a:t>
            </a:r>
          </a:p>
        </p:txBody>
      </p:sp>
      <p:sp>
        <p:nvSpPr>
          <p:cNvPr id="2" name="Titel 1">
            <a:extLst>
              <a:ext uri="{FF2B5EF4-FFF2-40B4-BE49-F238E27FC236}">
                <a16:creationId xmlns:a16="http://schemas.microsoft.com/office/drawing/2014/main" id="{E0EB9C14-4E78-8640-B254-F7C7C6D9AB9C}"/>
              </a:ext>
            </a:extLst>
          </p:cNvPr>
          <p:cNvSpPr>
            <a:spLocks noGrp="1"/>
          </p:cNvSpPr>
          <p:nvPr>
            <p:ph type="title" idx="4294967295"/>
          </p:nvPr>
        </p:nvSpPr>
        <p:spPr>
          <a:xfrm>
            <a:off x="1049090" y="1445871"/>
            <a:ext cx="10509250" cy="725487"/>
          </a:xfrm>
          <a:prstGeom prst="rect">
            <a:avLst/>
          </a:prstGeom>
        </p:spPr>
        <p:txBody>
          <a:bodyPr/>
          <a:lstStyle/>
          <a:p>
            <a:pPr algn="l"/>
            <a:r>
              <a:rPr lang="nl-NL" sz="3600" b="1">
                <a:solidFill>
                  <a:srgbClr val="26384B"/>
                </a:solidFill>
                <a:latin typeface="Verdana" panose="020B0604030504040204" pitchFamily="34" charset="0"/>
                <a:ea typeface="Verdana" panose="020B0604030504040204" pitchFamily="34" charset="0"/>
                <a:cs typeface="Verdana" panose="020B0604030504040204" pitchFamily="34" charset="0"/>
              </a:rPr>
              <a:t>De Ketenaanpak Valpreventie</a:t>
            </a:r>
          </a:p>
        </p:txBody>
      </p:sp>
    </p:spTree>
    <p:extLst>
      <p:ext uri="{BB962C8B-B14F-4D97-AF65-F5344CB8AC3E}">
        <p14:creationId xmlns:p14="http://schemas.microsoft.com/office/powerpoint/2010/main" val="298649502"/>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237787A-471C-AD69-1112-05500EDEB500}"/>
              </a:ext>
            </a:extLst>
          </p:cNvPr>
          <p:cNvSpPr>
            <a:spLocks noGrp="1"/>
          </p:cNvSpPr>
          <p:nvPr>
            <p:ph type="title"/>
          </p:nvPr>
        </p:nvSpPr>
        <p:spPr>
          <a:xfrm>
            <a:off x="487601" y="1268760"/>
            <a:ext cx="3237948" cy="4320479"/>
          </a:xfrm>
        </p:spPr>
        <p:txBody>
          <a:bodyPr/>
          <a:lstStyle/>
          <a:p>
            <a:r>
              <a:rPr lang="nl-NL" sz="3200"/>
              <a:t>Digitaal landkaartje met landelijke doelstelling valpreventie vertaald naar gemeente</a:t>
            </a:r>
            <a:endParaRPr lang="nl-NL" sz="2000"/>
          </a:p>
        </p:txBody>
      </p:sp>
      <p:pic>
        <p:nvPicPr>
          <p:cNvPr id="6" name="Afbeelding 5">
            <a:hlinkClick r:id="rId3"/>
            <a:extLst>
              <a:ext uri="{FF2B5EF4-FFF2-40B4-BE49-F238E27FC236}">
                <a16:creationId xmlns:a16="http://schemas.microsoft.com/office/drawing/2014/main" id="{870DEF3E-ED2A-8ACB-AB1F-3496D6A66131}"/>
              </a:ext>
            </a:extLst>
          </p:cNvPr>
          <p:cNvPicPr>
            <a:picLocks noChangeAspect="1"/>
          </p:cNvPicPr>
          <p:nvPr/>
        </p:nvPicPr>
        <p:blipFill>
          <a:blip r:embed="rId4"/>
          <a:stretch>
            <a:fillRect/>
          </a:stretch>
        </p:blipFill>
        <p:spPr>
          <a:xfrm>
            <a:off x="5653413" y="502284"/>
            <a:ext cx="5081644" cy="5853430"/>
          </a:xfrm>
          <a:prstGeom prst="rect">
            <a:avLst/>
          </a:prstGeom>
        </p:spPr>
      </p:pic>
      <p:pic>
        <p:nvPicPr>
          <p:cNvPr id="8" name="Afbeelding 7">
            <a:extLst>
              <a:ext uri="{FF2B5EF4-FFF2-40B4-BE49-F238E27FC236}">
                <a16:creationId xmlns:a16="http://schemas.microsoft.com/office/drawing/2014/main" id="{09FF20CD-2B84-D593-84AA-D747099511BD}"/>
              </a:ext>
            </a:extLst>
          </p:cNvPr>
          <p:cNvPicPr>
            <a:picLocks noChangeAspect="1"/>
          </p:cNvPicPr>
          <p:nvPr/>
        </p:nvPicPr>
        <p:blipFill>
          <a:blip r:embed="rId5"/>
          <a:stretch>
            <a:fillRect/>
          </a:stretch>
        </p:blipFill>
        <p:spPr>
          <a:xfrm>
            <a:off x="4093642" y="5960745"/>
            <a:ext cx="4619625" cy="885825"/>
          </a:xfrm>
          <a:prstGeom prst="rect">
            <a:avLst/>
          </a:prstGeom>
        </p:spPr>
      </p:pic>
      <p:pic>
        <p:nvPicPr>
          <p:cNvPr id="2" name="Picture 6">
            <a:extLst>
              <a:ext uri="{FF2B5EF4-FFF2-40B4-BE49-F238E27FC236}">
                <a16:creationId xmlns:a16="http://schemas.microsoft.com/office/drawing/2014/main" id="{DAA5CB11-7D36-85A3-6A00-59DEC1CD5426}"/>
              </a:ext>
            </a:extLst>
          </p:cNvPr>
          <p:cNvPicPr>
            <a:picLocks noChangeAspect="1"/>
          </p:cNvPicPr>
          <p:nvPr/>
        </p:nvPicPr>
        <p:blipFill>
          <a:blip r:embed="rId6"/>
          <a:stretch>
            <a:fillRect/>
          </a:stretch>
        </p:blipFill>
        <p:spPr>
          <a:xfrm>
            <a:off x="10541065" y="5218669"/>
            <a:ext cx="1641066" cy="1631093"/>
          </a:xfrm>
          <a:prstGeom prst="rect">
            <a:avLst/>
          </a:prstGeom>
        </p:spPr>
      </p:pic>
      <p:grpSp>
        <p:nvGrpSpPr>
          <p:cNvPr id="9" name="Group 8">
            <a:extLst>
              <a:ext uri="{FF2B5EF4-FFF2-40B4-BE49-F238E27FC236}">
                <a16:creationId xmlns:a16="http://schemas.microsoft.com/office/drawing/2014/main" id="{A9E8ADFD-8391-FD88-A6AA-ECAB6E46B98A}"/>
              </a:ext>
            </a:extLst>
          </p:cNvPr>
          <p:cNvGrpSpPr/>
          <p:nvPr/>
        </p:nvGrpSpPr>
        <p:grpSpPr>
          <a:xfrm>
            <a:off x="4712229" y="851768"/>
            <a:ext cx="2754842" cy="4683378"/>
            <a:chOff x="4540875" y="508868"/>
            <a:chExt cx="2754842" cy="4683378"/>
          </a:xfrm>
        </p:grpSpPr>
        <p:pic>
          <p:nvPicPr>
            <p:cNvPr id="5" name="Picture 6">
              <a:extLst>
                <a:ext uri="{FF2B5EF4-FFF2-40B4-BE49-F238E27FC236}">
                  <a16:creationId xmlns:a16="http://schemas.microsoft.com/office/drawing/2014/main" id="{E69EE5D2-BD51-191D-6EA3-256787F55BC5}"/>
                </a:ext>
              </a:extLst>
            </p:cNvPr>
            <p:cNvPicPr>
              <a:picLocks noChangeAspect="1"/>
            </p:cNvPicPr>
            <p:nvPr/>
          </p:nvPicPr>
          <p:blipFill>
            <a:blip r:embed="rId7"/>
            <a:stretch>
              <a:fillRect/>
            </a:stretch>
          </p:blipFill>
          <p:spPr>
            <a:xfrm>
              <a:off x="4554056" y="508868"/>
              <a:ext cx="2741661" cy="2727789"/>
            </a:xfrm>
            <a:prstGeom prst="rect">
              <a:avLst/>
            </a:prstGeom>
          </p:spPr>
        </p:pic>
        <p:pic>
          <p:nvPicPr>
            <p:cNvPr id="7" name="Picture 8">
              <a:extLst>
                <a:ext uri="{FF2B5EF4-FFF2-40B4-BE49-F238E27FC236}">
                  <a16:creationId xmlns:a16="http://schemas.microsoft.com/office/drawing/2014/main" id="{BACACB34-B157-042E-EC80-D0D81C03F337}"/>
                </a:ext>
              </a:extLst>
            </p:cNvPr>
            <p:cNvPicPr>
              <a:picLocks noChangeAspect="1"/>
            </p:cNvPicPr>
            <p:nvPr/>
          </p:nvPicPr>
          <p:blipFill>
            <a:blip r:embed="rId8"/>
            <a:stretch>
              <a:fillRect/>
            </a:stretch>
          </p:blipFill>
          <p:spPr>
            <a:xfrm>
              <a:off x="4540875" y="3221992"/>
              <a:ext cx="2741661" cy="1970254"/>
            </a:xfrm>
            <a:prstGeom prst="rect">
              <a:avLst/>
            </a:prstGeom>
          </p:spPr>
        </p:pic>
      </p:grpSp>
    </p:spTree>
    <p:extLst>
      <p:ext uri="{BB962C8B-B14F-4D97-AF65-F5344CB8AC3E}">
        <p14:creationId xmlns:p14="http://schemas.microsoft.com/office/powerpoint/2010/main" val="2550567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17" descr="Afbeelding met boom, buiten, weg, persoon&#10;&#10;Automatisch gegenereerde beschrijving">
            <a:extLst>
              <a:ext uri="{FF2B5EF4-FFF2-40B4-BE49-F238E27FC236}">
                <a16:creationId xmlns:a16="http://schemas.microsoft.com/office/drawing/2014/main" id="{9EC8124C-4C47-D87E-BF6E-D0C53C583073}"/>
              </a:ext>
            </a:extLst>
          </p:cNvPr>
          <p:cNvPicPr>
            <a:picLocks noGrp="1" noChangeAspect="1"/>
          </p:cNvPicPr>
          <p:nvPr>
            <p:ph type="pic" idx="17"/>
          </p:nvPr>
        </p:nvPicPr>
        <p:blipFill rotWithShape="1">
          <a:blip r:embed="rId3"/>
          <a:srcRect l="30234" r="30234"/>
          <a:stretch/>
        </p:blipFill>
        <p:spPr>
          <a:prstGeom prst="rect">
            <a:avLst/>
          </a:prstGeom>
          <a:noFill/>
          <a:ln>
            <a:noFill/>
          </a:ln>
        </p:spPr>
      </p:pic>
      <p:sp>
        <p:nvSpPr>
          <p:cNvPr id="3" name="Titel 3">
            <a:extLst>
              <a:ext uri="{FF2B5EF4-FFF2-40B4-BE49-F238E27FC236}">
                <a16:creationId xmlns:a16="http://schemas.microsoft.com/office/drawing/2014/main" id="{99C5C2F0-2F87-82CF-0AD8-3DDB53B77928}"/>
              </a:ext>
            </a:extLst>
          </p:cNvPr>
          <p:cNvSpPr txBox="1">
            <a:spLocks noGrp="1"/>
          </p:cNvSpPr>
          <p:nvPr>
            <p:ph type="title"/>
          </p:nvPr>
        </p:nvSpPr>
        <p:spPr>
          <a:xfrm>
            <a:off x="4389120" y="1207876"/>
            <a:ext cx="7590149" cy="4320479"/>
          </a:xfrm>
        </p:spPr>
        <p:txBody>
          <a:bodyPr lIns="91440" tIns="45720" rIns="91440" bIns="45720" anchor="ctr" anchorCtr="0"/>
          <a:lstStyle/>
          <a:p>
            <a:r>
              <a:rPr lang="nl-NL" sz="4400">
                <a:solidFill>
                  <a:srgbClr val="26384B"/>
                </a:solidFill>
                <a:latin typeface="Montserrat"/>
              </a:rPr>
              <a:t>Ketenaanpak     </a:t>
            </a:r>
            <a:br>
              <a:rPr lang="nl-NL" sz="4400">
                <a:solidFill>
                  <a:srgbClr val="26384B"/>
                </a:solidFill>
                <a:latin typeface="Montserrat"/>
              </a:rPr>
            </a:br>
            <a:r>
              <a:rPr lang="nl-NL" sz="4400">
                <a:solidFill>
                  <a:srgbClr val="26384B"/>
                </a:solidFill>
                <a:latin typeface="Montserrat"/>
              </a:rPr>
              <a:t>	Valpreventie</a:t>
            </a:r>
            <a:br>
              <a:rPr lang="nl-NL" sz="4400">
                <a:latin typeface="Montserrat"/>
              </a:rPr>
            </a:br>
            <a:br>
              <a:rPr lang="nl-NL" sz="4400"/>
            </a:br>
            <a:r>
              <a:rPr lang="nl-NL">
                <a:latin typeface="Montserrat"/>
              </a:rPr>
              <a:t>Hoe ziet dat eruit?</a:t>
            </a:r>
            <a:endParaRPr lang="nl-NL" b="0">
              <a:solidFill>
                <a:srgbClr val="FFF1DF"/>
              </a:solidFill>
              <a:latin typeface="Montserrat"/>
            </a:endParaRPr>
          </a:p>
        </p:txBody>
      </p:sp>
      <p:pic>
        <p:nvPicPr>
          <p:cNvPr id="6" name="Afbeelding 5" descr="Afbeelding met boom, buiten, weg, persoon&#10;&#10;Automatisch gegenereerde beschrijving">
            <a:extLst>
              <a:ext uri="{FF2B5EF4-FFF2-40B4-BE49-F238E27FC236}">
                <a16:creationId xmlns:a16="http://schemas.microsoft.com/office/drawing/2014/main" id="{F18F763A-9DCF-813B-DA1A-B1442BA045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938" t="888" r="39484" b="-888"/>
          <a:stretch/>
        </p:blipFill>
        <p:spPr>
          <a:xfrm>
            <a:off x="-1" y="3572"/>
            <a:ext cx="4067171" cy="685085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086DC3-A035-F66E-27BD-D323D6D016EC}"/>
              </a:ext>
            </a:extLst>
          </p:cNvPr>
          <p:cNvSpPr>
            <a:spLocks noGrp="1"/>
          </p:cNvSpPr>
          <p:nvPr>
            <p:ph type="title"/>
          </p:nvPr>
        </p:nvSpPr>
        <p:spPr/>
        <p:txBody>
          <a:bodyPr lIns="91440" tIns="45720" rIns="91440" bIns="45720" anchor="ctr" anchorCtr="0"/>
          <a:lstStyle/>
          <a:p>
            <a:br>
              <a:rPr lang="en-US">
                <a:hlinkClick r:id="rId4"/>
              </a:rPr>
            </a:br>
            <a:br>
              <a:rPr lang="en-US">
                <a:hlinkClick r:id="rId4"/>
              </a:rPr>
            </a:br>
            <a:br>
              <a:rPr lang="en-US">
                <a:hlinkClick r:id="rId4"/>
              </a:rPr>
            </a:br>
            <a:br>
              <a:rPr lang="en-US">
                <a:hlinkClick r:id="rId4"/>
              </a:rPr>
            </a:br>
            <a:br>
              <a:rPr lang="en-US">
                <a:hlinkClick r:id="rId4"/>
              </a:rPr>
            </a:br>
            <a:br>
              <a:rPr lang="en-US">
                <a:hlinkClick r:id="rId4"/>
              </a:rPr>
            </a:br>
            <a:br>
              <a:rPr lang="en-US">
                <a:hlinkClick r:id="rId4"/>
              </a:rPr>
            </a:br>
            <a:endParaRPr lang="en-US">
              <a:hlinkClick r:id="rId4"/>
            </a:endParaRPr>
          </a:p>
        </p:txBody>
      </p:sp>
      <p:pic>
        <p:nvPicPr>
          <p:cNvPr id="2" name="Onlinemedia 1" title="Ketenaanpak Valpreventie: korte handreiking">
            <a:hlinkClick r:id="" action="ppaction://media"/>
            <a:extLst>
              <a:ext uri="{FF2B5EF4-FFF2-40B4-BE49-F238E27FC236}">
                <a16:creationId xmlns:a16="http://schemas.microsoft.com/office/drawing/2014/main" id="{EF377C53-5C37-B79D-041F-CEE8ABFBE6D8}"/>
              </a:ext>
            </a:extLst>
          </p:cNvPr>
          <p:cNvPicPr>
            <a:picLocks noRot="1" noChangeAspect="1"/>
          </p:cNvPicPr>
          <p:nvPr>
            <a:videoFile r:link="rId1"/>
          </p:nvPr>
        </p:nvPicPr>
        <p:blipFill rotWithShape="1">
          <a:blip r:embed="rId5"/>
          <a:srcRect l="12489" r="12688"/>
          <a:stretch/>
        </p:blipFill>
        <p:spPr>
          <a:xfrm>
            <a:off x="129117" y="156754"/>
            <a:ext cx="6271804" cy="6544491"/>
          </a:xfrm>
          <a:prstGeom prst="rect">
            <a:avLst/>
          </a:prstGeom>
          <a:ln>
            <a:noFill/>
          </a:ln>
          <a:effectLst>
            <a:softEdge rad="112500"/>
          </a:effectLst>
        </p:spPr>
      </p:pic>
      <p:pic>
        <p:nvPicPr>
          <p:cNvPr id="5" name="Picture 6">
            <a:extLst>
              <a:ext uri="{FF2B5EF4-FFF2-40B4-BE49-F238E27FC236}">
                <a16:creationId xmlns:a16="http://schemas.microsoft.com/office/drawing/2014/main" id="{64A511D6-465B-C4F1-DECB-532D9AEA30AD}"/>
              </a:ext>
            </a:extLst>
          </p:cNvPr>
          <p:cNvPicPr>
            <a:picLocks noChangeAspect="1"/>
          </p:cNvPicPr>
          <p:nvPr/>
        </p:nvPicPr>
        <p:blipFill>
          <a:blip r:embed="rId6"/>
          <a:stretch>
            <a:fillRect/>
          </a:stretch>
        </p:blipFill>
        <p:spPr>
          <a:xfrm>
            <a:off x="6901844" y="3066918"/>
            <a:ext cx="2124943" cy="2084173"/>
          </a:xfrm>
          <a:prstGeom prst="rect">
            <a:avLst/>
          </a:prstGeom>
        </p:spPr>
      </p:pic>
      <p:sp>
        <p:nvSpPr>
          <p:cNvPr id="6" name="Titel 5">
            <a:extLst>
              <a:ext uri="{FF2B5EF4-FFF2-40B4-BE49-F238E27FC236}">
                <a16:creationId xmlns:a16="http://schemas.microsoft.com/office/drawing/2014/main" id="{D667A3C8-BE2D-56CC-E1BB-2AB06BE996DA}"/>
              </a:ext>
            </a:extLst>
          </p:cNvPr>
          <p:cNvSpPr txBox="1">
            <a:spLocks/>
          </p:cNvSpPr>
          <p:nvPr/>
        </p:nvSpPr>
        <p:spPr>
          <a:xfrm>
            <a:off x="6715941" y="754245"/>
            <a:ext cx="5607050" cy="1533814"/>
          </a:xfrm>
          <a:prstGeom prst="rect">
            <a:avLst/>
          </a:prstGeom>
        </p:spPr>
        <p:txBody>
          <a:bodyPr anchor="ctr" anchorCtr="0"/>
          <a:lstStyle>
            <a:lvl1pPr algn="ctr" defTabSz="457200" rtl="0" eaLnBrk="1" latinLnBrk="0" hangingPunct="1">
              <a:spcBef>
                <a:spcPct val="0"/>
              </a:spcBef>
              <a:buNone/>
              <a:defRPr sz="3600" b="1" i="0" kern="1200">
                <a:solidFill>
                  <a:srgbClr val="26384B"/>
                </a:solidFill>
                <a:latin typeface="Montserrat" pitchFamily="2" charset="77"/>
                <a:ea typeface="+mj-ea"/>
                <a:cs typeface="+mj-cs"/>
              </a:defRPr>
            </a:lvl1pPr>
          </a:lstStyle>
          <a:p>
            <a:pPr algn="l"/>
            <a:r>
              <a:rPr lang="nl-NL"/>
              <a:t>Handreiking </a:t>
            </a:r>
          </a:p>
          <a:p>
            <a:pPr algn="l"/>
            <a:r>
              <a:rPr lang="nl-NL" sz="5400"/>
              <a:t>Ketenaanpak Valpreventie </a:t>
            </a:r>
          </a:p>
        </p:txBody>
      </p:sp>
    </p:spTree>
    <p:extLst>
      <p:ext uri="{BB962C8B-B14F-4D97-AF65-F5344CB8AC3E}">
        <p14:creationId xmlns:p14="http://schemas.microsoft.com/office/powerpoint/2010/main" val="363100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2F10E4D-C2FD-25B9-DB5E-D1E2ACDDBD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18" y="-66403"/>
            <a:ext cx="12134262" cy="8578383"/>
          </a:xfrm>
          <a:prstGeom prst="rect">
            <a:avLst/>
          </a:prstGeom>
        </p:spPr>
      </p:pic>
      <p:pic>
        <p:nvPicPr>
          <p:cNvPr id="2" name="Picture 2">
            <a:extLst>
              <a:ext uri="{FF2B5EF4-FFF2-40B4-BE49-F238E27FC236}">
                <a16:creationId xmlns:a16="http://schemas.microsoft.com/office/drawing/2014/main" id="{581D09D6-80E4-309D-E13D-EF7E85DD3756}"/>
              </a:ext>
            </a:extLst>
          </p:cNvPr>
          <p:cNvPicPr>
            <a:picLocks noChangeAspect="1"/>
          </p:cNvPicPr>
          <p:nvPr/>
        </p:nvPicPr>
        <p:blipFill>
          <a:blip r:embed="rId4"/>
          <a:stretch>
            <a:fillRect/>
          </a:stretch>
        </p:blipFill>
        <p:spPr>
          <a:xfrm>
            <a:off x="9674659" y="144280"/>
            <a:ext cx="2407923" cy="2408400"/>
          </a:xfrm>
          <a:prstGeom prst="rect">
            <a:avLst/>
          </a:prstGeom>
        </p:spPr>
      </p:pic>
    </p:spTree>
    <p:extLst>
      <p:ext uri="{BB962C8B-B14F-4D97-AF65-F5344CB8AC3E}">
        <p14:creationId xmlns:p14="http://schemas.microsoft.com/office/powerpoint/2010/main" val="1818173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E6596CF-D66A-CF5F-3D9F-F75C9CA3B0B4}"/>
              </a:ext>
            </a:extLst>
          </p:cNvPr>
          <p:cNvPicPr>
            <a:picLocks noChangeAspect="1"/>
          </p:cNvPicPr>
          <p:nvPr/>
        </p:nvPicPr>
        <p:blipFill>
          <a:blip r:embed="rId3"/>
          <a:stretch>
            <a:fillRect/>
          </a:stretch>
        </p:blipFill>
        <p:spPr>
          <a:xfrm>
            <a:off x="0" y="0"/>
            <a:ext cx="12179300" cy="6374384"/>
          </a:xfrm>
          <a:prstGeom prst="rect">
            <a:avLst/>
          </a:prstGeom>
        </p:spPr>
      </p:pic>
    </p:spTree>
    <p:extLst>
      <p:ext uri="{BB962C8B-B14F-4D97-AF65-F5344CB8AC3E}">
        <p14:creationId xmlns:p14="http://schemas.microsoft.com/office/powerpoint/2010/main" val="3357659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D4124E21-D8B7-D269-62DE-601677AC3E9F}"/>
              </a:ext>
            </a:extLst>
          </p:cNvPr>
          <p:cNvGrpSpPr>
            <a:grpSpLocks noChangeAspect="1"/>
          </p:cNvGrpSpPr>
          <p:nvPr/>
        </p:nvGrpSpPr>
        <p:grpSpPr>
          <a:xfrm>
            <a:off x="1951794" y="-177488"/>
            <a:ext cx="10096591" cy="7212975"/>
            <a:chOff x="4082210" y="670202"/>
            <a:chExt cx="7908495" cy="5649806"/>
          </a:xfrm>
        </p:grpSpPr>
        <p:pic>
          <p:nvPicPr>
            <p:cNvPr id="5" name="Afbeelding 4">
              <a:extLst>
                <a:ext uri="{FF2B5EF4-FFF2-40B4-BE49-F238E27FC236}">
                  <a16:creationId xmlns:a16="http://schemas.microsoft.com/office/drawing/2014/main" id="{09D44BED-31C0-23A1-B68B-11A06EFB6AA9}"/>
                </a:ext>
              </a:extLst>
            </p:cNvPr>
            <p:cNvPicPr>
              <a:picLocks noChangeAspect="1"/>
            </p:cNvPicPr>
            <p:nvPr/>
          </p:nvPicPr>
          <p:blipFill rotWithShape="1">
            <a:blip r:embed="rId3"/>
            <a:srcRect l="49673" t="640"/>
            <a:stretch/>
          </p:blipFill>
          <p:spPr>
            <a:xfrm>
              <a:off x="4082210" y="670202"/>
              <a:ext cx="4035278" cy="5638377"/>
            </a:xfrm>
            <a:prstGeom prst="rect">
              <a:avLst/>
            </a:prstGeom>
          </p:spPr>
        </p:pic>
        <p:pic>
          <p:nvPicPr>
            <p:cNvPr id="6" name="Afbeelding 5">
              <a:extLst>
                <a:ext uri="{FF2B5EF4-FFF2-40B4-BE49-F238E27FC236}">
                  <a16:creationId xmlns:a16="http://schemas.microsoft.com/office/drawing/2014/main" id="{0237C1FE-1250-5794-73D8-75318612031F}"/>
                </a:ext>
              </a:extLst>
            </p:cNvPr>
            <p:cNvPicPr>
              <a:picLocks noChangeAspect="1"/>
            </p:cNvPicPr>
            <p:nvPr/>
          </p:nvPicPr>
          <p:blipFill>
            <a:blip r:embed="rId4"/>
            <a:stretch>
              <a:fillRect/>
            </a:stretch>
          </p:blipFill>
          <p:spPr>
            <a:xfrm>
              <a:off x="7213392" y="670202"/>
              <a:ext cx="4777313" cy="5649806"/>
            </a:xfrm>
            <a:prstGeom prst="rect">
              <a:avLst/>
            </a:prstGeom>
          </p:spPr>
        </p:pic>
      </p:grpSp>
      <p:pic>
        <p:nvPicPr>
          <p:cNvPr id="2" name="Picture 2">
            <a:extLst>
              <a:ext uri="{FF2B5EF4-FFF2-40B4-BE49-F238E27FC236}">
                <a16:creationId xmlns:a16="http://schemas.microsoft.com/office/drawing/2014/main" id="{A25486A6-BC50-0369-E4BA-02A25304A049}"/>
              </a:ext>
            </a:extLst>
          </p:cNvPr>
          <p:cNvPicPr>
            <a:picLocks noChangeAspect="1"/>
          </p:cNvPicPr>
          <p:nvPr/>
        </p:nvPicPr>
        <p:blipFill>
          <a:blip r:embed="rId5"/>
          <a:stretch>
            <a:fillRect/>
          </a:stretch>
        </p:blipFill>
        <p:spPr>
          <a:xfrm>
            <a:off x="209293" y="86935"/>
            <a:ext cx="2407924" cy="2408400"/>
          </a:xfrm>
          <a:prstGeom prst="rect">
            <a:avLst/>
          </a:prstGeom>
        </p:spPr>
      </p:pic>
      <mc:AlternateContent xmlns:mc="http://schemas.openxmlformats.org/markup-compatibility/2006">
        <mc:Choice xmlns:p14="http://schemas.microsoft.com/office/powerpoint/2010/main" Requires="p14">
          <p:contentPart p14:bwMode="auto" r:id="rId6">
            <p14:nvContentPartPr>
              <p14:cNvPr id="3" name="Inkt 2">
                <a:extLst>
                  <a:ext uri="{FF2B5EF4-FFF2-40B4-BE49-F238E27FC236}">
                    <a16:creationId xmlns:a16="http://schemas.microsoft.com/office/drawing/2014/main" id="{0356B764-8A91-3A33-0A48-BD53090D8CA9}"/>
                  </a:ext>
                </a:extLst>
              </p14:cNvPr>
              <p14:cNvContentPartPr/>
              <p14:nvPr/>
            </p14:nvContentPartPr>
            <p14:xfrm>
              <a:off x="4715229" y="313457"/>
              <a:ext cx="360" cy="360"/>
            </p14:xfrm>
          </p:contentPart>
        </mc:Choice>
        <mc:Fallback>
          <p:pic>
            <p:nvPicPr>
              <p:cNvPr id="3" name="Inkt 2">
                <a:extLst>
                  <a:ext uri="{FF2B5EF4-FFF2-40B4-BE49-F238E27FC236}">
                    <a16:creationId xmlns:a16="http://schemas.microsoft.com/office/drawing/2014/main" id="{0356B764-8A91-3A33-0A48-BD53090D8CA9}"/>
                  </a:ext>
                </a:extLst>
              </p:cNvPr>
              <p:cNvPicPr/>
              <p:nvPr/>
            </p:nvPicPr>
            <p:blipFill>
              <a:blip r:embed="rId7"/>
              <a:stretch>
                <a:fillRect/>
              </a:stretch>
            </p:blipFill>
            <p:spPr>
              <a:xfrm>
                <a:off x="4652229" y="250457"/>
                <a:ext cx="126000" cy="126000"/>
              </a:xfrm>
              <a:prstGeom prst="rect">
                <a:avLst/>
              </a:prstGeom>
            </p:spPr>
          </p:pic>
        </mc:Fallback>
      </mc:AlternateContent>
    </p:spTree>
    <p:extLst>
      <p:ext uri="{BB962C8B-B14F-4D97-AF65-F5344CB8AC3E}">
        <p14:creationId xmlns:p14="http://schemas.microsoft.com/office/powerpoint/2010/main" val="1352501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A7172BB-3111-A493-C677-8D021098EC2F}"/>
              </a:ext>
            </a:extLst>
          </p:cNvPr>
          <p:cNvSpPr>
            <a:spLocks noGrp="1"/>
          </p:cNvSpPr>
          <p:nvPr>
            <p:ph type="title"/>
          </p:nvPr>
        </p:nvSpPr>
        <p:spPr>
          <a:xfrm>
            <a:off x="475438" y="1207876"/>
            <a:ext cx="3237948" cy="4320479"/>
          </a:xfrm>
        </p:spPr>
        <p:txBody>
          <a:bodyPr/>
          <a:lstStyle/>
          <a:p>
            <a:r>
              <a:rPr lang="nl-NL"/>
              <a:t>Valrisicotest</a:t>
            </a:r>
            <a:br>
              <a:rPr lang="nl-NL"/>
            </a:br>
            <a:br>
              <a:rPr lang="nl-NL"/>
            </a:br>
            <a:r>
              <a:rPr lang="nl-NL" sz="2000"/>
              <a:t>de mate van </a:t>
            </a:r>
            <a:br>
              <a:rPr lang="nl-NL" sz="2000"/>
            </a:br>
            <a:r>
              <a:rPr lang="nl-NL" sz="2000"/>
              <a:t>valrisico bepalen </a:t>
            </a:r>
            <a:endParaRPr lang="nl-NL"/>
          </a:p>
        </p:txBody>
      </p:sp>
      <p:pic>
        <p:nvPicPr>
          <p:cNvPr id="1026" name="Picture 2" descr="Valrisicotest">
            <a:extLst>
              <a:ext uri="{FF2B5EF4-FFF2-40B4-BE49-F238E27FC236}">
                <a16:creationId xmlns:a16="http://schemas.microsoft.com/office/drawing/2014/main" id="{C98F4A45-1360-4F14-9A28-8037E10E3A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334" b="13500"/>
          <a:stretch/>
        </p:blipFill>
        <p:spPr bwMode="auto">
          <a:xfrm>
            <a:off x="4103370" y="0"/>
            <a:ext cx="7326630" cy="6855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75681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25007450-1969-F132-C3B6-A6912F184E36}"/>
              </a:ext>
            </a:extLst>
          </p:cNvPr>
          <p:cNvPicPr>
            <a:picLocks noChangeAspect="1"/>
          </p:cNvPicPr>
          <p:nvPr/>
        </p:nvPicPr>
        <p:blipFill>
          <a:blip r:embed="rId3"/>
          <a:stretch>
            <a:fillRect/>
          </a:stretch>
        </p:blipFill>
        <p:spPr>
          <a:xfrm>
            <a:off x="380394" y="672156"/>
            <a:ext cx="11798906" cy="6026460"/>
          </a:xfrm>
          <a:prstGeom prst="rect">
            <a:avLst/>
          </a:prstGeom>
        </p:spPr>
      </p:pic>
      <p:sp>
        <p:nvSpPr>
          <p:cNvPr id="2" name="Tijdelijke aanduiding voor dianummer 1">
            <a:extLst>
              <a:ext uri="{FF2B5EF4-FFF2-40B4-BE49-F238E27FC236}">
                <a16:creationId xmlns:a16="http://schemas.microsoft.com/office/drawing/2014/main" id="{52B9A58D-24B6-F7A7-E1B4-575CB249C429}"/>
              </a:ext>
            </a:extLst>
          </p:cNvPr>
          <p:cNvSpPr>
            <a:spLocks noGrp="1"/>
          </p:cNvSpPr>
          <p:nvPr>
            <p:ph type="sldNum" sz="quarter" idx="12"/>
          </p:nvPr>
        </p:nvSpPr>
        <p:spPr/>
        <p:txBody>
          <a:bodyPr/>
          <a:lstStyle/>
          <a:p>
            <a:fld id="{2C5570BF-70B1-BC4B-9AC0-179DDF6E36CB}" type="slidenum">
              <a:rPr lang="en-US" smtClean="0"/>
              <a:pPr/>
              <a:t>17</a:t>
            </a:fld>
            <a:endParaRPr lang="en-US">
              <a:latin typeface="Montserrat" pitchFamily="2" charset="77"/>
            </a:endParaRPr>
          </a:p>
        </p:txBody>
      </p:sp>
      <p:pic>
        <p:nvPicPr>
          <p:cNvPr id="6" name="Afbeelding 5" descr="Afbeelding met patroon, Graphics, pixel, ontwerp&#10;&#10;Automatisch gegenereerde beschrijving">
            <a:extLst>
              <a:ext uri="{FF2B5EF4-FFF2-40B4-BE49-F238E27FC236}">
                <a16:creationId xmlns:a16="http://schemas.microsoft.com/office/drawing/2014/main" id="{7BB3801B-A562-131A-58FE-91E977C798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97" y="92597"/>
            <a:ext cx="2407535" cy="2407535"/>
          </a:xfrm>
          <a:prstGeom prst="rect">
            <a:avLst/>
          </a:prstGeom>
        </p:spPr>
      </p:pic>
    </p:spTree>
    <p:extLst>
      <p:ext uri="{BB962C8B-B14F-4D97-AF65-F5344CB8AC3E}">
        <p14:creationId xmlns:p14="http://schemas.microsoft.com/office/powerpoint/2010/main" val="336490272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0E668C84-3454-9D62-7F3C-A52107FC7F9F}"/>
              </a:ext>
            </a:extLst>
          </p:cNvPr>
          <p:cNvSpPr>
            <a:spLocks noGrp="1"/>
          </p:cNvSpPr>
          <p:nvPr>
            <p:ph type="sldNum" sz="quarter" idx="12"/>
          </p:nvPr>
        </p:nvSpPr>
        <p:spPr/>
        <p:txBody>
          <a:bodyPr/>
          <a:lstStyle/>
          <a:p>
            <a:fld id="{2C5570BF-70B1-BC4B-9AC0-179DDF6E36CB}" type="slidenum">
              <a:rPr lang="en-US" smtClean="0"/>
              <a:pPr/>
              <a:t>18</a:t>
            </a:fld>
            <a:endParaRPr lang="en-US">
              <a:latin typeface="Montserrat" pitchFamily="2" charset="77"/>
            </a:endParaRPr>
          </a:p>
        </p:txBody>
      </p:sp>
      <p:pic>
        <p:nvPicPr>
          <p:cNvPr id="8" name="Afbeelding 7">
            <a:extLst>
              <a:ext uri="{FF2B5EF4-FFF2-40B4-BE49-F238E27FC236}">
                <a16:creationId xmlns:a16="http://schemas.microsoft.com/office/drawing/2014/main" id="{CD691660-7328-42B9-C003-172C251CD1C8}"/>
              </a:ext>
            </a:extLst>
          </p:cNvPr>
          <p:cNvPicPr>
            <a:picLocks noChangeAspect="1"/>
          </p:cNvPicPr>
          <p:nvPr/>
        </p:nvPicPr>
        <p:blipFill>
          <a:blip r:embed="rId3"/>
          <a:srcRect r="-135" b="175"/>
          <a:stretch/>
        </p:blipFill>
        <p:spPr>
          <a:xfrm>
            <a:off x="0" y="0"/>
            <a:ext cx="12196428" cy="6619367"/>
          </a:xfrm>
          <a:prstGeom prst="rect">
            <a:avLst/>
          </a:prstGeom>
        </p:spPr>
      </p:pic>
      <mc:AlternateContent xmlns:mc="http://schemas.openxmlformats.org/markup-compatibility/2006">
        <mc:Choice xmlns:p14="http://schemas.microsoft.com/office/powerpoint/2010/main" Requires="p14">
          <p:contentPart p14:bwMode="auto" r:id="rId4">
            <p14:nvContentPartPr>
              <p14:cNvPr id="9" name="Inkt 8">
                <a:extLst>
                  <a:ext uri="{FF2B5EF4-FFF2-40B4-BE49-F238E27FC236}">
                    <a16:creationId xmlns:a16="http://schemas.microsoft.com/office/drawing/2014/main" id="{C8F6FB7D-9C32-D0A9-48F9-FB130C4C55B7}"/>
                  </a:ext>
                </a:extLst>
              </p14:cNvPr>
              <p14:cNvContentPartPr/>
              <p14:nvPr/>
            </p14:nvContentPartPr>
            <p14:xfrm>
              <a:off x="2729211" y="4885354"/>
              <a:ext cx="1294560" cy="228240"/>
            </p14:xfrm>
          </p:contentPart>
        </mc:Choice>
        <mc:Fallback>
          <p:pic>
            <p:nvPicPr>
              <p:cNvPr id="9" name="Inkt 8">
                <a:extLst>
                  <a:ext uri="{FF2B5EF4-FFF2-40B4-BE49-F238E27FC236}">
                    <a16:creationId xmlns:a16="http://schemas.microsoft.com/office/drawing/2014/main" id="{C8F6FB7D-9C32-D0A9-48F9-FB130C4C55B7}"/>
                  </a:ext>
                </a:extLst>
              </p:cNvPr>
              <p:cNvPicPr/>
              <p:nvPr/>
            </p:nvPicPr>
            <p:blipFill>
              <a:blip r:embed="rId5"/>
              <a:stretch>
                <a:fillRect/>
              </a:stretch>
            </p:blipFill>
            <p:spPr>
              <a:xfrm>
                <a:off x="2720214" y="4876354"/>
                <a:ext cx="1312195" cy="24588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0" name="Inkt 9">
                <a:extLst>
                  <a:ext uri="{FF2B5EF4-FFF2-40B4-BE49-F238E27FC236}">
                    <a16:creationId xmlns:a16="http://schemas.microsoft.com/office/drawing/2014/main" id="{D7D46897-F643-4ED9-7166-FFB3B9FD46B9}"/>
                  </a:ext>
                </a:extLst>
              </p14:cNvPr>
              <p14:cNvContentPartPr/>
              <p14:nvPr/>
            </p14:nvContentPartPr>
            <p14:xfrm>
              <a:off x="1222971" y="4503034"/>
              <a:ext cx="2675520" cy="687240"/>
            </p14:xfrm>
          </p:contentPart>
        </mc:Choice>
        <mc:Fallback>
          <p:pic>
            <p:nvPicPr>
              <p:cNvPr id="10" name="Inkt 9">
                <a:extLst>
                  <a:ext uri="{FF2B5EF4-FFF2-40B4-BE49-F238E27FC236}">
                    <a16:creationId xmlns:a16="http://schemas.microsoft.com/office/drawing/2014/main" id="{D7D46897-F643-4ED9-7166-FFB3B9FD46B9}"/>
                  </a:ext>
                </a:extLst>
              </p:cNvPr>
              <p:cNvPicPr/>
              <p:nvPr/>
            </p:nvPicPr>
            <p:blipFill>
              <a:blip r:embed="rId7"/>
              <a:stretch>
                <a:fillRect/>
              </a:stretch>
            </p:blipFill>
            <p:spPr>
              <a:xfrm>
                <a:off x="1159971" y="4440034"/>
                <a:ext cx="2801160" cy="8128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1" name="Inkt 10">
                <a:extLst>
                  <a:ext uri="{FF2B5EF4-FFF2-40B4-BE49-F238E27FC236}">
                    <a16:creationId xmlns:a16="http://schemas.microsoft.com/office/drawing/2014/main" id="{1347588C-0C53-8714-00E9-BB7844E80EDA}"/>
                  </a:ext>
                </a:extLst>
              </p14:cNvPr>
              <p14:cNvContentPartPr/>
              <p14:nvPr/>
            </p14:nvContentPartPr>
            <p14:xfrm>
              <a:off x="1433211" y="4750354"/>
              <a:ext cx="950040" cy="794160"/>
            </p14:xfrm>
          </p:contentPart>
        </mc:Choice>
        <mc:Fallback>
          <p:pic>
            <p:nvPicPr>
              <p:cNvPr id="11" name="Inkt 10">
                <a:extLst>
                  <a:ext uri="{FF2B5EF4-FFF2-40B4-BE49-F238E27FC236}">
                    <a16:creationId xmlns:a16="http://schemas.microsoft.com/office/drawing/2014/main" id="{1347588C-0C53-8714-00E9-BB7844E80EDA}"/>
                  </a:ext>
                </a:extLst>
              </p:cNvPr>
              <p:cNvPicPr/>
              <p:nvPr/>
            </p:nvPicPr>
            <p:blipFill>
              <a:blip r:embed="rId9"/>
              <a:stretch>
                <a:fillRect/>
              </a:stretch>
            </p:blipFill>
            <p:spPr>
              <a:xfrm>
                <a:off x="1370211" y="4687354"/>
                <a:ext cx="1075680" cy="919800"/>
              </a:xfrm>
              <a:prstGeom prst="rect">
                <a:avLst/>
              </a:prstGeom>
            </p:spPr>
          </p:pic>
        </mc:Fallback>
      </mc:AlternateContent>
      <p:pic>
        <p:nvPicPr>
          <p:cNvPr id="4" name="Afbeelding 3" descr="Afbeelding met patroon, Graphics, pixel, ontwerp&#10;&#10;Automatisch gegenereerde beschrijving">
            <a:extLst>
              <a:ext uri="{FF2B5EF4-FFF2-40B4-BE49-F238E27FC236}">
                <a16:creationId xmlns:a16="http://schemas.microsoft.com/office/drawing/2014/main" id="{06DBF2E4-5DAB-9288-0FD2-5612955F56B6}"/>
              </a:ext>
            </a:extLst>
          </p:cNvPr>
          <p:cNvPicPr>
            <a:picLocks noChangeAspect="1"/>
          </p:cNvPicPr>
          <p:nvPr/>
        </p:nvPicPr>
        <p:blipFill>
          <a:blip r:embed="rId10"/>
          <a:stretch>
            <a:fillRect/>
          </a:stretch>
        </p:blipFill>
        <p:spPr>
          <a:xfrm>
            <a:off x="9245784" y="2988356"/>
            <a:ext cx="2560506" cy="2561447"/>
          </a:xfrm>
          <a:prstGeom prst="rect">
            <a:avLst/>
          </a:prstGeom>
        </p:spPr>
      </p:pic>
    </p:spTree>
    <p:extLst>
      <p:ext uri="{BB962C8B-B14F-4D97-AF65-F5344CB8AC3E}">
        <p14:creationId xmlns:p14="http://schemas.microsoft.com/office/powerpoint/2010/main" val="1352815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BCCE295-5CAD-5AFE-6412-C8C5D1C9CE09}"/>
              </a:ext>
            </a:extLst>
          </p:cNvPr>
          <p:cNvSpPr>
            <a:spLocks noGrp="1"/>
          </p:cNvSpPr>
          <p:nvPr>
            <p:ph type="sldNum" sz="quarter" idx="12"/>
          </p:nvPr>
        </p:nvSpPr>
        <p:spPr/>
        <p:txBody>
          <a:bodyPr/>
          <a:lstStyle/>
          <a:p>
            <a:fld id="{2C5570BF-70B1-BC4B-9AC0-179DDF6E36CB}" type="slidenum">
              <a:rPr lang="en-US" smtClean="0"/>
              <a:pPr/>
              <a:t>19</a:t>
            </a:fld>
            <a:endParaRPr lang="en-US">
              <a:latin typeface="Montserrat" pitchFamily="2" charset="77"/>
            </a:endParaRPr>
          </a:p>
        </p:txBody>
      </p:sp>
      <p:pic>
        <p:nvPicPr>
          <p:cNvPr id="5" name="Afbeelding 4">
            <a:extLst>
              <a:ext uri="{FF2B5EF4-FFF2-40B4-BE49-F238E27FC236}">
                <a16:creationId xmlns:a16="http://schemas.microsoft.com/office/drawing/2014/main" id="{8F48C141-F390-EE77-1C5A-03575F633193}"/>
              </a:ext>
            </a:extLst>
          </p:cNvPr>
          <p:cNvPicPr>
            <a:picLocks noChangeAspect="1"/>
          </p:cNvPicPr>
          <p:nvPr/>
        </p:nvPicPr>
        <p:blipFill>
          <a:blip r:embed="rId3"/>
          <a:stretch>
            <a:fillRect/>
          </a:stretch>
        </p:blipFill>
        <p:spPr>
          <a:xfrm>
            <a:off x="575647" y="547489"/>
            <a:ext cx="11028006" cy="5763022"/>
          </a:xfrm>
          <a:prstGeom prst="rect">
            <a:avLst/>
          </a:prstGeom>
        </p:spPr>
      </p:pic>
    </p:spTree>
    <p:extLst>
      <p:ext uri="{BB962C8B-B14F-4D97-AF65-F5344CB8AC3E}">
        <p14:creationId xmlns:p14="http://schemas.microsoft.com/office/powerpoint/2010/main" val="359719149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buiten, boom, persoon, gras&#10;&#10;Automatisch gegenereerde beschrijving">
            <a:extLst>
              <a:ext uri="{FF2B5EF4-FFF2-40B4-BE49-F238E27FC236}">
                <a16:creationId xmlns:a16="http://schemas.microsoft.com/office/drawing/2014/main" id="{5095EE4B-3ACC-D34D-8206-DECEB11F4C30}"/>
              </a:ext>
            </a:extLst>
          </p:cNvPr>
          <p:cNvPicPr>
            <a:picLocks noGrp="1" noChangeAspect="1"/>
          </p:cNvPicPr>
          <p:nvPr>
            <p:ph type="pic" idx="17"/>
          </p:nvPr>
        </p:nvPicPr>
        <p:blipFill rotWithShape="1">
          <a:blip r:embed="rId3">
            <a:extLst>
              <a:ext uri="{28A0092B-C50C-407E-A947-70E740481C1C}">
                <a14:useLocalDpi xmlns:a14="http://schemas.microsoft.com/office/drawing/2010/main" val="0"/>
              </a:ext>
            </a:extLst>
          </a:blip>
          <a:srcRect l="30222" r="30222"/>
          <a:stretch/>
        </p:blipFill>
        <p:spPr>
          <a:noFill/>
        </p:spPr>
      </p:pic>
      <p:sp>
        <p:nvSpPr>
          <p:cNvPr id="4" name="Titel 3">
            <a:extLst>
              <a:ext uri="{FF2B5EF4-FFF2-40B4-BE49-F238E27FC236}">
                <a16:creationId xmlns:a16="http://schemas.microsoft.com/office/drawing/2014/main" id="{9B4092D5-E318-7F4D-8E1C-5897CB93A68B}"/>
              </a:ext>
            </a:extLst>
          </p:cNvPr>
          <p:cNvSpPr>
            <a:spLocks noGrp="1"/>
          </p:cNvSpPr>
          <p:nvPr>
            <p:ph type="title"/>
          </p:nvPr>
        </p:nvSpPr>
        <p:spPr/>
        <p:txBody>
          <a:bodyPr anchor="ctr">
            <a:normAutofit/>
          </a:bodyPr>
          <a:lstStyle/>
          <a:p>
            <a:r>
              <a:rPr lang="nl-NL"/>
              <a:t>Vallen…</a:t>
            </a:r>
            <a:br>
              <a:rPr lang="nl-NL"/>
            </a:br>
            <a:r>
              <a:rPr lang="nl-NL"/>
              <a:t>Is dat een groot probleem?</a:t>
            </a:r>
            <a:br>
              <a:rPr lang="nl-NL" sz="2200" b="0"/>
            </a:br>
            <a:endParaRPr lang="nl-NL" sz="2000" b="0"/>
          </a:p>
        </p:txBody>
      </p:sp>
    </p:spTree>
    <p:extLst>
      <p:ext uri="{BB962C8B-B14F-4D97-AF65-F5344CB8AC3E}">
        <p14:creationId xmlns:p14="http://schemas.microsoft.com/office/powerpoint/2010/main" val="423338850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FAD573B-7325-F11E-11CF-969831E8A9F0}"/>
              </a:ext>
            </a:extLst>
          </p:cNvPr>
          <p:cNvSpPr>
            <a:spLocks noGrp="1"/>
          </p:cNvSpPr>
          <p:nvPr>
            <p:ph type="title"/>
          </p:nvPr>
        </p:nvSpPr>
        <p:spPr>
          <a:xfrm>
            <a:off x="388620" y="1207876"/>
            <a:ext cx="3396775" cy="4320479"/>
          </a:xfrm>
        </p:spPr>
        <p:txBody>
          <a:bodyPr lIns="91440" tIns="45720" rIns="91440" bIns="45720" anchor="ctr" anchorCtr="0"/>
          <a:lstStyle/>
          <a:p>
            <a:r>
              <a:rPr lang="nl-NL">
                <a:latin typeface="Montserrat"/>
              </a:rPr>
              <a:t>De mate van valrisico bepaalt de vervolg-stappen </a:t>
            </a:r>
            <a:endParaRPr lang="nl-NL"/>
          </a:p>
        </p:txBody>
      </p:sp>
      <p:graphicFrame>
        <p:nvGraphicFramePr>
          <p:cNvPr id="5" name="Diagram 4">
            <a:extLst>
              <a:ext uri="{FF2B5EF4-FFF2-40B4-BE49-F238E27FC236}">
                <a16:creationId xmlns:a16="http://schemas.microsoft.com/office/drawing/2014/main" id="{9F697734-ECE2-95E4-1260-904C7FF39263}"/>
              </a:ext>
            </a:extLst>
          </p:cNvPr>
          <p:cNvGraphicFramePr/>
          <p:nvPr>
            <p:extLst>
              <p:ext uri="{D42A27DB-BD31-4B8C-83A1-F6EECF244321}">
                <p14:modId xmlns:p14="http://schemas.microsoft.com/office/powerpoint/2010/main" val="1336977233"/>
              </p:ext>
            </p:extLst>
          </p:nvPr>
        </p:nvGraphicFramePr>
        <p:xfrm>
          <a:off x="4369949" y="1096064"/>
          <a:ext cx="7258050" cy="50671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601097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70600D61-ACD7-E71D-77D0-F34F9E2AAD65}"/>
              </a:ext>
            </a:extLst>
          </p:cNvPr>
          <p:cNvPicPr>
            <a:picLocks noChangeAspect="1"/>
          </p:cNvPicPr>
          <p:nvPr/>
        </p:nvPicPr>
        <p:blipFill>
          <a:blip r:embed="rId3"/>
          <a:stretch>
            <a:fillRect/>
          </a:stretch>
        </p:blipFill>
        <p:spPr>
          <a:xfrm>
            <a:off x="0" y="0"/>
            <a:ext cx="12226833" cy="4545874"/>
          </a:xfrm>
          <a:prstGeom prst="rect">
            <a:avLst/>
          </a:prstGeom>
        </p:spPr>
      </p:pic>
    </p:spTree>
    <p:extLst>
      <p:ext uri="{BB962C8B-B14F-4D97-AF65-F5344CB8AC3E}">
        <p14:creationId xmlns:p14="http://schemas.microsoft.com/office/powerpoint/2010/main" val="481534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310D471-2B0B-42E3-9A77-5D9736BC4EAE}"/>
              </a:ext>
            </a:extLst>
          </p:cNvPr>
          <p:cNvSpPr>
            <a:spLocks noGrp="1"/>
          </p:cNvSpPr>
          <p:nvPr>
            <p:ph type="title"/>
          </p:nvPr>
        </p:nvSpPr>
        <p:spPr>
          <a:xfrm>
            <a:off x="421717" y="1390756"/>
            <a:ext cx="3237948" cy="4320479"/>
          </a:xfrm>
        </p:spPr>
        <p:txBody>
          <a:bodyPr/>
          <a:lstStyle/>
          <a:p>
            <a:br>
              <a:rPr lang="nl-NL"/>
            </a:br>
            <a:r>
              <a:rPr lang="nl-NL"/>
              <a:t>De</a:t>
            </a:r>
            <a:r>
              <a:rPr lang="nl-NL" sz="3200"/>
              <a:t> </a:t>
            </a:r>
            <a:r>
              <a:rPr lang="nl-NL"/>
              <a:t>Valanalyse</a:t>
            </a:r>
            <a:br>
              <a:rPr lang="nl-NL" sz="3200"/>
            </a:br>
            <a:endParaRPr lang="nl-NL" sz="3200"/>
          </a:p>
        </p:txBody>
      </p:sp>
      <p:pic>
        <p:nvPicPr>
          <p:cNvPr id="9" name="Afbeelding 8">
            <a:extLst>
              <a:ext uri="{FF2B5EF4-FFF2-40B4-BE49-F238E27FC236}">
                <a16:creationId xmlns:a16="http://schemas.microsoft.com/office/drawing/2014/main" id="{E1DA1837-E544-4E2B-A276-A8B23CCAF767}"/>
              </a:ext>
            </a:extLst>
          </p:cNvPr>
          <p:cNvPicPr>
            <a:picLocks noChangeAspect="1"/>
          </p:cNvPicPr>
          <p:nvPr/>
        </p:nvPicPr>
        <p:blipFill>
          <a:blip r:embed="rId3"/>
          <a:stretch>
            <a:fillRect/>
          </a:stretch>
        </p:blipFill>
        <p:spPr>
          <a:xfrm>
            <a:off x="4089132" y="0"/>
            <a:ext cx="4949418" cy="6895549"/>
          </a:xfrm>
          <a:prstGeom prst="rect">
            <a:avLst/>
          </a:prstGeom>
        </p:spPr>
      </p:pic>
      <p:pic>
        <p:nvPicPr>
          <p:cNvPr id="2" name="Picture 2">
            <a:extLst>
              <a:ext uri="{FF2B5EF4-FFF2-40B4-BE49-F238E27FC236}">
                <a16:creationId xmlns:a16="http://schemas.microsoft.com/office/drawing/2014/main" id="{ED5D01E2-1657-C171-62D2-F126759B4809}"/>
              </a:ext>
            </a:extLst>
          </p:cNvPr>
          <p:cNvPicPr>
            <a:picLocks noChangeAspect="1"/>
          </p:cNvPicPr>
          <p:nvPr/>
        </p:nvPicPr>
        <p:blipFill>
          <a:blip r:embed="rId4"/>
          <a:stretch>
            <a:fillRect/>
          </a:stretch>
        </p:blipFill>
        <p:spPr>
          <a:xfrm>
            <a:off x="121779" y="186556"/>
            <a:ext cx="2407924" cy="2408400"/>
          </a:xfrm>
          <a:prstGeom prst="rect">
            <a:avLst/>
          </a:prstGeom>
        </p:spPr>
      </p:pic>
    </p:spTree>
    <p:extLst>
      <p:ext uri="{BB962C8B-B14F-4D97-AF65-F5344CB8AC3E}">
        <p14:creationId xmlns:p14="http://schemas.microsoft.com/office/powerpoint/2010/main" val="395964201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071376F8-EE9B-B06A-5E4F-9BE8C480AB50}"/>
              </a:ext>
            </a:extLst>
          </p:cNvPr>
          <p:cNvPicPr>
            <a:picLocks noChangeAspect="1"/>
          </p:cNvPicPr>
          <p:nvPr/>
        </p:nvPicPr>
        <p:blipFill>
          <a:blip r:embed="rId3"/>
          <a:stretch>
            <a:fillRect/>
          </a:stretch>
        </p:blipFill>
        <p:spPr>
          <a:xfrm>
            <a:off x="0" y="0"/>
            <a:ext cx="12140582" cy="5760720"/>
          </a:xfrm>
          <a:prstGeom prst="rect">
            <a:avLst/>
          </a:prstGeom>
        </p:spPr>
      </p:pic>
    </p:spTree>
    <p:extLst>
      <p:ext uri="{BB962C8B-B14F-4D97-AF65-F5344CB8AC3E}">
        <p14:creationId xmlns:p14="http://schemas.microsoft.com/office/powerpoint/2010/main" val="39816335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01B138A4-0A9E-2242-ADB0-DD4B1AE205B2}"/>
              </a:ext>
            </a:extLst>
          </p:cNvPr>
          <p:cNvSpPr>
            <a:spLocks noGrp="1"/>
          </p:cNvSpPr>
          <p:nvPr>
            <p:ph type="sldNum" sz="quarter" idx="12"/>
          </p:nvPr>
        </p:nvSpPr>
        <p:spPr/>
        <p:txBody>
          <a:bodyPr lIns="91440" tIns="45720" rIns="91440" bIns="45720" anchor="t">
            <a:normAutofit/>
          </a:bodyPr>
          <a:lstStyle/>
          <a:p>
            <a:pPr>
              <a:spcAft>
                <a:spcPts val="600"/>
              </a:spcAft>
            </a:pPr>
            <a:endParaRPr lang="en-US"/>
          </a:p>
        </p:txBody>
      </p:sp>
      <p:sp>
        <p:nvSpPr>
          <p:cNvPr id="4" name="Titel 3">
            <a:extLst>
              <a:ext uri="{FF2B5EF4-FFF2-40B4-BE49-F238E27FC236}">
                <a16:creationId xmlns:a16="http://schemas.microsoft.com/office/drawing/2014/main" id="{21126A7E-925E-4AFC-8F94-2188BB7AF480}"/>
              </a:ext>
            </a:extLst>
          </p:cNvPr>
          <p:cNvSpPr>
            <a:spLocks noGrp="1"/>
          </p:cNvSpPr>
          <p:nvPr>
            <p:ph type="title"/>
          </p:nvPr>
        </p:nvSpPr>
        <p:spPr>
          <a:xfrm>
            <a:off x="32651" y="548680"/>
            <a:ext cx="11850290" cy="1068996"/>
          </a:xfrm>
        </p:spPr>
        <p:txBody>
          <a:bodyPr/>
          <a:lstStyle/>
          <a:p>
            <a:pPr algn="ctr"/>
            <a:r>
              <a:rPr lang="en-US" err="1"/>
              <a:t>Inzetten</a:t>
            </a:r>
            <a:r>
              <a:rPr lang="en-US"/>
              <a:t> van </a:t>
            </a:r>
            <a:r>
              <a:rPr lang="en-US" err="1"/>
              <a:t>effectieve</a:t>
            </a:r>
            <a:r>
              <a:rPr lang="en-US"/>
              <a:t> </a:t>
            </a:r>
            <a:r>
              <a:rPr lang="en-US" err="1"/>
              <a:t>interventies</a:t>
            </a:r>
            <a:r>
              <a:rPr lang="en-US"/>
              <a:t> </a:t>
            </a:r>
            <a:endParaRPr lang="nl-NL"/>
          </a:p>
        </p:txBody>
      </p:sp>
      <p:pic>
        <p:nvPicPr>
          <p:cNvPr id="11" name="Afbeelding 10">
            <a:extLst>
              <a:ext uri="{FF2B5EF4-FFF2-40B4-BE49-F238E27FC236}">
                <a16:creationId xmlns:a16="http://schemas.microsoft.com/office/drawing/2014/main" id="{6DB16080-1C40-4E2E-AAEE-1AEF58510374}"/>
              </a:ext>
            </a:extLst>
          </p:cNvPr>
          <p:cNvPicPr>
            <a:picLocks noChangeAspect="1"/>
          </p:cNvPicPr>
          <p:nvPr/>
        </p:nvPicPr>
        <p:blipFill rotWithShape="1">
          <a:blip r:embed="rId3">
            <a:extLst>
              <a:ext uri="{28A0092B-C50C-407E-A947-70E740481C1C}">
                <a14:useLocalDpi xmlns:a14="http://schemas.microsoft.com/office/drawing/2010/main" val="0"/>
              </a:ext>
            </a:extLst>
          </a:blip>
          <a:srcRect t="21616" b="34333"/>
          <a:stretch/>
        </p:blipFill>
        <p:spPr>
          <a:xfrm>
            <a:off x="2834298" y="1787447"/>
            <a:ext cx="6180603" cy="2505650"/>
          </a:xfrm>
          <a:prstGeom prst="rect">
            <a:avLst/>
          </a:prstGeom>
        </p:spPr>
      </p:pic>
      <p:pic>
        <p:nvPicPr>
          <p:cNvPr id="12" name="Afbeelding 11">
            <a:extLst>
              <a:ext uri="{FF2B5EF4-FFF2-40B4-BE49-F238E27FC236}">
                <a16:creationId xmlns:a16="http://schemas.microsoft.com/office/drawing/2014/main" id="{3DAE65C1-4109-4F1C-9BDC-1861AD513E0E}"/>
              </a:ext>
            </a:extLst>
          </p:cNvPr>
          <p:cNvPicPr>
            <a:picLocks noChangeAspect="1"/>
          </p:cNvPicPr>
          <p:nvPr/>
        </p:nvPicPr>
        <p:blipFill rotWithShape="1">
          <a:blip r:embed="rId3">
            <a:extLst>
              <a:ext uri="{28A0092B-C50C-407E-A947-70E740481C1C}">
                <a14:useLocalDpi xmlns:a14="http://schemas.microsoft.com/office/drawing/2010/main" val="0"/>
              </a:ext>
            </a:extLst>
          </a:blip>
          <a:srcRect t="77414"/>
          <a:stretch/>
        </p:blipFill>
        <p:spPr>
          <a:xfrm>
            <a:off x="2806870" y="4725144"/>
            <a:ext cx="6235457" cy="1296144"/>
          </a:xfrm>
          <a:prstGeom prst="rect">
            <a:avLst/>
          </a:prstGeom>
        </p:spPr>
      </p:pic>
      <p:sp>
        <p:nvSpPr>
          <p:cNvPr id="13" name="Tekstvak 12">
            <a:extLst>
              <a:ext uri="{FF2B5EF4-FFF2-40B4-BE49-F238E27FC236}">
                <a16:creationId xmlns:a16="http://schemas.microsoft.com/office/drawing/2014/main" id="{5FA9BD2A-F5CD-47D5-BF71-A8059E0D5066}"/>
              </a:ext>
            </a:extLst>
          </p:cNvPr>
          <p:cNvSpPr txBox="1"/>
          <p:nvPr/>
        </p:nvSpPr>
        <p:spPr>
          <a:xfrm>
            <a:off x="511978" y="2854802"/>
            <a:ext cx="1723194" cy="584775"/>
          </a:xfrm>
          <a:prstGeom prst="rect">
            <a:avLst/>
          </a:prstGeom>
          <a:noFill/>
        </p:spPr>
        <p:txBody>
          <a:bodyPr wrap="square" rtlCol="0">
            <a:spAutoFit/>
          </a:bodyPr>
          <a:lstStyle/>
          <a:p>
            <a:r>
              <a:rPr lang="nl-NL" sz="1600" b="1">
                <a:solidFill>
                  <a:srgbClr val="FAF8F1"/>
                </a:solidFill>
              </a:rPr>
              <a:t>Directe invloed op valrisico</a:t>
            </a:r>
          </a:p>
        </p:txBody>
      </p:sp>
      <p:sp>
        <p:nvSpPr>
          <p:cNvPr id="14" name="Tekstvak 13">
            <a:extLst>
              <a:ext uri="{FF2B5EF4-FFF2-40B4-BE49-F238E27FC236}">
                <a16:creationId xmlns:a16="http://schemas.microsoft.com/office/drawing/2014/main" id="{5E996E3D-69F7-482F-9FE2-65CF4343E9BD}"/>
              </a:ext>
            </a:extLst>
          </p:cNvPr>
          <p:cNvSpPr txBox="1"/>
          <p:nvPr/>
        </p:nvSpPr>
        <p:spPr>
          <a:xfrm>
            <a:off x="511978" y="5050050"/>
            <a:ext cx="1927750" cy="584775"/>
          </a:xfrm>
          <a:prstGeom prst="rect">
            <a:avLst/>
          </a:prstGeom>
          <a:noFill/>
        </p:spPr>
        <p:txBody>
          <a:bodyPr wrap="square" rtlCol="0">
            <a:spAutoFit/>
          </a:bodyPr>
          <a:lstStyle/>
          <a:p>
            <a:r>
              <a:rPr lang="nl-NL" sz="1600" b="1">
                <a:solidFill>
                  <a:srgbClr val="FAF8F1"/>
                </a:solidFill>
              </a:rPr>
              <a:t>Indirecte invloed op valrisico</a:t>
            </a:r>
          </a:p>
        </p:txBody>
      </p:sp>
      <p:cxnSp>
        <p:nvCxnSpPr>
          <p:cNvPr id="16" name="Rechte verbindingslijn 15">
            <a:extLst>
              <a:ext uri="{FF2B5EF4-FFF2-40B4-BE49-F238E27FC236}">
                <a16:creationId xmlns:a16="http://schemas.microsoft.com/office/drawing/2014/main" id="{5C7BE40F-8494-4233-9121-8C123966B4C1}"/>
              </a:ext>
            </a:extLst>
          </p:cNvPr>
          <p:cNvCxnSpPr/>
          <p:nvPr/>
        </p:nvCxnSpPr>
        <p:spPr>
          <a:xfrm>
            <a:off x="2633266" y="4509120"/>
            <a:ext cx="6480720" cy="0"/>
          </a:xfrm>
          <a:prstGeom prst="line">
            <a:avLst/>
          </a:prstGeom>
          <a:ln w="12700">
            <a:solidFill>
              <a:srgbClr val="F08D17"/>
            </a:solidFill>
          </a:ln>
        </p:spPr>
        <p:style>
          <a:lnRef idx="2">
            <a:schemeClr val="accent1"/>
          </a:lnRef>
          <a:fillRef idx="0">
            <a:schemeClr val="accent1"/>
          </a:fillRef>
          <a:effectRef idx="1">
            <a:schemeClr val="accent1"/>
          </a:effectRef>
          <a:fontRef idx="minor">
            <a:schemeClr val="tx1"/>
          </a:fontRef>
        </p:style>
      </p:cxnSp>
      <p:sp>
        <p:nvSpPr>
          <p:cNvPr id="5" name="Ovaal 4">
            <a:extLst>
              <a:ext uri="{FF2B5EF4-FFF2-40B4-BE49-F238E27FC236}">
                <a16:creationId xmlns:a16="http://schemas.microsoft.com/office/drawing/2014/main" id="{7971D50B-275C-E9E5-C468-3A08FEEA593D}"/>
              </a:ext>
            </a:extLst>
          </p:cNvPr>
          <p:cNvSpPr/>
          <p:nvPr/>
        </p:nvSpPr>
        <p:spPr>
          <a:xfrm>
            <a:off x="2893272" y="1988840"/>
            <a:ext cx="2044250" cy="1378729"/>
          </a:xfrm>
          <a:prstGeom prst="ellipse">
            <a:avLst/>
          </a:prstGeom>
          <a:noFill/>
          <a:ln w="25400" cap="flat">
            <a:solidFill>
              <a:srgbClr val="F08D17"/>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nl-NL" sz="14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384524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42A18D0D-6D02-6707-D671-D179079FED37}"/>
              </a:ext>
            </a:extLst>
          </p:cNvPr>
          <p:cNvSpPr>
            <a:spLocks noGrp="1"/>
          </p:cNvSpPr>
          <p:nvPr>
            <p:ph type="body" sz="quarter" idx="18"/>
          </p:nvPr>
        </p:nvSpPr>
        <p:spPr>
          <a:xfrm>
            <a:off x="4575080" y="1539652"/>
            <a:ext cx="7056773" cy="4320479"/>
          </a:xfrm>
        </p:spPr>
        <p:txBody>
          <a:bodyPr lIns="91440" tIns="45720" rIns="91440" bIns="45720" anchor="ctr" anchorCtr="0"/>
          <a:lstStyle/>
          <a:p>
            <a:endParaRPr lang="nl-NL" b="1">
              <a:latin typeface="Montserrat"/>
            </a:endParaRPr>
          </a:p>
          <a:p>
            <a:r>
              <a:rPr lang="nl-NL" b="1">
                <a:latin typeface="Montserrat"/>
              </a:rPr>
              <a:t>Voorlichting vallen en valpreventie</a:t>
            </a:r>
            <a:endParaRPr lang="nl-NL">
              <a:latin typeface="Montserrat"/>
            </a:endParaRPr>
          </a:p>
          <a:p>
            <a:pPr marL="342900" indent="-342900">
              <a:buFont typeface="Arial" panose="020B0604020202020204" pitchFamily="34" charset="0"/>
              <a:buChar char="•"/>
            </a:pPr>
            <a:r>
              <a:rPr lang="nl-NL">
                <a:latin typeface="Montserrat"/>
              </a:rPr>
              <a:t>Voorlichtingsmaterialen </a:t>
            </a:r>
            <a:endParaRPr lang="nl-NL"/>
          </a:p>
          <a:p>
            <a:pPr marL="342900" indent="-342900">
              <a:buFont typeface="Arial" panose="020B0604020202020204" pitchFamily="34" charset="0"/>
              <a:buChar char="•"/>
            </a:pPr>
            <a:r>
              <a:rPr lang="nl-NL"/>
              <a:t>In te zetten op bijvoorbeeld vitaliteitsbijeenkomst</a:t>
            </a:r>
          </a:p>
          <a:p>
            <a:endParaRPr lang="nl-NL"/>
          </a:p>
          <a:p>
            <a:r>
              <a:rPr lang="nl-NL" b="1"/>
              <a:t>Regulier sport- en beweegaanbod</a:t>
            </a:r>
          </a:p>
          <a:p>
            <a:r>
              <a:rPr lang="nl-NL"/>
              <a:t>Voor ouderen zonder verhoogd valrisico is regulier sport- en beweegaanbod geschikt. Erkende interventies zijn:</a:t>
            </a:r>
          </a:p>
          <a:p>
            <a:pPr marL="342900" indent="-342900">
              <a:buFont typeface="Arial" panose="020B0604020202020204" pitchFamily="34" charset="0"/>
              <a:buChar char="•"/>
            </a:pPr>
            <a:r>
              <a:rPr lang="nl-NL" err="1"/>
              <a:t>Oldstars</a:t>
            </a:r>
            <a:r>
              <a:rPr lang="nl-NL"/>
              <a:t>/</a:t>
            </a:r>
            <a:r>
              <a:rPr lang="nl-NL" err="1"/>
              <a:t>Walking</a:t>
            </a:r>
            <a:r>
              <a:rPr lang="nl-NL"/>
              <a:t> Football</a:t>
            </a:r>
          </a:p>
          <a:p>
            <a:pPr marL="342900" indent="-342900">
              <a:buFont typeface="Arial" panose="020B0604020202020204" pitchFamily="34" charset="0"/>
              <a:buChar char="•"/>
            </a:pPr>
            <a:r>
              <a:rPr lang="nl-NL"/>
              <a:t>Sociaal Vitaal</a:t>
            </a:r>
          </a:p>
          <a:p>
            <a:pPr marL="342900" indent="-342900">
              <a:buFont typeface="Arial" panose="020B0604020202020204" pitchFamily="34" charset="0"/>
              <a:buChar char="•"/>
            </a:pPr>
            <a:r>
              <a:rPr lang="nl-NL"/>
              <a:t>Functionele Training Ouderen</a:t>
            </a:r>
          </a:p>
          <a:p>
            <a:pPr marL="342900" indent="-342900">
              <a:buFont typeface="Arial" panose="020B0604020202020204" pitchFamily="34" charset="0"/>
              <a:buChar char="•"/>
            </a:pPr>
            <a:r>
              <a:rPr lang="nl-NL"/>
              <a:t>Meer Bewegen voor Ouderen</a:t>
            </a:r>
          </a:p>
          <a:p>
            <a:pPr marL="342900" indent="-342900">
              <a:buFont typeface="Arial" panose="020B0604020202020204" pitchFamily="34" charset="0"/>
              <a:buChar char="•"/>
            </a:pPr>
            <a:r>
              <a:rPr lang="nl-NL"/>
              <a:t>Actief Plus</a:t>
            </a:r>
          </a:p>
          <a:p>
            <a:pPr marL="342900" indent="-342900">
              <a:buFont typeface="Arial" panose="020B0604020202020204" pitchFamily="34" charset="0"/>
              <a:buChar char="•"/>
            </a:pPr>
            <a:r>
              <a:rPr lang="nl-NL"/>
              <a:t>Zeker Bewegen</a:t>
            </a:r>
          </a:p>
          <a:p>
            <a:endParaRPr lang="nl-NL"/>
          </a:p>
        </p:txBody>
      </p:sp>
      <p:pic>
        <p:nvPicPr>
          <p:cNvPr id="1026" name="Picture 2">
            <a:extLst>
              <a:ext uri="{FF2B5EF4-FFF2-40B4-BE49-F238E27FC236}">
                <a16:creationId xmlns:a16="http://schemas.microsoft.com/office/drawing/2014/main" id="{686C880C-F6D2-A499-FDCC-08A07637F2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873" y="151571"/>
            <a:ext cx="2408400" cy="24084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Verbindingslijn: gekromd 13">
            <a:extLst>
              <a:ext uri="{FF2B5EF4-FFF2-40B4-BE49-F238E27FC236}">
                <a16:creationId xmlns:a16="http://schemas.microsoft.com/office/drawing/2014/main" id="{49C02F41-B039-51CC-FFDA-757CD1C3D75C}"/>
              </a:ext>
            </a:extLst>
          </p:cNvPr>
          <p:cNvCxnSpPr>
            <a:cxnSpLocks/>
          </p:cNvCxnSpPr>
          <p:nvPr/>
        </p:nvCxnSpPr>
        <p:spPr>
          <a:xfrm rot="10800000">
            <a:off x="2730138" y="1207876"/>
            <a:ext cx="1685111" cy="607862"/>
          </a:xfrm>
          <a:prstGeom prst="curved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sp>
        <p:nvSpPr>
          <p:cNvPr id="26" name="Titel 25">
            <a:extLst>
              <a:ext uri="{FF2B5EF4-FFF2-40B4-BE49-F238E27FC236}">
                <a16:creationId xmlns:a16="http://schemas.microsoft.com/office/drawing/2014/main" id="{13CC4F42-3E52-DEAB-F75A-45AE2741BF7D}"/>
              </a:ext>
            </a:extLst>
          </p:cNvPr>
          <p:cNvSpPr>
            <a:spLocks noGrp="1"/>
          </p:cNvSpPr>
          <p:nvPr>
            <p:ph type="title"/>
          </p:nvPr>
        </p:nvSpPr>
        <p:spPr/>
        <p:txBody>
          <a:bodyPr/>
          <a:lstStyle/>
          <a:p>
            <a:br>
              <a:rPr lang="nl-NL"/>
            </a:br>
            <a:r>
              <a:rPr lang="nl-NL"/>
              <a:t>Laag valrisico</a:t>
            </a:r>
          </a:p>
        </p:txBody>
      </p:sp>
    </p:spTree>
    <p:extLst>
      <p:ext uri="{BB962C8B-B14F-4D97-AF65-F5344CB8AC3E}">
        <p14:creationId xmlns:p14="http://schemas.microsoft.com/office/powerpoint/2010/main" val="260889630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B60AC225-A69E-BC3C-6892-0A5D6FA97B77}"/>
              </a:ext>
            </a:extLst>
          </p:cNvPr>
          <p:cNvSpPr>
            <a:spLocks noGrp="1"/>
          </p:cNvSpPr>
          <p:nvPr>
            <p:ph type="body" sz="quarter" idx="18"/>
          </p:nvPr>
        </p:nvSpPr>
        <p:spPr/>
        <p:txBody>
          <a:bodyPr lIns="91440" tIns="45720" rIns="91440" bIns="45720" anchor="ctr" anchorCtr="0"/>
          <a:lstStyle/>
          <a:p>
            <a:r>
              <a:rPr lang="nl-NL" b="1"/>
              <a:t>Voorlichting vallen en valpreventie</a:t>
            </a:r>
          </a:p>
          <a:p>
            <a:pPr marL="342900" indent="-342900">
              <a:buFont typeface="Arial" panose="020B0604020202020204" pitchFamily="34" charset="0"/>
              <a:buChar char="•"/>
            </a:pPr>
            <a:r>
              <a:rPr lang="nl-NL">
                <a:latin typeface="Montserrat"/>
              </a:rPr>
              <a:t>Voorlichtingsmaterialen </a:t>
            </a:r>
            <a:endParaRPr lang="nl-NL"/>
          </a:p>
          <a:p>
            <a:pPr marL="342900" indent="-342900">
              <a:buFont typeface="Arial" panose="020B0604020202020204" pitchFamily="34" charset="0"/>
              <a:buChar char="•"/>
            </a:pPr>
            <a:r>
              <a:rPr lang="nl-NL"/>
              <a:t>In te zetten op bijvoorbeeld vitaliteitsbijeenkomst</a:t>
            </a:r>
          </a:p>
          <a:p>
            <a:endParaRPr lang="nl-NL"/>
          </a:p>
          <a:p>
            <a:r>
              <a:rPr lang="nl-NL" b="1"/>
              <a:t>Valpreventieve beweeginterventies</a:t>
            </a:r>
          </a:p>
          <a:p>
            <a:pPr marL="342900" indent="-342900">
              <a:buFont typeface="Arial" panose="020B0604020202020204" pitchFamily="34" charset="0"/>
              <a:buChar char="•"/>
            </a:pPr>
            <a:r>
              <a:rPr lang="nl-NL"/>
              <a:t>Vallen Verleden Tijd</a:t>
            </a:r>
          </a:p>
          <a:p>
            <a:pPr marL="342900" indent="-342900">
              <a:buFont typeface="Arial" panose="020B0604020202020204" pitchFamily="34" charset="0"/>
              <a:buChar char="•"/>
            </a:pPr>
            <a:r>
              <a:rPr lang="nl-NL"/>
              <a:t>In Balans</a:t>
            </a:r>
          </a:p>
          <a:p>
            <a:pPr marL="342900" indent="-342900">
              <a:buFont typeface="Arial" panose="020B0604020202020204" pitchFamily="34" charset="0"/>
              <a:buChar char="•"/>
            </a:pPr>
            <a:r>
              <a:rPr lang="nl-NL" err="1"/>
              <a:t>Otago</a:t>
            </a:r>
            <a:endParaRPr lang="nl-NL"/>
          </a:p>
        </p:txBody>
      </p:sp>
      <p:sp>
        <p:nvSpPr>
          <p:cNvPr id="4" name="Titel 3">
            <a:extLst>
              <a:ext uri="{FF2B5EF4-FFF2-40B4-BE49-F238E27FC236}">
                <a16:creationId xmlns:a16="http://schemas.microsoft.com/office/drawing/2014/main" id="{7A5F2B09-FC70-7F87-46F0-41957771594A}"/>
              </a:ext>
            </a:extLst>
          </p:cNvPr>
          <p:cNvSpPr>
            <a:spLocks noGrp="1"/>
          </p:cNvSpPr>
          <p:nvPr>
            <p:ph type="title"/>
          </p:nvPr>
        </p:nvSpPr>
        <p:spPr/>
        <p:txBody>
          <a:bodyPr/>
          <a:lstStyle/>
          <a:p>
            <a:br>
              <a:rPr lang="nl-NL"/>
            </a:br>
            <a:r>
              <a:rPr lang="nl-NL"/>
              <a:t>Matig valrisico</a:t>
            </a:r>
          </a:p>
        </p:txBody>
      </p:sp>
      <p:pic>
        <p:nvPicPr>
          <p:cNvPr id="2" name="Picture 2">
            <a:extLst>
              <a:ext uri="{FF2B5EF4-FFF2-40B4-BE49-F238E27FC236}">
                <a16:creationId xmlns:a16="http://schemas.microsoft.com/office/drawing/2014/main" id="{B0695830-0D39-BE6F-EFE9-1CE4BDF579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873" y="151571"/>
            <a:ext cx="2408400" cy="24084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Verbindingslijn: gekromd 5">
            <a:extLst>
              <a:ext uri="{FF2B5EF4-FFF2-40B4-BE49-F238E27FC236}">
                <a16:creationId xmlns:a16="http://schemas.microsoft.com/office/drawing/2014/main" id="{4E173464-2C3B-C09D-2EB0-AFDAAD818811}"/>
              </a:ext>
            </a:extLst>
          </p:cNvPr>
          <p:cNvCxnSpPr>
            <a:cxnSpLocks/>
          </p:cNvCxnSpPr>
          <p:nvPr/>
        </p:nvCxnSpPr>
        <p:spPr>
          <a:xfrm rot="10800000">
            <a:off x="2745321" y="1196752"/>
            <a:ext cx="1632857" cy="1306284"/>
          </a:xfrm>
          <a:prstGeom prst="curved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pic>
        <p:nvPicPr>
          <p:cNvPr id="5" name="Afbeelding 4" descr="Afbeelding met patroon, pixel, ontwerp&#10;&#10;Automatisch gegenereerde beschrijving">
            <a:extLst>
              <a:ext uri="{FF2B5EF4-FFF2-40B4-BE49-F238E27FC236}">
                <a16:creationId xmlns:a16="http://schemas.microsoft.com/office/drawing/2014/main" id="{43F19D33-2F96-993E-3628-22655BBC9C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3907" y="4457048"/>
            <a:ext cx="2408400" cy="2408400"/>
          </a:xfrm>
          <a:prstGeom prst="rect">
            <a:avLst/>
          </a:prstGeom>
        </p:spPr>
      </p:pic>
      <p:cxnSp>
        <p:nvCxnSpPr>
          <p:cNvPr id="7" name="Verbindingslijn: gekromd 6">
            <a:extLst>
              <a:ext uri="{FF2B5EF4-FFF2-40B4-BE49-F238E27FC236}">
                <a16:creationId xmlns:a16="http://schemas.microsoft.com/office/drawing/2014/main" id="{96DD79A8-D022-A496-83EC-4468F0CDDE8C}"/>
              </a:ext>
            </a:extLst>
          </p:cNvPr>
          <p:cNvCxnSpPr>
            <a:cxnSpLocks/>
          </p:cNvCxnSpPr>
          <p:nvPr/>
        </p:nvCxnSpPr>
        <p:spPr>
          <a:xfrm rot="16200000" flipH="1">
            <a:off x="8829539" y="3931867"/>
            <a:ext cx="874206" cy="546735"/>
          </a:xfrm>
          <a:prstGeom prst="curved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02898281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AEAA5772-7FA4-3C92-D66A-467CD319FC4B}"/>
              </a:ext>
            </a:extLst>
          </p:cNvPr>
          <p:cNvSpPr>
            <a:spLocks noGrp="1"/>
          </p:cNvSpPr>
          <p:nvPr>
            <p:ph type="body" sz="quarter" idx="18"/>
          </p:nvPr>
        </p:nvSpPr>
        <p:spPr/>
        <p:txBody>
          <a:bodyPr/>
          <a:lstStyle/>
          <a:p>
            <a:r>
              <a:rPr lang="nl-NL" b="1"/>
              <a:t>Interventies en advies op maat</a:t>
            </a:r>
          </a:p>
          <a:p>
            <a:pPr marL="342900" indent="-342900">
              <a:buFont typeface="Arial" panose="020B0604020202020204" pitchFamily="34" charset="0"/>
              <a:buChar char="•"/>
            </a:pPr>
            <a:r>
              <a:rPr lang="nl-NL"/>
              <a:t>O.b.v. de geïdentificeerde valrisicofactoren uit de Valanalyse</a:t>
            </a:r>
          </a:p>
          <a:p>
            <a:pPr marL="342900" indent="-342900">
              <a:buFont typeface="Arial" panose="020B0604020202020204" pitchFamily="34" charset="0"/>
              <a:buChar char="•"/>
            </a:pPr>
            <a:r>
              <a:rPr lang="nl-NL"/>
              <a:t>Valangst: Zicht op Evenwicht</a:t>
            </a:r>
          </a:p>
          <a:p>
            <a:endParaRPr lang="nl-NL"/>
          </a:p>
          <a:p>
            <a:r>
              <a:rPr lang="nl-NL" b="1"/>
              <a:t>Valpreventieve beweeginterventies</a:t>
            </a:r>
          </a:p>
          <a:p>
            <a:pPr marL="342900" indent="-342900">
              <a:buFont typeface="Arial" panose="020B0604020202020204" pitchFamily="34" charset="0"/>
              <a:buChar char="•"/>
            </a:pPr>
            <a:r>
              <a:rPr lang="nl-NL"/>
              <a:t>In Balans</a:t>
            </a:r>
          </a:p>
          <a:p>
            <a:pPr marL="342900" indent="-342900">
              <a:buFont typeface="Arial" panose="020B0604020202020204" pitchFamily="34" charset="0"/>
              <a:buChar char="•"/>
            </a:pPr>
            <a:r>
              <a:rPr lang="nl-NL"/>
              <a:t>Otago</a:t>
            </a:r>
          </a:p>
        </p:txBody>
      </p:sp>
      <p:sp>
        <p:nvSpPr>
          <p:cNvPr id="4" name="Titel 3">
            <a:extLst>
              <a:ext uri="{FF2B5EF4-FFF2-40B4-BE49-F238E27FC236}">
                <a16:creationId xmlns:a16="http://schemas.microsoft.com/office/drawing/2014/main" id="{86CE4EA2-EE37-6536-266A-068AF8D1955D}"/>
              </a:ext>
            </a:extLst>
          </p:cNvPr>
          <p:cNvSpPr>
            <a:spLocks noGrp="1"/>
          </p:cNvSpPr>
          <p:nvPr>
            <p:ph type="title"/>
          </p:nvPr>
        </p:nvSpPr>
        <p:spPr/>
        <p:txBody>
          <a:bodyPr/>
          <a:lstStyle/>
          <a:p>
            <a:r>
              <a:rPr lang="nl-NL"/>
              <a:t>Hoog valrisico</a:t>
            </a:r>
          </a:p>
        </p:txBody>
      </p:sp>
    </p:spTree>
    <p:extLst>
      <p:ext uri="{BB962C8B-B14F-4D97-AF65-F5344CB8AC3E}">
        <p14:creationId xmlns:p14="http://schemas.microsoft.com/office/powerpoint/2010/main" val="342773665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0C65222C-6EB4-CC80-8F67-E9E77EFBD43F}"/>
              </a:ext>
            </a:extLst>
          </p:cNvPr>
          <p:cNvSpPr>
            <a:spLocks noGrp="1"/>
          </p:cNvSpPr>
          <p:nvPr>
            <p:ph type="body" sz="quarter" idx="18"/>
          </p:nvPr>
        </p:nvSpPr>
        <p:spPr/>
        <p:txBody>
          <a:bodyPr/>
          <a:lstStyle/>
          <a:p>
            <a:r>
              <a:rPr lang="nl-NL" b="1"/>
              <a:t>Thuis Onbezorgd Mobiel (TOM)</a:t>
            </a:r>
          </a:p>
          <a:p>
            <a:r>
              <a:rPr lang="nl-NL" sz="2000">
                <a:latin typeface="Montserrat" panose="00000500000000000000" pitchFamily="2" charset="0"/>
                <a:ea typeface="Verdana" panose="020B0604030504040204" pitchFamily="34" charset="0"/>
              </a:rPr>
              <a:t>Integraal werken met een voedingsaanpak, valpreventieve beweeginterventie (In Balans of Otago</a:t>
            </a:r>
            <a:r>
              <a:rPr lang="nl-NL">
                <a:latin typeface="Montserrat" panose="00000500000000000000" pitchFamily="2" charset="0"/>
                <a:ea typeface="Verdana" panose="020B0604030504040204" pitchFamily="34" charset="0"/>
              </a:rPr>
              <a:t>)</a:t>
            </a:r>
            <a:r>
              <a:rPr lang="nl-NL" sz="2000">
                <a:latin typeface="Montserrat" panose="00000500000000000000" pitchFamily="2" charset="0"/>
                <a:ea typeface="Verdana" panose="020B0604030504040204" pitchFamily="34" charset="0"/>
              </a:rPr>
              <a:t> en sociale contacten</a:t>
            </a:r>
          </a:p>
        </p:txBody>
      </p:sp>
      <p:sp>
        <p:nvSpPr>
          <p:cNvPr id="4" name="Titel 3">
            <a:extLst>
              <a:ext uri="{FF2B5EF4-FFF2-40B4-BE49-F238E27FC236}">
                <a16:creationId xmlns:a16="http://schemas.microsoft.com/office/drawing/2014/main" id="{1FF93F87-43DC-8A60-4D2C-5F63FE832CC5}"/>
              </a:ext>
            </a:extLst>
          </p:cNvPr>
          <p:cNvSpPr>
            <a:spLocks noGrp="1"/>
          </p:cNvSpPr>
          <p:nvPr>
            <p:ph type="title"/>
          </p:nvPr>
        </p:nvSpPr>
        <p:spPr/>
        <p:txBody>
          <a:bodyPr/>
          <a:lstStyle/>
          <a:p>
            <a:br>
              <a:rPr lang="nl-NL"/>
            </a:br>
            <a:r>
              <a:rPr lang="nl-NL"/>
              <a:t>Integrale interventie</a:t>
            </a:r>
          </a:p>
        </p:txBody>
      </p:sp>
      <p:pic>
        <p:nvPicPr>
          <p:cNvPr id="6" name="Afbeelding 5" descr="Afbeelding met patroon, steek, pixel&#10;&#10;Automatisch gegenereerde beschrijving">
            <a:extLst>
              <a:ext uri="{FF2B5EF4-FFF2-40B4-BE49-F238E27FC236}">
                <a16:creationId xmlns:a16="http://schemas.microsoft.com/office/drawing/2014/main" id="{FA826660-1FCA-86C2-56E2-CE1B16CAFB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491" y="125445"/>
            <a:ext cx="2408400" cy="2408400"/>
          </a:xfrm>
          <a:prstGeom prst="rect">
            <a:avLst/>
          </a:prstGeom>
        </p:spPr>
      </p:pic>
    </p:spTree>
    <p:extLst>
      <p:ext uri="{BB962C8B-B14F-4D97-AF65-F5344CB8AC3E}">
        <p14:creationId xmlns:p14="http://schemas.microsoft.com/office/powerpoint/2010/main" val="200729724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B9F3D306-A5ED-14A4-A910-097D66376432}"/>
              </a:ext>
            </a:extLst>
          </p:cNvPr>
          <p:cNvPicPr>
            <a:picLocks noChangeAspect="1"/>
          </p:cNvPicPr>
          <p:nvPr/>
        </p:nvPicPr>
        <p:blipFill>
          <a:blip r:embed="rId3"/>
          <a:stretch>
            <a:fillRect/>
          </a:stretch>
        </p:blipFill>
        <p:spPr>
          <a:xfrm>
            <a:off x="0" y="0"/>
            <a:ext cx="12184450" cy="4454434"/>
          </a:xfrm>
          <a:prstGeom prst="rect">
            <a:avLst/>
          </a:prstGeom>
        </p:spPr>
      </p:pic>
    </p:spTree>
    <p:extLst>
      <p:ext uri="{BB962C8B-B14F-4D97-AF65-F5344CB8AC3E}">
        <p14:creationId xmlns:p14="http://schemas.microsoft.com/office/powerpoint/2010/main" val="495074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DD6DCCFB-4218-64BE-E3D1-5E4FA0BBECD7}"/>
              </a:ext>
            </a:extLst>
          </p:cNvPr>
          <p:cNvSpPr>
            <a:spLocks noGrp="1"/>
          </p:cNvSpPr>
          <p:nvPr>
            <p:ph type="sldNum" sz="quarter" idx="12"/>
          </p:nvPr>
        </p:nvSpPr>
        <p:spPr/>
        <p:txBody>
          <a:bodyPr/>
          <a:lstStyle/>
          <a:p>
            <a:fld id="{2C5570BF-70B1-BC4B-9AC0-179DDF6E36CB}" type="slidenum">
              <a:rPr lang="en-US" smtClean="0"/>
              <a:pPr/>
              <a:t>3</a:t>
            </a:fld>
            <a:endParaRPr lang="en-US">
              <a:latin typeface="Montserrat" pitchFamily="2" charset="77"/>
            </a:endParaRPr>
          </a:p>
        </p:txBody>
      </p:sp>
      <p:pic>
        <p:nvPicPr>
          <p:cNvPr id="3" name="Onlinemedia 2" title="Valpreventie - impact van vallen">
            <a:hlinkClick r:id="" action="ppaction://media"/>
            <a:extLst>
              <a:ext uri="{FF2B5EF4-FFF2-40B4-BE49-F238E27FC236}">
                <a16:creationId xmlns:a16="http://schemas.microsoft.com/office/drawing/2014/main" id="{EBC5EAD4-FBE4-2DE8-4AF6-6DFED264E619}"/>
              </a:ext>
            </a:extLst>
          </p:cNvPr>
          <p:cNvPicPr>
            <a:picLocks noRot="1" noChangeAspect="1"/>
          </p:cNvPicPr>
          <p:nvPr>
            <a:videoFile r:link="rId1"/>
          </p:nvPr>
        </p:nvPicPr>
        <p:blipFill>
          <a:blip r:embed="rId4"/>
          <a:stretch>
            <a:fillRect/>
          </a:stretch>
        </p:blipFill>
        <p:spPr>
          <a:xfrm>
            <a:off x="154781" y="75799"/>
            <a:ext cx="11869737" cy="6706401"/>
          </a:xfrm>
          <a:prstGeom prst="rect">
            <a:avLst/>
          </a:prstGeom>
        </p:spPr>
      </p:pic>
    </p:spTree>
    <p:extLst>
      <p:ext uri="{BB962C8B-B14F-4D97-AF65-F5344CB8AC3E}">
        <p14:creationId xmlns:p14="http://schemas.microsoft.com/office/powerpoint/2010/main" val="33413312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DC4D6614-27F2-80A1-C600-BD3FB7600127}"/>
              </a:ext>
            </a:extLst>
          </p:cNvPr>
          <p:cNvSpPr>
            <a:spLocks noGrp="1"/>
          </p:cNvSpPr>
          <p:nvPr>
            <p:ph type="body" sz="quarter" idx="18"/>
          </p:nvPr>
        </p:nvSpPr>
        <p:spPr/>
        <p:txBody>
          <a:bodyPr/>
          <a:lstStyle/>
          <a:p>
            <a:r>
              <a:rPr lang="nl-NL" b="1">
                <a:solidFill>
                  <a:srgbClr val="F08D17"/>
                </a:solidFill>
              </a:rPr>
              <a:t>Aandachtspunten</a:t>
            </a:r>
          </a:p>
          <a:p>
            <a:pPr marL="342900" indent="-342900">
              <a:buFont typeface="Arial" panose="020B0604020202020204" pitchFamily="34" charset="0"/>
              <a:buChar char="•"/>
            </a:pPr>
            <a:r>
              <a:rPr lang="nl-NL"/>
              <a:t>Wandelen alleen is niet genoeg!</a:t>
            </a:r>
          </a:p>
          <a:p>
            <a:pPr marL="342900" indent="-342900">
              <a:buFont typeface="Arial" panose="020B0604020202020204" pitchFamily="34" charset="0"/>
              <a:buChar char="•"/>
            </a:pPr>
            <a:r>
              <a:rPr lang="nl-NL"/>
              <a:t>Aanbod goed in kaart</a:t>
            </a:r>
          </a:p>
          <a:p>
            <a:pPr marL="342900" indent="-342900">
              <a:buFont typeface="Arial" panose="020B0604020202020204" pitchFamily="34" charset="0"/>
              <a:buChar char="•"/>
            </a:pPr>
            <a:r>
              <a:rPr lang="nl-NL"/>
              <a:t>Inzet buurtsportcoaches, sportbedrijven, sportscholen, sportverenigingen, sportverenigingen, ouderenbonden</a:t>
            </a:r>
          </a:p>
          <a:p>
            <a:pPr marL="342900" indent="-342900">
              <a:buFont typeface="Arial" panose="020B0604020202020204" pitchFamily="34" charset="0"/>
              <a:buChar char="•"/>
            </a:pPr>
            <a:r>
              <a:rPr lang="nl-NL"/>
              <a:t>Vertrouwdheid met aanbieders van vervolgaanbod</a:t>
            </a:r>
          </a:p>
          <a:p>
            <a:endParaRPr lang="nl-NL"/>
          </a:p>
          <a:p>
            <a:r>
              <a:rPr lang="nl-NL" b="1">
                <a:solidFill>
                  <a:srgbClr val="F08D17"/>
                </a:solidFill>
              </a:rPr>
              <a:t>Praktijkvoorbeeld Rotterdam</a:t>
            </a:r>
          </a:p>
        </p:txBody>
      </p:sp>
      <p:sp>
        <p:nvSpPr>
          <p:cNvPr id="4" name="Titel 3">
            <a:extLst>
              <a:ext uri="{FF2B5EF4-FFF2-40B4-BE49-F238E27FC236}">
                <a16:creationId xmlns:a16="http://schemas.microsoft.com/office/drawing/2014/main" id="{4ADC5D82-E758-428C-DF7E-5645D9DE2EB6}"/>
              </a:ext>
            </a:extLst>
          </p:cNvPr>
          <p:cNvSpPr>
            <a:spLocks noGrp="1"/>
          </p:cNvSpPr>
          <p:nvPr>
            <p:ph type="title"/>
          </p:nvPr>
        </p:nvSpPr>
        <p:spPr/>
        <p:txBody>
          <a:bodyPr/>
          <a:lstStyle/>
          <a:p>
            <a:r>
              <a:rPr lang="nl-NL"/>
              <a:t>Door met structureel aanbod</a:t>
            </a:r>
          </a:p>
        </p:txBody>
      </p:sp>
      <p:pic>
        <p:nvPicPr>
          <p:cNvPr id="5" name="Afbeelding 4" descr="Afbeelding met patroon, pixel, ontwerp&#10;&#10;Automatisch gegenereerde beschrijving">
            <a:extLst>
              <a:ext uri="{FF2B5EF4-FFF2-40B4-BE49-F238E27FC236}">
                <a16:creationId xmlns:a16="http://schemas.microsoft.com/office/drawing/2014/main" id="{7A43CE50-B0AA-E375-85B6-AB67125F90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6675" y="4623658"/>
            <a:ext cx="2075180" cy="2075180"/>
          </a:xfrm>
          <a:prstGeom prst="rect">
            <a:avLst/>
          </a:prstGeom>
        </p:spPr>
      </p:pic>
      <p:cxnSp>
        <p:nvCxnSpPr>
          <p:cNvPr id="2" name="Verbindingslijn: gekromd 1">
            <a:extLst>
              <a:ext uri="{FF2B5EF4-FFF2-40B4-BE49-F238E27FC236}">
                <a16:creationId xmlns:a16="http://schemas.microsoft.com/office/drawing/2014/main" id="{201BD6FD-7FDE-4582-0E23-88002F7563F3}"/>
              </a:ext>
            </a:extLst>
          </p:cNvPr>
          <p:cNvCxnSpPr>
            <a:cxnSpLocks/>
          </p:cNvCxnSpPr>
          <p:nvPr/>
        </p:nvCxnSpPr>
        <p:spPr>
          <a:xfrm>
            <a:off x="8345745" y="5071155"/>
            <a:ext cx="1090930" cy="992777"/>
          </a:xfrm>
          <a:prstGeom prst="curved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38491093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69FF41DF-B727-006B-A1C4-CD8C6294B9FD}"/>
              </a:ext>
            </a:extLst>
          </p:cNvPr>
          <p:cNvSpPr>
            <a:spLocks noGrp="1"/>
          </p:cNvSpPr>
          <p:nvPr>
            <p:ph type="sldNum" sz="quarter" idx="12"/>
          </p:nvPr>
        </p:nvSpPr>
        <p:spPr/>
        <p:txBody>
          <a:bodyPr/>
          <a:lstStyle/>
          <a:p>
            <a:fld id="{2C5570BF-70B1-BC4B-9AC0-179DDF6E36CB}" type="slidenum">
              <a:rPr lang="en-US" smtClean="0"/>
              <a:pPr/>
              <a:t>31</a:t>
            </a:fld>
            <a:endParaRPr lang="en-US">
              <a:latin typeface="Montserrat" pitchFamily="2" charset="77"/>
            </a:endParaRPr>
          </a:p>
        </p:txBody>
      </p:sp>
      <p:pic>
        <p:nvPicPr>
          <p:cNvPr id="8" name="Afbeelding 7">
            <a:extLst>
              <a:ext uri="{FF2B5EF4-FFF2-40B4-BE49-F238E27FC236}">
                <a16:creationId xmlns:a16="http://schemas.microsoft.com/office/drawing/2014/main" id="{66C44F5E-1F42-9634-D37C-B0B7864EDAA9}"/>
              </a:ext>
            </a:extLst>
          </p:cNvPr>
          <p:cNvPicPr>
            <a:picLocks noChangeAspect="1"/>
          </p:cNvPicPr>
          <p:nvPr/>
        </p:nvPicPr>
        <p:blipFill>
          <a:blip r:embed="rId3"/>
          <a:srcRect b="64167"/>
          <a:stretch/>
        </p:blipFill>
        <p:spPr>
          <a:xfrm>
            <a:off x="0" y="0"/>
            <a:ext cx="12160069" cy="1633591"/>
          </a:xfrm>
          <a:prstGeom prst="rect">
            <a:avLst/>
          </a:prstGeom>
        </p:spPr>
      </p:pic>
      <p:pic>
        <p:nvPicPr>
          <p:cNvPr id="4" name="Afbeelding 3">
            <a:extLst>
              <a:ext uri="{FF2B5EF4-FFF2-40B4-BE49-F238E27FC236}">
                <a16:creationId xmlns:a16="http://schemas.microsoft.com/office/drawing/2014/main" id="{08BBFF66-2914-9808-57F9-088DC74854AA}"/>
              </a:ext>
            </a:extLst>
          </p:cNvPr>
          <p:cNvPicPr>
            <a:picLocks noChangeAspect="1"/>
          </p:cNvPicPr>
          <p:nvPr/>
        </p:nvPicPr>
        <p:blipFill>
          <a:blip r:embed="rId4"/>
          <a:stretch>
            <a:fillRect/>
          </a:stretch>
        </p:blipFill>
        <p:spPr>
          <a:xfrm>
            <a:off x="616072" y="1386734"/>
            <a:ext cx="5846373" cy="2344064"/>
          </a:xfrm>
          <a:prstGeom prst="rect">
            <a:avLst/>
          </a:prstGeom>
        </p:spPr>
      </p:pic>
      <p:pic>
        <p:nvPicPr>
          <p:cNvPr id="5" name="Afbeelding 4">
            <a:extLst>
              <a:ext uri="{FF2B5EF4-FFF2-40B4-BE49-F238E27FC236}">
                <a16:creationId xmlns:a16="http://schemas.microsoft.com/office/drawing/2014/main" id="{3F8B8B2D-8DA0-C376-B021-796132006582}"/>
              </a:ext>
            </a:extLst>
          </p:cNvPr>
          <p:cNvPicPr>
            <a:picLocks noChangeAspect="1"/>
          </p:cNvPicPr>
          <p:nvPr/>
        </p:nvPicPr>
        <p:blipFill>
          <a:blip r:embed="rId3"/>
          <a:srcRect t="27673" r="9682"/>
          <a:stretch/>
        </p:blipFill>
        <p:spPr>
          <a:xfrm>
            <a:off x="4126014" y="3807234"/>
            <a:ext cx="7949027" cy="2386536"/>
          </a:xfrm>
          <a:prstGeom prst="rect">
            <a:avLst/>
          </a:prstGeom>
        </p:spPr>
      </p:pic>
    </p:spTree>
    <p:extLst>
      <p:ext uri="{BB962C8B-B14F-4D97-AF65-F5344CB8AC3E}">
        <p14:creationId xmlns:p14="http://schemas.microsoft.com/office/powerpoint/2010/main" val="31806771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89F30B46-C8FB-B11B-B590-BD85ED22EEA5}"/>
              </a:ext>
            </a:extLst>
          </p:cNvPr>
          <p:cNvSpPr>
            <a:spLocks noGrp="1"/>
          </p:cNvSpPr>
          <p:nvPr>
            <p:ph type="sldNum" sz="quarter" idx="12"/>
          </p:nvPr>
        </p:nvSpPr>
        <p:spPr/>
        <p:txBody>
          <a:bodyPr/>
          <a:lstStyle/>
          <a:p>
            <a:fld id="{2C5570BF-70B1-BC4B-9AC0-179DDF6E36CB}" type="slidenum">
              <a:rPr lang="en-US" smtClean="0"/>
              <a:pPr/>
              <a:t>32</a:t>
            </a:fld>
            <a:endParaRPr lang="en-US">
              <a:latin typeface="Montserrat" pitchFamily="2" charset="77"/>
            </a:endParaRPr>
          </a:p>
        </p:txBody>
      </p:sp>
      <p:sp>
        <p:nvSpPr>
          <p:cNvPr id="3" name="Tijdelijke aanduiding voor tekst 2">
            <a:extLst>
              <a:ext uri="{FF2B5EF4-FFF2-40B4-BE49-F238E27FC236}">
                <a16:creationId xmlns:a16="http://schemas.microsoft.com/office/drawing/2014/main" id="{4745C134-F654-A6E7-55C0-23446CC73EE0}"/>
              </a:ext>
            </a:extLst>
          </p:cNvPr>
          <p:cNvSpPr>
            <a:spLocks noGrp="1"/>
          </p:cNvSpPr>
          <p:nvPr>
            <p:ph type="body" sz="quarter" idx="18"/>
          </p:nvPr>
        </p:nvSpPr>
        <p:spPr/>
        <p:txBody>
          <a:bodyPr lIns="91440" tIns="45720" rIns="91440" bIns="45720" anchor="ctr" anchorCtr="0"/>
          <a:lstStyle/>
          <a:p>
            <a:r>
              <a:rPr lang="nl-NL" dirty="0">
                <a:latin typeface="Montserrat"/>
                <a:hlinkClick r:id="rId3"/>
              </a:rPr>
              <a:t>Afspraken leidraad ketenaanpak valpreventie .pdf (veiligheid.nl)</a:t>
            </a:r>
            <a:endParaRPr lang="nl-NL" dirty="0"/>
          </a:p>
          <a:p>
            <a:br>
              <a:rPr lang="en-US" dirty="0"/>
            </a:br>
            <a:r>
              <a:rPr lang="en-US" dirty="0" err="1">
                <a:latin typeface="Montserrat"/>
                <a:hlinkClick r:id="rId4"/>
              </a:rPr>
              <a:t>Profielen</a:t>
            </a:r>
            <a:r>
              <a:rPr lang="en-US" dirty="0">
                <a:latin typeface="Montserrat"/>
                <a:hlinkClick r:id="rId4"/>
              </a:rPr>
              <a:t> </a:t>
            </a:r>
            <a:r>
              <a:rPr lang="en-US" dirty="0" err="1">
                <a:latin typeface="Montserrat"/>
                <a:hlinkClick r:id="rId4"/>
              </a:rPr>
              <a:t>regievoerder</a:t>
            </a:r>
            <a:r>
              <a:rPr lang="en-US" dirty="0">
                <a:latin typeface="Montserrat"/>
                <a:hlinkClick r:id="rId4"/>
              </a:rPr>
              <a:t> en </a:t>
            </a:r>
            <a:r>
              <a:rPr lang="en-US" dirty="0" err="1">
                <a:latin typeface="Montserrat"/>
                <a:hlinkClick r:id="rId4"/>
              </a:rPr>
              <a:t>lokale</a:t>
            </a:r>
            <a:r>
              <a:rPr lang="en-US" dirty="0">
                <a:latin typeface="Montserrat"/>
                <a:hlinkClick r:id="rId4"/>
              </a:rPr>
              <a:t> coördinator.pdf (veiligheid.nl)</a:t>
            </a:r>
            <a:endParaRPr lang="en-US" dirty="0">
              <a:latin typeface="Montserrat"/>
            </a:endParaRPr>
          </a:p>
          <a:p>
            <a:endParaRPr lang="en-US" dirty="0"/>
          </a:p>
          <a:p>
            <a:r>
              <a:rPr lang="nl-NL" dirty="0">
                <a:latin typeface="Montserrat"/>
              </a:rPr>
              <a:t>Bepaal de uitgangssituatie, zie daarvoor de verschillende landkaartje:</a:t>
            </a:r>
          </a:p>
          <a:p>
            <a:pPr marL="342900" indent="-342900">
              <a:buFont typeface="Arial" panose="020B0604020202020204" pitchFamily="34" charset="0"/>
              <a:buChar char="•"/>
            </a:pPr>
            <a:r>
              <a:rPr lang="nl-NL" dirty="0">
                <a:latin typeface="Montserrat"/>
              </a:rPr>
              <a:t>Landkaart 1: Aantallen inwoners met verhoogd valrisico per gemeente</a:t>
            </a:r>
          </a:p>
          <a:p>
            <a:pPr marL="342900" indent="-342900">
              <a:buFont typeface="Arial" panose="020B0604020202020204" pitchFamily="34" charset="0"/>
              <a:buChar char="•"/>
            </a:pPr>
            <a:r>
              <a:rPr lang="nl-NL" dirty="0">
                <a:latin typeface="Montserrat"/>
              </a:rPr>
              <a:t>Landkaart 2: Vertaling van landelijke doelstelling naar gemeente</a:t>
            </a:r>
          </a:p>
          <a:p>
            <a:endParaRPr lang="nl-NL" dirty="0">
              <a:latin typeface="Montserrat"/>
            </a:endParaRPr>
          </a:p>
          <a:p>
            <a:r>
              <a:rPr lang="nl-NL" dirty="0">
                <a:latin typeface="Montserrat"/>
              </a:rPr>
              <a:t>Lokaal en regionaal samenwerken zie het praktijkvoorbeeld Dronten</a:t>
            </a:r>
            <a:endParaRPr lang="en-US" dirty="0"/>
          </a:p>
        </p:txBody>
      </p:sp>
      <p:sp>
        <p:nvSpPr>
          <p:cNvPr id="4" name="Titel 3">
            <a:extLst>
              <a:ext uri="{FF2B5EF4-FFF2-40B4-BE49-F238E27FC236}">
                <a16:creationId xmlns:a16="http://schemas.microsoft.com/office/drawing/2014/main" id="{882DF0DA-76D4-5B4B-A232-A808940FD3DB}"/>
              </a:ext>
            </a:extLst>
          </p:cNvPr>
          <p:cNvSpPr>
            <a:spLocks noGrp="1"/>
          </p:cNvSpPr>
          <p:nvPr>
            <p:ph type="title"/>
          </p:nvPr>
        </p:nvSpPr>
        <p:spPr>
          <a:xfrm>
            <a:off x="324596" y="1207876"/>
            <a:ext cx="3596240" cy="4320479"/>
          </a:xfrm>
        </p:spPr>
        <p:txBody>
          <a:bodyPr lIns="91440" tIns="45720" rIns="91440" bIns="45720" anchor="ctr" anchorCtr="0"/>
          <a:lstStyle/>
          <a:p>
            <a:r>
              <a:rPr lang="nl-NL" dirty="0">
                <a:latin typeface="Montserrat"/>
              </a:rPr>
              <a:t>Voorbereiden </a:t>
            </a:r>
          </a:p>
        </p:txBody>
      </p:sp>
      <p:pic>
        <p:nvPicPr>
          <p:cNvPr id="5" name="Afbeelding 4" descr="Afbeelding met patroon, Graphics, pixel, ontwerp&#10;&#10;Automatisch gegenereerde beschrijving">
            <a:extLst>
              <a:ext uri="{FF2B5EF4-FFF2-40B4-BE49-F238E27FC236}">
                <a16:creationId xmlns:a16="http://schemas.microsoft.com/office/drawing/2014/main" id="{E759A433-DC61-F88C-A9EE-74CDB4D9E331}"/>
              </a:ext>
            </a:extLst>
          </p:cNvPr>
          <p:cNvPicPr>
            <a:picLocks noChangeAspect="1"/>
          </p:cNvPicPr>
          <p:nvPr/>
        </p:nvPicPr>
        <p:blipFill>
          <a:blip r:embed="rId5"/>
          <a:stretch>
            <a:fillRect/>
          </a:stretch>
        </p:blipFill>
        <p:spPr>
          <a:xfrm>
            <a:off x="8093196" y="5523408"/>
            <a:ext cx="1199443" cy="1281393"/>
          </a:xfrm>
          <a:prstGeom prst="rect">
            <a:avLst/>
          </a:prstGeom>
        </p:spPr>
      </p:pic>
    </p:spTree>
    <p:extLst>
      <p:ext uri="{BB962C8B-B14F-4D97-AF65-F5344CB8AC3E}">
        <p14:creationId xmlns:p14="http://schemas.microsoft.com/office/powerpoint/2010/main" val="421016472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B59AE4A-A38C-0658-1C09-470A9768F521}"/>
              </a:ext>
            </a:extLst>
          </p:cNvPr>
          <p:cNvSpPr>
            <a:spLocks noGrp="1"/>
          </p:cNvSpPr>
          <p:nvPr>
            <p:ph type="body" sz="quarter" idx="18"/>
          </p:nvPr>
        </p:nvSpPr>
        <p:spPr>
          <a:xfrm>
            <a:off x="4583970" y="216024"/>
            <a:ext cx="7056773" cy="3356992"/>
          </a:xfrm>
        </p:spPr>
        <p:txBody>
          <a:bodyPr/>
          <a:lstStyle/>
          <a:p>
            <a:r>
              <a:rPr lang="nl-NL" b="1" dirty="0">
                <a:latin typeface="Montserrat" panose="00000500000000000000" pitchFamily="2" charset="0"/>
              </a:rPr>
              <a:t>Ouderen motiveren voor valpreventie</a:t>
            </a:r>
          </a:p>
          <a:p>
            <a:r>
              <a:rPr lang="nl-NL" b="1" dirty="0">
                <a:latin typeface="Montserrat" panose="00000500000000000000" pitchFamily="2" charset="0"/>
              </a:rPr>
              <a:t>Tools en informatie</a:t>
            </a:r>
          </a:p>
          <a:p>
            <a:pPr marL="342900" indent="-342900">
              <a:buFont typeface="Arial" panose="020B0604020202020204" pitchFamily="34" charset="0"/>
              <a:buChar char="•"/>
            </a:pPr>
            <a:r>
              <a:rPr lang="nl-NL" dirty="0">
                <a:latin typeface="Montserrat" panose="00000500000000000000" pitchFamily="2" charset="0"/>
                <a:ea typeface="Verdana" panose="020B0604030504040204" pitchFamily="34" charset="0"/>
              </a:rPr>
              <a:t>De Handreiking Zo motiveer je ouderen voor valpreventie</a:t>
            </a:r>
          </a:p>
          <a:p>
            <a:pPr marL="342900" indent="-342900">
              <a:buFont typeface="Arial" panose="020B0604020202020204" pitchFamily="34" charset="0"/>
              <a:buChar char="•"/>
            </a:pPr>
            <a:r>
              <a:rPr lang="nl-NL" dirty="0">
                <a:latin typeface="Montserrat" panose="00000500000000000000" pitchFamily="2" charset="0"/>
                <a:ea typeface="Verdana" panose="020B0604030504040204" pitchFamily="34" charset="0"/>
              </a:rPr>
              <a:t>De Toolkit </a:t>
            </a:r>
            <a:r>
              <a:rPr lang="nl-NL" i="1" dirty="0">
                <a:latin typeface="Montserrat" panose="00000500000000000000" pitchFamily="2" charset="0"/>
                <a:ea typeface="Verdana" panose="020B0604030504040204" pitchFamily="34" charset="0"/>
              </a:rPr>
              <a:t>‘Zo ga je in gesprek over valrisico’s’</a:t>
            </a:r>
          </a:p>
          <a:p>
            <a:pPr marL="342900" indent="-342900">
              <a:buFont typeface="Arial" panose="020B0604020202020204" pitchFamily="34" charset="0"/>
              <a:buChar char="•"/>
            </a:pPr>
            <a:r>
              <a:rPr lang="nl-NL" dirty="0">
                <a:latin typeface="Montserrat" panose="00000500000000000000" pitchFamily="2" charset="0"/>
                <a:ea typeface="Verdana" panose="020B0604030504040204" pitchFamily="34" charset="0"/>
              </a:rPr>
              <a:t>Colleges over </a:t>
            </a:r>
            <a:r>
              <a:rPr lang="nl-NL" dirty="0" err="1">
                <a:latin typeface="Montserrat" panose="00000500000000000000" pitchFamily="2" charset="0"/>
                <a:ea typeface="Verdana" panose="020B0604030504040204" pitchFamily="34" charset="0"/>
              </a:rPr>
              <a:t>Motivational</a:t>
            </a:r>
            <a:r>
              <a:rPr lang="nl-NL" dirty="0">
                <a:latin typeface="Montserrat" panose="00000500000000000000" pitchFamily="2" charset="0"/>
                <a:ea typeface="Verdana" panose="020B0604030504040204" pitchFamily="34" charset="0"/>
              </a:rPr>
              <a:t> </a:t>
            </a:r>
            <a:r>
              <a:rPr lang="nl-NL" dirty="0" err="1">
                <a:latin typeface="Montserrat" panose="00000500000000000000" pitchFamily="2" charset="0"/>
                <a:ea typeface="Verdana" panose="020B0604030504040204" pitchFamily="34" charset="0"/>
              </a:rPr>
              <a:t>Interviewing</a:t>
            </a:r>
            <a:endParaRPr lang="nl-NL" dirty="0">
              <a:latin typeface="Montserrat" panose="00000500000000000000" pitchFamily="2" charset="0"/>
              <a:ea typeface="Verdana" panose="020B0604030504040204" pitchFamily="34" charset="0"/>
            </a:endParaRPr>
          </a:p>
          <a:p>
            <a:pPr marL="342900" indent="-342900">
              <a:buFont typeface="Arial" panose="020B0604020202020204" pitchFamily="34" charset="0"/>
              <a:buChar char="•"/>
            </a:pPr>
            <a:r>
              <a:rPr lang="nl-NL" dirty="0">
                <a:latin typeface="Montserrat" panose="00000500000000000000" pitchFamily="2" charset="0"/>
                <a:ea typeface="Verdana" panose="020B0604030504040204" pitchFamily="34" charset="0"/>
              </a:rPr>
              <a:t>De gratis e-learning Ouderen motiveren voor valpreventie</a:t>
            </a:r>
          </a:p>
        </p:txBody>
      </p:sp>
      <p:pic>
        <p:nvPicPr>
          <p:cNvPr id="5" name="Afbeelding 4" descr="Afbeelding met tekst, persoon&#10;&#10;Automatisch gegenereerde beschrijving">
            <a:extLst>
              <a:ext uri="{FF2B5EF4-FFF2-40B4-BE49-F238E27FC236}">
                <a16:creationId xmlns:a16="http://schemas.microsoft.com/office/drawing/2014/main" id="{FD46C5EC-A0D5-E63D-DBA9-44E21F316A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1818" y="3307043"/>
            <a:ext cx="3550958" cy="3550958"/>
          </a:xfrm>
          <a:prstGeom prst="rect">
            <a:avLst/>
          </a:prstGeom>
        </p:spPr>
      </p:pic>
      <p:pic>
        <p:nvPicPr>
          <p:cNvPr id="7" name="Afbeelding 6">
            <a:extLst>
              <a:ext uri="{FF2B5EF4-FFF2-40B4-BE49-F238E27FC236}">
                <a16:creationId xmlns:a16="http://schemas.microsoft.com/office/drawing/2014/main" id="{BE60196D-38E8-DF01-AB21-D3D14A5CDD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727" y="150709"/>
            <a:ext cx="2408400" cy="2408400"/>
          </a:xfrm>
          <a:prstGeom prst="rect">
            <a:avLst/>
          </a:prstGeom>
        </p:spPr>
      </p:pic>
      <p:sp>
        <p:nvSpPr>
          <p:cNvPr id="8" name="Titel 3">
            <a:extLst>
              <a:ext uri="{FF2B5EF4-FFF2-40B4-BE49-F238E27FC236}">
                <a16:creationId xmlns:a16="http://schemas.microsoft.com/office/drawing/2014/main" id="{70EFF877-3C2A-27FC-7938-A7552EE83355}"/>
              </a:ext>
            </a:extLst>
          </p:cNvPr>
          <p:cNvSpPr txBox="1">
            <a:spLocks/>
          </p:cNvSpPr>
          <p:nvPr/>
        </p:nvSpPr>
        <p:spPr>
          <a:xfrm>
            <a:off x="324596" y="1207876"/>
            <a:ext cx="3596240" cy="4320479"/>
          </a:xfrm>
          <a:prstGeom prst="rect">
            <a:avLst/>
          </a:prstGeom>
        </p:spPr>
        <p:txBody>
          <a:bodyPr lIns="91440" tIns="45720" rIns="91440" bIns="45720" anchor="ctr" anchorCtr="0"/>
          <a:lstStyle>
            <a:lvl1pPr algn="l" defTabSz="457200" rtl="0" eaLnBrk="1" latinLnBrk="0" hangingPunct="1">
              <a:spcBef>
                <a:spcPct val="0"/>
              </a:spcBef>
              <a:buNone/>
              <a:defRPr sz="3600" b="1" i="0" kern="1200">
                <a:solidFill>
                  <a:srgbClr val="FAF8F1"/>
                </a:solidFill>
                <a:latin typeface="Montserrat" pitchFamily="2" charset="77"/>
                <a:ea typeface="+mj-ea"/>
                <a:cs typeface="+mj-cs"/>
              </a:defRPr>
            </a:lvl1pPr>
          </a:lstStyle>
          <a:p>
            <a:r>
              <a:rPr lang="nl-NL">
                <a:latin typeface="Montserrat"/>
              </a:rPr>
              <a:t>Voorbereiden </a:t>
            </a:r>
            <a:endParaRPr lang="nl-NL" dirty="0">
              <a:latin typeface="Montserrat"/>
            </a:endParaRPr>
          </a:p>
        </p:txBody>
      </p:sp>
      <p:cxnSp>
        <p:nvCxnSpPr>
          <p:cNvPr id="9" name="Verbindingslijn: gekromd 8">
            <a:extLst>
              <a:ext uri="{FF2B5EF4-FFF2-40B4-BE49-F238E27FC236}">
                <a16:creationId xmlns:a16="http://schemas.microsoft.com/office/drawing/2014/main" id="{E5E593D1-7C3D-59BB-0697-D73751618F05}"/>
              </a:ext>
            </a:extLst>
          </p:cNvPr>
          <p:cNvCxnSpPr>
            <a:cxnSpLocks/>
          </p:cNvCxnSpPr>
          <p:nvPr/>
        </p:nvCxnSpPr>
        <p:spPr>
          <a:xfrm rot="10800000">
            <a:off x="3025829" y="2017643"/>
            <a:ext cx="2829615" cy="2822713"/>
          </a:xfrm>
          <a:prstGeom prst="curved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51387018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6CC30BCC-E25A-4253-7EDD-5C620839F4E2}"/>
              </a:ext>
            </a:extLst>
          </p:cNvPr>
          <p:cNvSpPr>
            <a:spLocks noGrp="1"/>
          </p:cNvSpPr>
          <p:nvPr>
            <p:ph type="body" sz="quarter" idx="18"/>
          </p:nvPr>
        </p:nvSpPr>
        <p:spPr>
          <a:xfrm>
            <a:off x="4575080" y="1268761"/>
            <a:ext cx="7056773" cy="4320479"/>
          </a:xfrm>
          <a:prstGeom prst="rect">
            <a:avLst/>
          </a:prstGeom>
        </p:spPr>
        <p:txBody>
          <a:bodyPr lIns="91440" tIns="45720" rIns="91440" bIns="45720" anchor="ctr" anchorCtr="0"/>
          <a:lstStyle/>
          <a:p>
            <a:pPr marL="0" indent="0">
              <a:buNone/>
            </a:pPr>
            <a:r>
              <a:rPr lang="nl-NL" sz="2000" b="1" dirty="0">
                <a:latin typeface="Montserrat" panose="00000500000000000000" pitchFamily="2" charset="0"/>
                <a:hlinkClick r:id="rId3"/>
              </a:rPr>
              <a:t>Inspiratiedocument monitoren en evalueren </a:t>
            </a:r>
            <a:r>
              <a:rPr lang="nl-NL" sz="2000" b="1" i="1" dirty="0">
                <a:latin typeface="Montserrat" panose="00000500000000000000" pitchFamily="2" charset="0"/>
                <a:hlinkClick r:id="rId3"/>
              </a:rPr>
              <a:t>lokale </a:t>
            </a:r>
            <a:r>
              <a:rPr lang="nl-NL" sz="2000" b="1" dirty="0">
                <a:latin typeface="Montserrat" panose="00000500000000000000" pitchFamily="2" charset="0"/>
                <a:hlinkClick r:id="rId3"/>
              </a:rPr>
              <a:t>ketenaanpak valpreventie</a:t>
            </a:r>
            <a:endParaRPr lang="nl-NL" sz="2000" b="1" dirty="0">
              <a:latin typeface="Montserrat" panose="00000500000000000000" pitchFamily="2" charset="0"/>
            </a:endParaRPr>
          </a:p>
          <a:p>
            <a:pPr marL="0" indent="0">
              <a:buNone/>
            </a:pPr>
            <a:r>
              <a:rPr lang="nl-NL" sz="2000" dirty="0">
                <a:latin typeface="Montserrat" panose="00000500000000000000" pitchFamily="2" charset="0"/>
              </a:rPr>
              <a:t>Handvatten bij het maken van een plan voor lokale monitoring en evaluatie</a:t>
            </a:r>
          </a:p>
          <a:p>
            <a:endParaRPr lang="nl-NL" sz="2000" dirty="0">
              <a:latin typeface="Montserrat" panose="00000500000000000000" pitchFamily="2" charset="0"/>
            </a:endParaRPr>
          </a:p>
          <a:p>
            <a:pPr marL="0" indent="0">
              <a:buNone/>
            </a:pPr>
            <a:r>
              <a:rPr lang="nl-NL" sz="2000" b="1" dirty="0">
                <a:latin typeface="Montserrat" panose="00000500000000000000" pitchFamily="2" charset="0"/>
              </a:rPr>
              <a:t>		Advies voor plan van aanpak </a:t>
            </a:r>
            <a:r>
              <a:rPr lang="nl-NL" sz="2000" b="1" i="1" dirty="0">
                <a:latin typeface="Montserrat" panose="00000500000000000000" pitchFamily="2" charset="0"/>
              </a:rPr>
              <a:t>landelijke 				</a:t>
            </a:r>
            <a:r>
              <a:rPr lang="nl-NL" sz="2000" b="1" dirty="0">
                <a:latin typeface="Montserrat" panose="00000500000000000000" pitchFamily="2" charset="0"/>
              </a:rPr>
              <a:t>monitor ketenaanpak valpreventie</a:t>
            </a:r>
          </a:p>
          <a:p>
            <a:r>
              <a:rPr lang="nl-NL" sz="2000" dirty="0">
                <a:latin typeface="Montserrat" panose="00000500000000000000" pitchFamily="2" charset="0"/>
              </a:rPr>
              <a:t>		Rapport RIVM 2022</a:t>
            </a:r>
          </a:p>
          <a:p>
            <a:endParaRPr lang="nl-NL" sz="2000" b="1" dirty="0">
              <a:latin typeface="Montserrat" panose="00000500000000000000" pitchFamily="2" charset="0"/>
            </a:endParaRPr>
          </a:p>
          <a:p>
            <a:r>
              <a:rPr lang="nl-NL" sz="2000" b="1" dirty="0">
                <a:latin typeface="Montserrat" panose="00000500000000000000" pitchFamily="2" charset="0"/>
              </a:rPr>
              <a:t>Landelijke monitor ketenaanpak valpreventie in de maak (RIVM)</a:t>
            </a:r>
          </a:p>
          <a:p>
            <a:r>
              <a:rPr lang="nl-NL" sz="2000" dirty="0">
                <a:latin typeface="Montserrat" panose="00000500000000000000" pitchFamily="2" charset="0"/>
              </a:rPr>
              <a:t>Start 2024</a:t>
            </a:r>
          </a:p>
        </p:txBody>
      </p:sp>
      <p:sp>
        <p:nvSpPr>
          <p:cNvPr id="4" name="Titel 3">
            <a:extLst>
              <a:ext uri="{FF2B5EF4-FFF2-40B4-BE49-F238E27FC236}">
                <a16:creationId xmlns:a16="http://schemas.microsoft.com/office/drawing/2014/main" id="{C3B4021A-7A88-E43D-76B7-E3C672CD2C99}"/>
              </a:ext>
            </a:extLst>
          </p:cNvPr>
          <p:cNvSpPr>
            <a:spLocks noGrp="1"/>
          </p:cNvSpPr>
          <p:nvPr>
            <p:ph type="title"/>
          </p:nvPr>
        </p:nvSpPr>
        <p:spPr/>
        <p:txBody>
          <a:bodyPr/>
          <a:lstStyle/>
          <a:p>
            <a:r>
              <a:rPr lang="nl-NL" dirty="0"/>
              <a:t>Borgen</a:t>
            </a:r>
          </a:p>
        </p:txBody>
      </p:sp>
      <p:pic>
        <p:nvPicPr>
          <p:cNvPr id="6" name="Afbeelding 5" descr="Afbeelding met patroon, pixel, steek&#10;&#10;Automatisch gegenereerde beschrijving">
            <a:extLst>
              <a:ext uri="{FF2B5EF4-FFF2-40B4-BE49-F238E27FC236}">
                <a16:creationId xmlns:a16="http://schemas.microsoft.com/office/drawing/2014/main" id="{F8D16AA2-D8A9-76E2-42B7-BFA62C62A4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6742" y="2968065"/>
            <a:ext cx="1248410" cy="1248410"/>
          </a:xfrm>
          <a:prstGeom prst="rect">
            <a:avLst/>
          </a:prstGeom>
        </p:spPr>
      </p:pic>
    </p:spTree>
    <p:extLst>
      <p:ext uri="{BB962C8B-B14F-4D97-AF65-F5344CB8AC3E}">
        <p14:creationId xmlns:p14="http://schemas.microsoft.com/office/powerpoint/2010/main" val="164402927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C830C9C-C3E3-4A92-84EC-DA1D529D2883}"/>
              </a:ext>
            </a:extLst>
          </p:cNvPr>
          <p:cNvSpPr>
            <a:spLocks noGrp="1"/>
          </p:cNvSpPr>
          <p:nvPr>
            <p:ph type="title"/>
          </p:nvPr>
        </p:nvSpPr>
        <p:spPr/>
        <p:txBody>
          <a:bodyPr/>
          <a:lstStyle/>
          <a:p>
            <a:r>
              <a:rPr lang="nl-NL"/>
              <a:t>Nu belangrijk:</a:t>
            </a:r>
          </a:p>
        </p:txBody>
      </p:sp>
      <p:pic>
        <p:nvPicPr>
          <p:cNvPr id="9" name="Graphic 8" descr="Proost met effen opvulling">
            <a:extLst>
              <a:ext uri="{FF2B5EF4-FFF2-40B4-BE49-F238E27FC236}">
                <a16:creationId xmlns:a16="http://schemas.microsoft.com/office/drawing/2014/main" id="{125671C4-B91F-465E-9A56-03D95925FC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61458" y="476672"/>
            <a:ext cx="2146413" cy="2146413"/>
          </a:xfrm>
          <a:prstGeom prst="rect">
            <a:avLst/>
          </a:prstGeom>
        </p:spPr>
      </p:pic>
      <p:pic>
        <p:nvPicPr>
          <p:cNvPr id="15" name="Graphic 14" descr="Zakelijke groei met effen opvulling">
            <a:extLst>
              <a:ext uri="{FF2B5EF4-FFF2-40B4-BE49-F238E27FC236}">
                <a16:creationId xmlns:a16="http://schemas.microsoft.com/office/drawing/2014/main" id="{A15B7F69-7144-4E6A-A37F-02618AFD57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22229" y="4043978"/>
            <a:ext cx="2441104" cy="2441104"/>
          </a:xfrm>
          <a:prstGeom prst="rect">
            <a:avLst/>
          </a:prstGeom>
        </p:spPr>
      </p:pic>
      <p:pic>
        <p:nvPicPr>
          <p:cNvPr id="19" name="Graphic 18" descr="Raceauto met effen opvulling">
            <a:extLst>
              <a:ext uri="{FF2B5EF4-FFF2-40B4-BE49-F238E27FC236}">
                <a16:creationId xmlns:a16="http://schemas.microsoft.com/office/drawing/2014/main" id="{C297C563-53CD-499D-BEFD-725272B578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47851" y="1860936"/>
            <a:ext cx="3014358" cy="3014358"/>
          </a:xfrm>
          <a:prstGeom prst="rect">
            <a:avLst/>
          </a:prstGeom>
        </p:spPr>
      </p:pic>
    </p:spTree>
    <p:extLst>
      <p:ext uri="{BB962C8B-B14F-4D97-AF65-F5344CB8AC3E}">
        <p14:creationId xmlns:p14="http://schemas.microsoft.com/office/powerpoint/2010/main" val="193167909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muur, overdekt, persoon&#10;&#10;Automatisch gegenereerde beschrijving">
            <a:extLst>
              <a:ext uri="{FF2B5EF4-FFF2-40B4-BE49-F238E27FC236}">
                <a16:creationId xmlns:a16="http://schemas.microsoft.com/office/drawing/2014/main" id="{34E01942-7B0C-FCAD-ECC0-B348A1697D46}"/>
              </a:ext>
            </a:extLst>
          </p:cNvPr>
          <p:cNvPicPr>
            <a:picLocks noGrp="1" noChangeAspect="1"/>
          </p:cNvPicPr>
          <p:nvPr>
            <p:ph type="pic" sz="quarter" idx="4294967295"/>
          </p:nvPr>
        </p:nvPicPr>
        <p:blipFill>
          <a:blip r:embed="rId3" cstate="print">
            <a:extLst>
              <a:ext uri="{28A0092B-C50C-407E-A947-70E740481C1C}">
                <a14:useLocalDpi xmlns:a14="http://schemas.microsoft.com/office/drawing/2010/main" val="0"/>
              </a:ext>
            </a:extLst>
          </a:blip>
          <a:srcRect l="30207" r="30207"/>
          <a:stretch>
            <a:fillRect/>
          </a:stretch>
        </p:blipFill>
        <p:spPr>
          <a:xfrm>
            <a:off x="0" y="3572"/>
            <a:ext cx="4067170" cy="6850856"/>
          </a:xfrm>
          <a:prstGeom prst="rect">
            <a:avLst/>
          </a:prstGeom>
        </p:spPr>
      </p:pic>
      <p:sp>
        <p:nvSpPr>
          <p:cNvPr id="3" name="Titel 2">
            <a:extLst>
              <a:ext uri="{FF2B5EF4-FFF2-40B4-BE49-F238E27FC236}">
                <a16:creationId xmlns:a16="http://schemas.microsoft.com/office/drawing/2014/main" id="{D94D2E8F-04BE-7AD2-C491-37D5FFEA15A4}"/>
              </a:ext>
            </a:extLst>
          </p:cNvPr>
          <p:cNvSpPr>
            <a:spLocks noGrp="1"/>
          </p:cNvSpPr>
          <p:nvPr>
            <p:ph type="title"/>
          </p:nvPr>
        </p:nvSpPr>
        <p:spPr/>
        <p:txBody>
          <a:bodyPr/>
          <a:lstStyle/>
          <a:p>
            <a:r>
              <a:rPr lang="nl-NL"/>
              <a:t>Vragen?</a:t>
            </a:r>
          </a:p>
        </p:txBody>
      </p:sp>
    </p:spTree>
    <p:extLst>
      <p:ext uri="{BB962C8B-B14F-4D97-AF65-F5344CB8AC3E}">
        <p14:creationId xmlns:p14="http://schemas.microsoft.com/office/powerpoint/2010/main" val="289649080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5095EE4B-3ACC-D34D-8206-DECEB11F4C30}"/>
              </a:ext>
            </a:extLst>
          </p:cNvPr>
          <p:cNvPicPr>
            <a:picLocks noGrp="1" noChangeAspect="1"/>
          </p:cNvPicPr>
          <p:nvPr>
            <p:ph type="pic" idx="17"/>
          </p:nvPr>
        </p:nvPicPr>
        <p:blipFill rotWithShape="1">
          <a:blip r:embed="rId3" cstate="print">
            <a:extLst>
              <a:ext uri="{28A0092B-C50C-407E-A947-70E740481C1C}">
                <a14:useLocalDpi xmlns:a14="http://schemas.microsoft.com/office/drawing/2010/main" val="0"/>
              </a:ext>
            </a:extLst>
          </a:blip>
          <a:srcRect l="17805" t="291" r="14056" b="-291"/>
          <a:stretch/>
        </p:blipFill>
        <p:spPr>
          <a:xfrm>
            <a:off x="20" y="10"/>
            <a:ext cx="6737702" cy="6857990"/>
          </a:xfrm>
          <a:noFill/>
        </p:spPr>
      </p:pic>
      <p:sp>
        <p:nvSpPr>
          <p:cNvPr id="4" name="Titel 3">
            <a:extLst>
              <a:ext uri="{FF2B5EF4-FFF2-40B4-BE49-F238E27FC236}">
                <a16:creationId xmlns:a16="http://schemas.microsoft.com/office/drawing/2014/main" id="{9B4092D5-E318-7F4D-8E1C-5897CB93A68B}"/>
              </a:ext>
            </a:extLst>
          </p:cNvPr>
          <p:cNvSpPr>
            <a:spLocks noGrp="1"/>
          </p:cNvSpPr>
          <p:nvPr>
            <p:ph type="title"/>
          </p:nvPr>
        </p:nvSpPr>
        <p:spPr>
          <a:xfrm>
            <a:off x="6953745" y="727816"/>
            <a:ext cx="5025530" cy="4895743"/>
          </a:xfrm>
        </p:spPr>
        <p:txBody>
          <a:bodyPr lIns="91440" tIns="45720" rIns="91440" bIns="45720" anchor="ctr" anchorCtr="0">
            <a:normAutofit fontScale="90000"/>
          </a:bodyPr>
          <a:lstStyle/>
          <a:p>
            <a:r>
              <a:rPr lang="nl-NL" sz="3300">
                <a:latin typeface="Verdana"/>
                <a:ea typeface="Verdana"/>
                <a:cs typeface="Verdana" panose="020B0604030504040204" pitchFamily="34" charset="0"/>
              </a:rPr>
              <a:t>Informatie en handige links</a:t>
            </a:r>
            <a:br>
              <a:rPr lang="nl-NL" sz="3300">
                <a:latin typeface="Verdana" panose="020B0604030504040204" pitchFamily="34" charset="0"/>
                <a:ea typeface="Verdana" panose="020B0604030504040204" pitchFamily="34" charset="0"/>
                <a:cs typeface="Verdana" panose="020B0604030504040204" pitchFamily="34" charset="0"/>
              </a:rPr>
            </a:br>
            <a:br>
              <a:rPr lang="nl-NL" sz="3300">
                <a:latin typeface="Verdana" panose="020B0604030504040204" pitchFamily="34" charset="0"/>
                <a:ea typeface="Verdana" panose="020B0604030504040204" pitchFamily="34" charset="0"/>
                <a:cs typeface="Verdana" panose="020B0604030504040204" pitchFamily="34" charset="0"/>
              </a:rPr>
            </a:br>
            <a:br>
              <a:rPr lang="nl-NL" sz="3300">
                <a:latin typeface="Verdana" panose="020B0604030504040204" pitchFamily="34" charset="0"/>
                <a:ea typeface="Verdana" panose="020B0604030504040204" pitchFamily="34" charset="0"/>
                <a:cs typeface="Verdana" panose="020B0604030504040204" pitchFamily="34" charset="0"/>
              </a:rPr>
            </a:br>
            <a:r>
              <a:rPr lang="nl-NL" sz="2000">
                <a:latin typeface="Verdana"/>
                <a:ea typeface="Verdana"/>
                <a:cs typeface="Verdana" panose="020B0604030504040204" pitchFamily="34" charset="0"/>
              </a:rPr>
              <a:t>www.veiligheid.nl/ketenaanpak-valpreventie </a:t>
            </a:r>
            <a:br>
              <a:rPr lang="nl-NL" sz="2000">
                <a:latin typeface="Verdana" panose="020B0604030504040204" pitchFamily="34" charset="0"/>
                <a:ea typeface="Verdana" panose="020B0604030504040204" pitchFamily="34" charset="0"/>
                <a:cs typeface="Verdana" panose="020B0604030504040204" pitchFamily="34" charset="0"/>
              </a:rPr>
            </a:br>
            <a:br>
              <a:rPr lang="nl-NL" sz="2000">
                <a:latin typeface="Verdana" panose="020B0604030504040204" pitchFamily="34" charset="0"/>
                <a:ea typeface="Verdana" panose="020B0604030504040204" pitchFamily="34" charset="0"/>
                <a:cs typeface="Verdana" panose="020B0604030504040204" pitchFamily="34" charset="0"/>
              </a:rPr>
            </a:br>
            <a:br>
              <a:rPr lang="nl-NL" sz="2000">
                <a:latin typeface="Verdana" panose="020B0604030504040204" pitchFamily="34" charset="0"/>
                <a:ea typeface="Verdana" panose="020B0604030504040204" pitchFamily="34" charset="0"/>
                <a:cs typeface="Verdana" panose="020B0604030504040204" pitchFamily="34" charset="0"/>
              </a:rPr>
            </a:br>
            <a:r>
              <a:rPr lang="nl-NL" sz="2000">
                <a:latin typeface="Verdana"/>
                <a:ea typeface="Verdana"/>
                <a:cs typeface="Verdana" panose="020B0604030504040204" pitchFamily="34" charset="0"/>
              </a:rPr>
              <a:t>Nieuwsbrief 			LinkedIn </a:t>
            </a:r>
            <a:br>
              <a:rPr lang="nl-NL" sz="2000">
                <a:latin typeface="Verdana"/>
                <a:ea typeface="Verdana"/>
                <a:cs typeface="Verdana" panose="020B0604030504040204" pitchFamily="34" charset="0"/>
              </a:rPr>
            </a:br>
            <a:r>
              <a:rPr lang="nl-NL" sz="2000">
                <a:latin typeface="Verdana"/>
                <a:ea typeface="Verdana"/>
                <a:cs typeface="Verdana" panose="020B0604030504040204" pitchFamily="34" charset="0"/>
              </a:rPr>
              <a:t>valpreventie 			Kennisnetwerk</a:t>
            </a:r>
            <a:br>
              <a:rPr lang="nl-NL" sz="2000">
                <a:latin typeface="Verdana" panose="020B0604030504040204" pitchFamily="34" charset="0"/>
                <a:ea typeface="Verdana" panose="020B0604030504040204" pitchFamily="34" charset="0"/>
                <a:cs typeface="Verdana" panose="020B0604030504040204" pitchFamily="34" charset="0"/>
              </a:rPr>
            </a:br>
            <a:br>
              <a:rPr lang="nl-NL" sz="2000">
                <a:latin typeface="Verdana" panose="020B0604030504040204" pitchFamily="34" charset="0"/>
                <a:ea typeface="Verdana" panose="020B0604030504040204" pitchFamily="34" charset="0"/>
                <a:cs typeface="Verdana" panose="020B0604030504040204" pitchFamily="34" charset="0"/>
              </a:rPr>
            </a:br>
            <a:br>
              <a:rPr lang="nl-NL" sz="2000">
                <a:latin typeface="Verdana" panose="020B0604030504040204" pitchFamily="34" charset="0"/>
                <a:ea typeface="Verdana" panose="020B0604030504040204" pitchFamily="34" charset="0"/>
                <a:cs typeface="Verdana" panose="020B0604030504040204" pitchFamily="34" charset="0"/>
              </a:rPr>
            </a:br>
            <a:br>
              <a:rPr lang="nl-NL" sz="2000">
                <a:latin typeface="Verdana" panose="020B0604030504040204" pitchFamily="34" charset="0"/>
                <a:ea typeface="Verdana" panose="020B0604030504040204" pitchFamily="34" charset="0"/>
                <a:cs typeface="Verdana" panose="020B0604030504040204" pitchFamily="34" charset="0"/>
              </a:rPr>
            </a:br>
            <a:br>
              <a:rPr lang="nl-NL" sz="2000">
                <a:latin typeface="Verdana" panose="020B0604030504040204" pitchFamily="34" charset="0"/>
                <a:ea typeface="Verdana" panose="020B0604030504040204" pitchFamily="34" charset="0"/>
                <a:cs typeface="Verdana" panose="020B0604030504040204" pitchFamily="34" charset="0"/>
              </a:rPr>
            </a:br>
            <a:br>
              <a:rPr lang="nl-NL" sz="2000">
                <a:latin typeface="Verdana" panose="020B0604030504040204" pitchFamily="34" charset="0"/>
                <a:ea typeface="Verdana" panose="020B0604030504040204" pitchFamily="34" charset="0"/>
                <a:cs typeface="Verdana" panose="020B0604030504040204" pitchFamily="34" charset="0"/>
              </a:rPr>
            </a:br>
            <a:endParaRPr lang="nl-NL" sz="2000">
              <a:latin typeface="Verdana"/>
              <a:ea typeface="Verdana"/>
              <a:cs typeface="Verdana" panose="020B0604030504040204" pitchFamily="34" charset="0"/>
            </a:endParaRPr>
          </a:p>
        </p:txBody>
      </p:sp>
      <p:pic>
        <p:nvPicPr>
          <p:cNvPr id="8" name="Afbeelding 7" descr="Afbeelding met logo&#10;&#10;Automatisch gegenereerde beschrijving">
            <a:extLst>
              <a:ext uri="{FF2B5EF4-FFF2-40B4-BE49-F238E27FC236}">
                <a16:creationId xmlns:a16="http://schemas.microsoft.com/office/drawing/2014/main" id="{D686CC5C-607B-8A92-4E37-5F89A5148A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0582" y="1858721"/>
            <a:ext cx="2600861" cy="861619"/>
          </a:xfrm>
          <a:prstGeom prst="rect">
            <a:avLst/>
          </a:prstGeom>
        </p:spPr>
      </p:pic>
      <p:pic>
        <p:nvPicPr>
          <p:cNvPr id="2050" name="Picture 2">
            <a:extLst>
              <a:ext uri="{FF2B5EF4-FFF2-40B4-BE49-F238E27FC236}">
                <a16:creationId xmlns:a16="http://schemas.microsoft.com/office/drawing/2014/main" id="{10950A78-B933-9D57-666C-E7BFE665EF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53745" y="4202976"/>
            <a:ext cx="2408400" cy="2408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5F7C81C-F110-23D7-9F80-4E3B450700A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70875" y="4202976"/>
            <a:ext cx="2408400" cy="240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59437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5005D89-A1BA-784D-A642-8A0EB4E85A12}"/>
              </a:ext>
            </a:extLst>
          </p:cNvPr>
          <p:cNvSpPr>
            <a:spLocks noGrp="1"/>
          </p:cNvSpPr>
          <p:nvPr>
            <p:ph type="body" sz="quarter" idx="18"/>
          </p:nvPr>
        </p:nvSpPr>
        <p:spPr>
          <a:xfrm>
            <a:off x="1049090" y="2276768"/>
            <a:ext cx="7920880" cy="3600504"/>
          </a:xfrm>
        </p:spPr>
        <p:txBody>
          <a:bodyPr lIns="91440" tIns="45720" rIns="91440" bIns="45720" anchor="t"/>
          <a:lstStyle/>
          <a:p>
            <a:endParaRPr lang="nl-NL" sz="1800"/>
          </a:p>
        </p:txBody>
      </p:sp>
      <p:sp>
        <p:nvSpPr>
          <p:cNvPr id="4" name="Titel 1">
            <a:extLst>
              <a:ext uri="{FF2B5EF4-FFF2-40B4-BE49-F238E27FC236}">
                <a16:creationId xmlns:a16="http://schemas.microsoft.com/office/drawing/2014/main" id="{89D56CD8-B299-0C4A-903A-C0A4B2884EE8}"/>
              </a:ext>
            </a:extLst>
          </p:cNvPr>
          <p:cNvSpPr txBox="1">
            <a:spLocks/>
          </p:cNvSpPr>
          <p:nvPr/>
        </p:nvSpPr>
        <p:spPr>
          <a:xfrm>
            <a:off x="1052949" y="1335210"/>
            <a:ext cx="7196941" cy="72563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nl-NL" sz="3600" b="1">
                <a:solidFill>
                  <a:srgbClr val="26384B"/>
                </a:solidFill>
                <a:latin typeface="Montserrat" pitchFamily="2" charset="77"/>
              </a:rPr>
              <a:t>Dank voor jullie aandacht</a:t>
            </a:r>
          </a:p>
        </p:txBody>
      </p:sp>
    </p:spTree>
    <p:extLst>
      <p:ext uri="{BB962C8B-B14F-4D97-AF65-F5344CB8AC3E}">
        <p14:creationId xmlns:p14="http://schemas.microsoft.com/office/powerpoint/2010/main" val="1924931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2E8739B-5E94-4D08-ABAE-036C46478726}"/>
              </a:ext>
            </a:extLst>
          </p:cNvPr>
          <p:cNvSpPr>
            <a:spLocks noGrp="1"/>
          </p:cNvSpPr>
          <p:nvPr>
            <p:ph type="sldNum" sz="quarter" idx="12"/>
          </p:nvPr>
        </p:nvSpPr>
        <p:spPr/>
        <p:txBody>
          <a:bodyPr/>
          <a:lstStyle/>
          <a:p>
            <a:fld id="{2C5570BF-70B1-BC4B-9AC0-179DDF6E36CB}" type="slidenum">
              <a:rPr lang="en-US" smtClean="0"/>
              <a:pPr/>
              <a:t>4</a:t>
            </a:fld>
            <a:endParaRPr lang="en-US">
              <a:latin typeface="Montserrat" pitchFamily="2" charset="77"/>
            </a:endParaRPr>
          </a:p>
        </p:txBody>
      </p:sp>
      <p:sp>
        <p:nvSpPr>
          <p:cNvPr id="4" name="Titel 3">
            <a:extLst>
              <a:ext uri="{FF2B5EF4-FFF2-40B4-BE49-F238E27FC236}">
                <a16:creationId xmlns:a16="http://schemas.microsoft.com/office/drawing/2014/main" id="{67325B1C-F821-4AD8-9911-55820BA71365}"/>
              </a:ext>
            </a:extLst>
          </p:cNvPr>
          <p:cNvSpPr>
            <a:spLocks noGrp="1"/>
          </p:cNvSpPr>
          <p:nvPr>
            <p:ph type="title"/>
          </p:nvPr>
        </p:nvSpPr>
        <p:spPr>
          <a:xfrm>
            <a:off x="422910" y="1207876"/>
            <a:ext cx="3362485" cy="4320479"/>
          </a:xfrm>
        </p:spPr>
        <p:txBody>
          <a:bodyPr/>
          <a:lstStyle/>
          <a:p>
            <a:r>
              <a:rPr lang="nl-NL"/>
              <a:t>Gerichte aandacht nodig voor valpreventie!</a:t>
            </a:r>
          </a:p>
        </p:txBody>
      </p:sp>
      <p:pic>
        <p:nvPicPr>
          <p:cNvPr id="9" name="Afbeelding 8" descr="Afbeelding met tekst, Lettertype, cirkel, schermopname&#10;&#10;Automatisch gegenereerde beschrijving">
            <a:extLst>
              <a:ext uri="{FF2B5EF4-FFF2-40B4-BE49-F238E27FC236}">
                <a16:creationId xmlns:a16="http://schemas.microsoft.com/office/drawing/2014/main" id="{F26E901E-36E5-9B76-1D82-545C33DBE915}"/>
              </a:ext>
            </a:extLst>
          </p:cNvPr>
          <p:cNvPicPr>
            <a:picLocks noChangeAspect="1"/>
          </p:cNvPicPr>
          <p:nvPr/>
        </p:nvPicPr>
        <p:blipFill>
          <a:blip r:embed="rId3"/>
          <a:stretch>
            <a:fillRect/>
          </a:stretch>
        </p:blipFill>
        <p:spPr>
          <a:xfrm>
            <a:off x="4238010" y="236793"/>
            <a:ext cx="7188712" cy="2955413"/>
          </a:xfrm>
          <a:prstGeom prst="rect">
            <a:avLst/>
          </a:prstGeom>
        </p:spPr>
      </p:pic>
      <p:pic>
        <p:nvPicPr>
          <p:cNvPr id="5" name="Afbeelding 4">
            <a:extLst>
              <a:ext uri="{FF2B5EF4-FFF2-40B4-BE49-F238E27FC236}">
                <a16:creationId xmlns:a16="http://schemas.microsoft.com/office/drawing/2014/main" id="{5ED1C7D2-5149-65E1-ABB3-F6609FE830EC}"/>
              </a:ext>
            </a:extLst>
          </p:cNvPr>
          <p:cNvPicPr>
            <a:picLocks noChangeAspect="1"/>
          </p:cNvPicPr>
          <p:nvPr/>
        </p:nvPicPr>
        <p:blipFill>
          <a:blip r:embed="rId4"/>
          <a:stretch>
            <a:fillRect/>
          </a:stretch>
        </p:blipFill>
        <p:spPr>
          <a:xfrm>
            <a:off x="4074055" y="3255559"/>
            <a:ext cx="8151981" cy="1495425"/>
          </a:xfrm>
          <a:prstGeom prst="rect">
            <a:avLst/>
          </a:prstGeom>
        </p:spPr>
      </p:pic>
      <p:pic>
        <p:nvPicPr>
          <p:cNvPr id="6" name="Afbeelding 5" descr="Afbeelding met patroon, Graphics, pixel, ontwerp&#10;&#10;Automatisch gegenereerde beschrijving">
            <a:extLst>
              <a:ext uri="{FF2B5EF4-FFF2-40B4-BE49-F238E27FC236}">
                <a16:creationId xmlns:a16="http://schemas.microsoft.com/office/drawing/2014/main" id="{7A8D2D38-17EF-AE59-D6F8-C9E0FE39FC8B}"/>
              </a:ext>
            </a:extLst>
          </p:cNvPr>
          <p:cNvPicPr>
            <a:picLocks noChangeAspect="1"/>
          </p:cNvPicPr>
          <p:nvPr/>
        </p:nvPicPr>
        <p:blipFill>
          <a:blip r:embed="rId5"/>
          <a:stretch>
            <a:fillRect/>
          </a:stretch>
        </p:blipFill>
        <p:spPr>
          <a:xfrm>
            <a:off x="9167841" y="4748556"/>
            <a:ext cx="2019869" cy="2160328"/>
          </a:xfrm>
          <a:prstGeom prst="rect">
            <a:avLst/>
          </a:prstGeom>
        </p:spPr>
      </p:pic>
      <p:sp>
        <p:nvSpPr>
          <p:cNvPr id="7" name="Tekstvak 6">
            <a:extLst>
              <a:ext uri="{FF2B5EF4-FFF2-40B4-BE49-F238E27FC236}">
                <a16:creationId xmlns:a16="http://schemas.microsoft.com/office/drawing/2014/main" id="{0BD9E0DE-ADB1-0EE2-BA67-2C0262639130}"/>
              </a:ext>
            </a:extLst>
          </p:cNvPr>
          <p:cNvSpPr txBox="1"/>
          <p:nvPr/>
        </p:nvSpPr>
        <p:spPr>
          <a:xfrm>
            <a:off x="6571207" y="5122328"/>
            <a:ext cx="182438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1600" dirty="0">
                <a:latin typeface="Montserrat"/>
                <a:ea typeface="+mj-lt"/>
                <a:cs typeface="+mj-lt"/>
              </a:rPr>
              <a:t>QR </a:t>
            </a:r>
            <a:r>
              <a:rPr lang="nl-NL" sz="1600" err="1">
                <a:latin typeface="Montserrat"/>
                <a:ea typeface="+mj-lt"/>
                <a:cs typeface="+mj-lt"/>
              </a:rPr>
              <a:t>Infographic</a:t>
            </a:r>
            <a:r>
              <a:rPr lang="nl-NL" sz="1600" dirty="0">
                <a:latin typeface="Montserrat"/>
                <a:ea typeface="+mj-lt"/>
                <a:cs typeface="+mj-lt"/>
              </a:rPr>
              <a:t> valongevallen 2023</a:t>
            </a:r>
            <a:endParaRPr lang="nl-NL" sz="1600">
              <a:latin typeface="Montserrat"/>
            </a:endParaRPr>
          </a:p>
        </p:txBody>
      </p:sp>
      <p:cxnSp>
        <p:nvCxnSpPr>
          <p:cNvPr id="10" name="Verbindingslijn: gekromd 9">
            <a:extLst>
              <a:ext uri="{FF2B5EF4-FFF2-40B4-BE49-F238E27FC236}">
                <a16:creationId xmlns:a16="http://schemas.microsoft.com/office/drawing/2014/main" id="{0D39A29D-2695-D052-6F59-A0178D21D42B}"/>
              </a:ext>
            </a:extLst>
          </p:cNvPr>
          <p:cNvCxnSpPr>
            <a:cxnSpLocks/>
          </p:cNvCxnSpPr>
          <p:nvPr/>
        </p:nvCxnSpPr>
        <p:spPr>
          <a:xfrm>
            <a:off x="8401831" y="5528077"/>
            <a:ext cx="764616" cy="5080"/>
          </a:xfrm>
          <a:prstGeom prst="curved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03649397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E59C516-168A-4F11-B041-C630E9A0FB99}"/>
              </a:ext>
            </a:extLst>
          </p:cNvPr>
          <p:cNvSpPr>
            <a:spLocks noGrp="1"/>
          </p:cNvSpPr>
          <p:nvPr>
            <p:ph type="title"/>
          </p:nvPr>
        </p:nvSpPr>
        <p:spPr/>
        <p:txBody>
          <a:bodyPr/>
          <a:lstStyle/>
          <a:p>
            <a:r>
              <a:rPr lang="nl-NL"/>
              <a:t>Hoe zit het in jouw gemeente?</a:t>
            </a:r>
          </a:p>
        </p:txBody>
      </p:sp>
      <p:pic>
        <p:nvPicPr>
          <p:cNvPr id="6" name="Afbeelding 5">
            <a:extLst>
              <a:ext uri="{FF2B5EF4-FFF2-40B4-BE49-F238E27FC236}">
                <a16:creationId xmlns:a16="http://schemas.microsoft.com/office/drawing/2014/main" id="{30B60B2A-C35C-C18B-E6D3-5E8A40B7E26B}"/>
              </a:ext>
            </a:extLst>
          </p:cNvPr>
          <p:cNvPicPr>
            <a:picLocks noChangeAspect="1"/>
          </p:cNvPicPr>
          <p:nvPr/>
        </p:nvPicPr>
        <p:blipFill rotWithShape="1">
          <a:blip r:embed="rId3"/>
          <a:srcRect l="34139" b="33719"/>
          <a:stretch/>
        </p:blipFill>
        <p:spPr>
          <a:xfrm>
            <a:off x="4454105" y="1725930"/>
            <a:ext cx="6451704" cy="5132070"/>
          </a:xfrm>
          <a:prstGeom prst="rect">
            <a:avLst/>
          </a:prstGeom>
        </p:spPr>
      </p:pic>
      <p:sp>
        <p:nvSpPr>
          <p:cNvPr id="3" name="Tijdelijke aanduiding voor tekst 2">
            <a:extLst>
              <a:ext uri="{FF2B5EF4-FFF2-40B4-BE49-F238E27FC236}">
                <a16:creationId xmlns:a16="http://schemas.microsoft.com/office/drawing/2014/main" id="{79880B2A-6B79-4332-F91B-607E797DF2F3}"/>
              </a:ext>
            </a:extLst>
          </p:cNvPr>
          <p:cNvSpPr>
            <a:spLocks noGrp="1"/>
          </p:cNvSpPr>
          <p:nvPr>
            <p:ph type="body" sz="quarter" idx="18"/>
          </p:nvPr>
        </p:nvSpPr>
        <p:spPr>
          <a:xfrm>
            <a:off x="4145434" y="306368"/>
            <a:ext cx="7717783" cy="2047061"/>
          </a:xfrm>
        </p:spPr>
        <p:txBody>
          <a:bodyPr/>
          <a:lstStyle/>
          <a:p>
            <a:pPr algn="ctr"/>
            <a:r>
              <a:rPr lang="nl-NL" sz="2400"/>
              <a:t>Inwoners 65 jaar en ouder met een verhoogd valrisico per gemeente 2020 - 2035</a:t>
            </a:r>
          </a:p>
          <a:p>
            <a:endParaRPr lang="nl-NL"/>
          </a:p>
        </p:txBody>
      </p:sp>
      <p:pic>
        <p:nvPicPr>
          <p:cNvPr id="2" name="Afbeelding 1" descr="Afbeelding met patroon, Graphics, pixel, ontwerp&#10;&#10;Automatisch gegenereerde beschrijving">
            <a:extLst>
              <a:ext uri="{FF2B5EF4-FFF2-40B4-BE49-F238E27FC236}">
                <a16:creationId xmlns:a16="http://schemas.microsoft.com/office/drawing/2014/main" id="{B98D3315-6A31-A246-9764-2405F46489A9}"/>
              </a:ext>
            </a:extLst>
          </p:cNvPr>
          <p:cNvPicPr>
            <a:picLocks noChangeAspect="1"/>
          </p:cNvPicPr>
          <p:nvPr/>
        </p:nvPicPr>
        <p:blipFill>
          <a:blip r:embed="rId4"/>
          <a:stretch>
            <a:fillRect/>
          </a:stretch>
        </p:blipFill>
        <p:spPr>
          <a:xfrm>
            <a:off x="10219375" y="4760123"/>
            <a:ext cx="1742541" cy="1801815"/>
          </a:xfrm>
          <a:prstGeom prst="rect">
            <a:avLst/>
          </a:prstGeom>
        </p:spPr>
      </p:pic>
    </p:spTree>
    <p:extLst>
      <p:ext uri="{BB962C8B-B14F-4D97-AF65-F5344CB8AC3E}">
        <p14:creationId xmlns:p14="http://schemas.microsoft.com/office/powerpoint/2010/main" val="385420431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483AE68-6E3E-F551-EE0B-A4797B74E06A}"/>
              </a:ext>
            </a:extLst>
          </p:cNvPr>
          <p:cNvSpPr>
            <a:spLocks noGrp="1"/>
          </p:cNvSpPr>
          <p:nvPr>
            <p:ph type="title"/>
          </p:nvPr>
        </p:nvSpPr>
        <p:spPr>
          <a:xfrm>
            <a:off x="0" y="1207876"/>
            <a:ext cx="4126230" cy="4320479"/>
          </a:xfrm>
        </p:spPr>
        <p:txBody>
          <a:bodyPr/>
          <a:lstStyle/>
          <a:p>
            <a:r>
              <a:rPr lang="nl-NL"/>
              <a:t>Landelijke ontwikkelingen</a:t>
            </a:r>
          </a:p>
        </p:txBody>
      </p:sp>
      <p:graphicFrame>
        <p:nvGraphicFramePr>
          <p:cNvPr id="5" name="Diagram 4">
            <a:extLst>
              <a:ext uri="{FF2B5EF4-FFF2-40B4-BE49-F238E27FC236}">
                <a16:creationId xmlns:a16="http://schemas.microsoft.com/office/drawing/2014/main" id="{44D12E7F-23FC-8022-166B-806B78EE4C48}"/>
              </a:ext>
            </a:extLst>
          </p:cNvPr>
          <p:cNvGraphicFramePr/>
          <p:nvPr>
            <p:extLst>
              <p:ext uri="{D42A27DB-BD31-4B8C-83A1-F6EECF244321}">
                <p14:modId xmlns:p14="http://schemas.microsoft.com/office/powerpoint/2010/main" val="2739045399"/>
              </p:ext>
            </p:extLst>
          </p:nvPr>
        </p:nvGraphicFramePr>
        <p:xfrm>
          <a:off x="4149089" y="596759"/>
          <a:ext cx="7966711" cy="5678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1485651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7325B1C-F821-4AD8-9911-55820BA71365}"/>
              </a:ext>
            </a:extLst>
          </p:cNvPr>
          <p:cNvSpPr>
            <a:spLocks noGrp="1"/>
          </p:cNvSpPr>
          <p:nvPr>
            <p:ph type="title"/>
          </p:nvPr>
        </p:nvSpPr>
        <p:spPr>
          <a:xfrm>
            <a:off x="422909" y="1207876"/>
            <a:ext cx="3385345" cy="4320479"/>
          </a:xfrm>
        </p:spPr>
        <p:txBody>
          <a:bodyPr/>
          <a:lstStyle/>
          <a:p>
            <a:br>
              <a:rPr lang="nl-NL"/>
            </a:br>
            <a:br>
              <a:rPr lang="nl-NL"/>
            </a:br>
            <a:r>
              <a:rPr lang="nl-NL"/>
              <a:t>Duiding valpreventie door Zorginstituut</a:t>
            </a:r>
          </a:p>
        </p:txBody>
      </p:sp>
      <p:pic>
        <p:nvPicPr>
          <p:cNvPr id="13" name="Afbeelding 12">
            <a:extLst>
              <a:ext uri="{FF2B5EF4-FFF2-40B4-BE49-F238E27FC236}">
                <a16:creationId xmlns:a16="http://schemas.microsoft.com/office/drawing/2014/main" id="{CCCD0B34-710C-B071-153C-AC6B8A22F65C}"/>
              </a:ext>
            </a:extLst>
          </p:cNvPr>
          <p:cNvPicPr>
            <a:picLocks noChangeAspect="1"/>
          </p:cNvPicPr>
          <p:nvPr/>
        </p:nvPicPr>
        <p:blipFill>
          <a:blip r:embed="rId3"/>
          <a:stretch>
            <a:fillRect/>
          </a:stretch>
        </p:blipFill>
        <p:spPr>
          <a:xfrm>
            <a:off x="4869012" y="357419"/>
            <a:ext cx="5894782" cy="6080854"/>
          </a:xfrm>
          <a:prstGeom prst="rect">
            <a:avLst/>
          </a:prstGeom>
        </p:spPr>
      </p:pic>
      <p:pic>
        <p:nvPicPr>
          <p:cNvPr id="5" name="Afbeelding 4" descr="Afbeelding met patroon, steek, pixel&#10;&#10;Automatisch gegenereerde beschrijving">
            <a:extLst>
              <a:ext uri="{FF2B5EF4-FFF2-40B4-BE49-F238E27FC236}">
                <a16:creationId xmlns:a16="http://schemas.microsoft.com/office/drawing/2014/main" id="{A1DFF0B4-811E-C4EE-0B58-09463D9D2C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623" y="125445"/>
            <a:ext cx="2408400" cy="2408400"/>
          </a:xfrm>
          <a:prstGeom prst="rect">
            <a:avLst/>
          </a:prstGeom>
        </p:spPr>
      </p:pic>
    </p:spTree>
    <p:extLst>
      <p:ext uri="{BB962C8B-B14F-4D97-AF65-F5344CB8AC3E}">
        <p14:creationId xmlns:p14="http://schemas.microsoft.com/office/powerpoint/2010/main" val="1181066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77EBE45E-4B72-45A9-0131-82075CCD0819}"/>
              </a:ext>
            </a:extLst>
          </p:cNvPr>
          <p:cNvPicPr>
            <a:picLocks noGrp="1" noChangeAspect="1"/>
          </p:cNvPicPr>
          <p:nvPr>
            <p:ph type="pic" idx="17"/>
          </p:nvPr>
        </p:nvPicPr>
        <p:blipFill rotWithShape="1">
          <a:blip r:embed="rId3"/>
          <a:srcRect r="16471" b="55316"/>
          <a:stretch/>
        </p:blipFill>
        <p:spPr>
          <a:xfrm>
            <a:off x="0" y="477345"/>
            <a:ext cx="4299840" cy="3239687"/>
          </a:xfrm>
          <a:noFill/>
        </p:spPr>
      </p:pic>
      <p:sp>
        <p:nvSpPr>
          <p:cNvPr id="10" name="Title 3">
            <a:extLst>
              <a:ext uri="{FF2B5EF4-FFF2-40B4-BE49-F238E27FC236}">
                <a16:creationId xmlns:a16="http://schemas.microsoft.com/office/drawing/2014/main" id="{7F80051C-719D-85D2-3825-634F2DA52416}"/>
              </a:ext>
            </a:extLst>
          </p:cNvPr>
          <p:cNvSpPr>
            <a:spLocks noGrp="1"/>
          </p:cNvSpPr>
          <p:nvPr>
            <p:ph type="title"/>
          </p:nvPr>
        </p:nvSpPr>
        <p:spPr>
          <a:xfrm>
            <a:off x="4519749" y="471796"/>
            <a:ext cx="6414140" cy="5929330"/>
          </a:xfrm>
        </p:spPr>
        <p:txBody>
          <a:bodyPr lIns="91440" tIns="45720" rIns="91440" bIns="45720" anchor="ctr" anchorCtr="0"/>
          <a:lstStyle/>
          <a:p>
            <a:pPr>
              <a:lnSpc>
                <a:spcPts val="3000"/>
              </a:lnSpc>
            </a:pPr>
            <a:r>
              <a:rPr lang="en-US" sz="1800">
                <a:latin typeface="Montserrat" panose="00000500000000000000" pitchFamily="2" charset="0"/>
                <a:ea typeface="Verdana"/>
              </a:rPr>
              <a:t>GALA</a:t>
            </a:r>
            <a:br>
              <a:rPr lang="en-US" sz="1800">
                <a:latin typeface="Montserrat" panose="00000500000000000000" pitchFamily="2" charset="0"/>
                <a:ea typeface="Verdana" panose="020B0604030504040204" pitchFamily="34" charset="0"/>
              </a:rPr>
            </a:br>
            <a:r>
              <a:rPr lang="en-US" sz="1800" b="0" err="1">
                <a:latin typeface="Montserrat" panose="00000500000000000000" pitchFamily="2" charset="0"/>
                <a:ea typeface="Verdana"/>
              </a:rPr>
              <a:t>Structurele</a:t>
            </a:r>
            <a:r>
              <a:rPr lang="en-US" sz="1800" b="0">
                <a:latin typeface="Montserrat" panose="00000500000000000000" pitchFamily="2" charset="0"/>
                <a:ea typeface="Verdana"/>
              </a:rPr>
              <a:t> </a:t>
            </a:r>
            <a:r>
              <a:rPr lang="en-US" sz="1800" b="0" err="1">
                <a:latin typeface="Montserrat" panose="00000500000000000000" pitchFamily="2" charset="0"/>
                <a:ea typeface="Verdana"/>
              </a:rPr>
              <a:t>afspraken</a:t>
            </a:r>
            <a:r>
              <a:rPr lang="en-US" sz="1800" b="0">
                <a:latin typeface="Montserrat" panose="00000500000000000000" pitchFamily="2" charset="0"/>
                <a:ea typeface="Verdana"/>
              </a:rPr>
              <a:t> op </a:t>
            </a:r>
            <a:r>
              <a:rPr lang="en-US" sz="1800" b="0" err="1">
                <a:latin typeface="Montserrat" panose="00000500000000000000" pitchFamily="2" charset="0"/>
                <a:ea typeface="Verdana"/>
              </a:rPr>
              <a:t>bestuurlijk</a:t>
            </a:r>
            <a:r>
              <a:rPr lang="en-US" sz="1800" b="0">
                <a:latin typeface="Montserrat" panose="00000500000000000000" pitchFamily="2" charset="0"/>
                <a:ea typeface="Verdana"/>
              </a:rPr>
              <a:t> </a:t>
            </a:r>
            <a:r>
              <a:rPr lang="en-US" sz="1800" b="0" err="1">
                <a:latin typeface="Montserrat" panose="00000500000000000000" pitchFamily="2" charset="0"/>
                <a:ea typeface="Verdana"/>
              </a:rPr>
              <a:t>niveau</a:t>
            </a:r>
            <a:br>
              <a:rPr lang="en-US" sz="1800">
                <a:latin typeface="Montserrat" panose="00000500000000000000" pitchFamily="2" charset="0"/>
                <a:ea typeface="Verdana" panose="020B0604030504040204" pitchFamily="34" charset="0"/>
              </a:rPr>
            </a:br>
            <a:r>
              <a:rPr lang="en-US" sz="1800" b="0">
                <a:latin typeface="Montserrat" panose="00000500000000000000" pitchFamily="2" charset="0"/>
                <a:ea typeface="Verdana"/>
              </a:rPr>
              <a:t>Van de </a:t>
            </a:r>
            <a:r>
              <a:rPr lang="en-US" sz="1800" b="0" err="1">
                <a:latin typeface="Montserrat" panose="00000500000000000000" pitchFamily="2" charset="0"/>
                <a:ea typeface="Verdana"/>
              </a:rPr>
              <a:t>thuiswonende</a:t>
            </a:r>
            <a:r>
              <a:rPr lang="en-US" sz="1800" b="0">
                <a:latin typeface="Montserrat" panose="00000500000000000000" pitchFamily="2" charset="0"/>
                <a:ea typeface="Verdana"/>
              </a:rPr>
              <a:t> 65+ </a:t>
            </a:r>
            <a:r>
              <a:rPr lang="en-US" sz="1800" b="0" err="1">
                <a:latin typeface="Montserrat" panose="00000500000000000000" pitchFamily="2" charset="0"/>
                <a:ea typeface="Verdana"/>
              </a:rPr>
              <a:t>krijgt</a:t>
            </a:r>
            <a:r>
              <a:rPr lang="en-US" sz="1800" b="0">
                <a:latin typeface="Montserrat" panose="00000500000000000000" pitchFamily="2" charset="0"/>
                <a:ea typeface="Verdana"/>
              </a:rPr>
              <a:t> </a:t>
            </a:r>
            <a:r>
              <a:rPr lang="en-US" sz="1800" b="0" err="1">
                <a:latin typeface="Montserrat" panose="00000500000000000000" pitchFamily="2" charset="0"/>
                <a:ea typeface="Verdana"/>
              </a:rPr>
              <a:t>jaarlijks</a:t>
            </a:r>
            <a:r>
              <a:rPr lang="en-US" sz="1800" b="0">
                <a:latin typeface="Montserrat" panose="00000500000000000000" pitchFamily="2" charset="0"/>
                <a:ea typeface="Verdana"/>
              </a:rPr>
              <a:t>: </a:t>
            </a:r>
            <a:br>
              <a:rPr lang="en-US" sz="1800" b="0">
                <a:latin typeface="Montserrat" panose="00000500000000000000" pitchFamily="2" charset="0"/>
                <a:ea typeface="Verdana" panose="020B0604030504040204" pitchFamily="34" charset="0"/>
              </a:rPr>
            </a:br>
            <a:r>
              <a:rPr lang="en-US" sz="1800" b="0">
                <a:latin typeface="Montserrat" panose="00000500000000000000" pitchFamily="2" charset="0"/>
                <a:ea typeface="Verdana"/>
              </a:rPr>
              <a:t>- 14% </a:t>
            </a:r>
            <a:r>
              <a:rPr lang="en-US" sz="1800" b="0" err="1">
                <a:latin typeface="Montserrat" panose="00000500000000000000" pitchFamily="2" charset="0"/>
                <a:ea typeface="Verdana"/>
              </a:rPr>
              <a:t>een</a:t>
            </a:r>
            <a:r>
              <a:rPr lang="en-US" sz="1800" b="0">
                <a:latin typeface="Montserrat" panose="00000500000000000000" pitchFamily="2" charset="0"/>
                <a:ea typeface="Verdana"/>
              </a:rPr>
              <a:t> </a:t>
            </a:r>
            <a:r>
              <a:rPr lang="en-US" sz="1800" b="0" err="1">
                <a:latin typeface="Montserrat" panose="00000500000000000000" pitchFamily="2" charset="0"/>
                <a:ea typeface="Verdana"/>
              </a:rPr>
              <a:t>valrisico-inschatting</a:t>
            </a:r>
            <a:br>
              <a:rPr lang="en-US" sz="1800" b="0">
                <a:latin typeface="Montserrat" panose="00000500000000000000" pitchFamily="2" charset="0"/>
                <a:ea typeface="Verdana" panose="020B0604030504040204" pitchFamily="34" charset="0"/>
              </a:rPr>
            </a:br>
            <a:r>
              <a:rPr lang="en-US" sz="1800" b="0">
                <a:latin typeface="Montserrat" panose="00000500000000000000" pitchFamily="2" charset="0"/>
                <a:ea typeface="Verdana"/>
              </a:rPr>
              <a:t>- 3% </a:t>
            </a:r>
            <a:r>
              <a:rPr lang="en-US" sz="1800" b="0" err="1">
                <a:latin typeface="Montserrat" panose="00000500000000000000" pitchFamily="2" charset="0"/>
                <a:ea typeface="Verdana"/>
              </a:rPr>
              <a:t>een</a:t>
            </a:r>
            <a:r>
              <a:rPr lang="en-US" sz="1800" b="0">
                <a:latin typeface="Montserrat" panose="00000500000000000000" pitchFamily="2" charset="0"/>
                <a:ea typeface="Verdana"/>
              </a:rPr>
              <a:t> </a:t>
            </a:r>
            <a:r>
              <a:rPr lang="en-US" sz="1800" b="0" err="1">
                <a:latin typeface="Montserrat" panose="00000500000000000000" pitchFamily="2" charset="0"/>
                <a:ea typeface="Verdana"/>
              </a:rPr>
              <a:t>valpreventieve</a:t>
            </a:r>
            <a:r>
              <a:rPr lang="en-US" sz="1800" b="0">
                <a:latin typeface="Montserrat" panose="00000500000000000000" pitchFamily="2" charset="0"/>
                <a:ea typeface="Verdana"/>
              </a:rPr>
              <a:t> </a:t>
            </a:r>
            <a:r>
              <a:rPr lang="en-US" sz="1800" b="0" err="1">
                <a:latin typeface="Montserrat" panose="00000500000000000000" pitchFamily="2" charset="0"/>
                <a:ea typeface="Verdana"/>
              </a:rPr>
              <a:t>beweeginterventie</a:t>
            </a:r>
            <a:r>
              <a:rPr lang="en-US" sz="1800" b="0">
                <a:latin typeface="Montserrat" panose="00000500000000000000" pitchFamily="2" charset="0"/>
                <a:ea typeface="Verdana"/>
              </a:rPr>
              <a:t> </a:t>
            </a:r>
            <a:br>
              <a:rPr lang="en-US" sz="1800" b="0">
                <a:latin typeface="Montserrat" panose="00000500000000000000" pitchFamily="2" charset="0"/>
                <a:ea typeface="Verdana" panose="020B0604030504040204" pitchFamily="34" charset="0"/>
              </a:rPr>
            </a:br>
            <a:br>
              <a:rPr lang="en-US" sz="1800" b="0">
                <a:latin typeface="Montserrat" panose="00000500000000000000" pitchFamily="2" charset="0"/>
                <a:ea typeface="Verdana" panose="020B0604030504040204" pitchFamily="34" charset="0"/>
              </a:rPr>
            </a:br>
            <a:r>
              <a:rPr lang="en-US" sz="1800">
                <a:latin typeface="Montserrat" panose="00000500000000000000" pitchFamily="2" charset="0"/>
                <a:ea typeface="Verdana"/>
              </a:rPr>
              <a:t>SPUK</a:t>
            </a:r>
            <a:br>
              <a:rPr lang="en-US" sz="1800" b="0">
                <a:latin typeface="Montserrat" panose="00000500000000000000" pitchFamily="2" charset="0"/>
                <a:ea typeface="Verdana" panose="020B0604030504040204" pitchFamily="34" charset="0"/>
              </a:rPr>
            </a:br>
            <a:r>
              <a:rPr lang="en-US" sz="1800" b="0" err="1">
                <a:latin typeface="Montserrat" panose="00000500000000000000" pitchFamily="2" charset="0"/>
                <a:ea typeface="Verdana"/>
              </a:rPr>
              <a:t>Gemeenten</a:t>
            </a:r>
            <a:r>
              <a:rPr lang="en-US" sz="1800" b="0">
                <a:latin typeface="Montserrat" panose="00000500000000000000" pitchFamily="2" charset="0"/>
                <a:ea typeface="Verdana"/>
              </a:rPr>
              <a:t> </a:t>
            </a:r>
            <a:r>
              <a:rPr lang="en-US" sz="1800" b="0" err="1">
                <a:latin typeface="Montserrat" panose="00000500000000000000" pitchFamily="2" charset="0"/>
                <a:ea typeface="Verdana"/>
              </a:rPr>
              <a:t>kunnen</a:t>
            </a:r>
            <a:r>
              <a:rPr lang="en-US" sz="1800" b="0">
                <a:latin typeface="Montserrat" panose="00000500000000000000" pitchFamily="2" charset="0"/>
                <a:ea typeface="Verdana"/>
              </a:rPr>
              <a:t> via SPUK geld </a:t>
            </a:r>
            <a:r>
              <a:rPr lang="en-US" sz="1800" b="0" err="1">
                <a:latin typeface="Montserrat" panose="00000500000000000000" pitchFamily="2" charset="0"/>
                <a:ea typeface="Verdana"/>
              </a:rPr>
              <a:t>aanvragen</a:t>
            </a:r>
            <a:r>
              <a:rPr lang="en-US" sz="1800" b="0">
                <a:latin typeface="Montserrat" panose="00000500000000000000" pitchFamily="2" charset="0"/>
                <a:ea typeface="Verdana"/>
              </a:rPr>
              <a:t> voor:</a:t>
            </a:r>
            <a:br>
              <a:rPr lang="en-US" sz="1800" b="0">
                <a:latin typeface="Montserrat" panose="00000500000000000000" pitchFamily="2" charset="0"/>
                <a:ea typeface="Verdana" panose="020B0604030504040204" pitchFamily="34" charset="0"/>
              </a:rPr>
            </a:br>
            <a:r>
              <a:rPr lang="en-US" sz="1800" b="0">
                <a:latin typeface="Montserrat" panose="00000500000000000000" pitchFamily="2" charset="0"/>
                <a:ea typeface="Verdana"/>
              </a:rPr>
              <a:t>- </a:t>
            </a:r>
            <a:r>
              <a:rPr lang="en-US" sz="1800" b="0" err="1">
                <a:latin typeface="Montserrat" panose="00000500000000000000" pitchFamily="2" charset="0"/>
                <a:ea typeface="Verdana"/>
              </a:rPr>
              <a:t>opsporen</a:t>
            </a:r>
            <a:r>
              <a:rPr lang="en-US" sz="1800" b="0">
                <a:latin typeface="Montserrat" panose="00000500000000000000" pitchFamily="2" charset="0"/>
                <a:ea typeface="Verdana"/>
              </a:rPr>
              <a:t> van </a:t>
            </a:r>
            <a:r>
              <a:rPr lang="en-US" sz="1800" b="0" err="1">
                <a:latin typeface="Montserrat" panose="00000500000000000000" pitchFamily="2" charset="0"/>
                <a:ea typeface="Verdana"/>
              </a:rPr>
              <a:t>ouderen</a:t>
            </a:r>
            <a:r>
              <a:rPr lang="en-US" sz="1800" b="0">
                <a:latin typeface="Montserrat" panose="00000500000000000000" pitchFamily="2" charset="0"/>
                <a:ea typeface="Verdana"/>
              </a:rPr>
              <a:t> met </a:t>
            </a:r>
            <a:r>
              <a:rPr lang="en-US" sz="1800" b="0" err="1">
                <a:latin typeface="Montserrat" panose="00000500000000000000" pitchFamily="2" charset="0"/>
                <a:ea typeface="Verdana"/>
              </a:rPr>
              <a:t>een</a:t>
            </a:r>
            <a:r>
              <a:rPr lang="en-US" sz="1800" b="0">
                <a:latin typeface="Montserrat" panose="00000500000000000000" pitchFamily="2" charset="0"/>
                <a:ea typeface="Verdana"/>
              </a:rPr>
              <a:t> </a:t>
            </a:r>
            <a:r>
              <a:rPr lang="en-US" sz="1800" b="0" err="1">
                <a:latin typeface="Montserrat" panose="00000500000000000000" pitchFamily="2" charset="0"/>
                <a:ea typeface="Verdana"/>
              </a:rPr>
              <a:t>verhoogd</a:t>
            </a:r>
            <a:r>
              <a:rPr lang="en-US" sz="1800" b="0">
                <a:latin typeface="Montserrat" panose="00000500000000000000" pitchFamily="2" charset="0"/>
                <a:ea typeface="Verdana"/>
              </a:rPr>
              <a:t> </a:t>
            </a:r>
            <a:r>
              <a:rPr lang="en-US" sz="1800" b="0" err="1">
                <a:latin typeface="Montserrat" panose="00000500000000000000" pitchFamily="2" charset="0"/>
                <a:ea typeface="Verdana"/>
              </a:rPr>
              <a:t>valrisico</a:t>
            </a:r>
            <a:br>
              <a:rPr lang="en-US" sz="1800" b="0">
                <a:latin typeface="Montserrat" panose="00000500000000000000" pitchFamily="2" charset="0"/>
                <a:ea typeface="Verdana" panose="020B0604030504040204" pitchFamily="34" charset="0"/>
              </a:rPr>
            </a:br>
            <a:r>
              <a:rPr lang="en-US" sz="1800" b="0">
                <a:latin typeface="Montserrat" panose="00000500000000000000" pitchFamily="2" charset="0"/>
                <a:ea typeface="Verdana"/>
              </a:rPr>
              <a:t>- </a:t>
            </a:r>
            <a:r>
              <a:rPr lang="en-US" sz="1800" b="0" err="1">
                <a:latin typeface="Montserrat" panose="00000500000000000000" pitchFamily="2" charset="0"/>
                <a:ea typeface="Verdana"/>
              </a:rPr>
              <a:t>valpreventieve</a:t>
            </a:r>
            <a:r>
              <a:rPr lang="en-US" sz="1800" b="0">
                <a:latin typeface="Montserrat" panose="00000500000000000000" pitchFamily="2" charset="0"/>
                <a:ea typeface="Verdana"/>
              </a:rPr>
              <a:t> </a:t>
            </a:r>
            <a:r>
              <a:rPr lang="en-US" sz="1800" b="0" err="1">
                <a:latin typeface="Montserrat" panose="00000500000000000000" pitchFamily="2" charset="0"/>
                <a:ea typeface="Verdana"/>
              </a:rPr>
              <a:t>beweeginterventies</a:t>
            </a:r>
            <a:br>
              <a:rPr lang="en-US" sz="1800" b="0">
                <a:latin typeface="Montserrat" panose="00000500000000000000" pitchFamily="2" charset="0"/>
                <a:ea typeface="Verdana" panose="020B0604030504040204" pitchFamily="34" charset="0"/>
              </a:rPr>
            </a:br>
            <a:r>
              <a:rPr lang="en-US" sz="1800" b="0">
                <a:latin typeface="Montserrat" panose="00000500000000000000" pitchFamily="2" charset="0"/>
                <a:ea typeface="Verdana"/>
              </a:rPr>
              <a:t>- </a:t>
            </a:r>
            <a:r>
              <a:rPr lang="nl-NL" sz="1800" b="0">
                <a:latin typeface="Montserrat" panose="00000500000000000000" pitchFamily="2" charset="0"/>
                <a:ea typeface="Verdana"/>
              </a:rPr>
              <a:t>coördinatiekosten </a:t>
            </a:r>
            <a:br>
              <a:rPr lang="nl-NL" sz="1800">
                <a:latin typeface="Montserrat" panose="00000500000000000000" pitchFamily="2" charset="0"/>
                <a:ea typeface="Verdana" panose="020B0604030504040204" pitchFamily="34" charset="0"/>
              </a:rPr>
            </a:br>
            <a:r>
              <a:rPr lang="en-US" sz="1800" b="0">
                <a:latin typeface="Montserrat" panose="00000500000000000000" pitchFamily="2" charset="0"/>
                <a:ea typeface="Verdana"/>
              </a:rPr>
              <a:t>- </a:t>
            </a:r>
            <a:r>
              <a:rPr lang="en-US" sz="1800" b="0" err="1">
                <a:latin typeface="Montserrat" panose="00000500000000000000" pitchFamily="2" charset="0"/>
                <a:ea typeface="Verdana"/>
              </a:rPr>
              <a:t>overige</a:t>
            </a:r>
            <a:r>
              <a:rPr lang="en-US" sz="1800" b="0">
                <a:latin typeface="Montserrat" panose="00000500000000000000" pitchFamily="2" charset="0"/>
                <a:ea typeface="Verdana"/>
              </a:rPr>
              <a:t> valpreventie </a:t>
            </a:r>
            <a:r>
              <a:rPr lang="en-US" sz="1800" b="0" err="1">
                <a:latin typeface="Montserrat" panose="00000500000000000000" pitchFamily="2" charset="0"/>
                <a:ea typeface="Verdana"/>
              </a:rPr>
              <a:t>interventies</a:t>
            </a:r>
            <a:r>
              <a:rPr lang="en-US" sz="1800" b="0">
                <a:latin typeface="Montserrat" panose="00000500000000000000" pitchFamily="2" charset="0"/>
                <a:ea typeface="Verdana"/>
              </a:rPr>
              <a:t> </a:t>
            </a:r>
            <a:br>
              <a:rPr lang="en-US" sz="1800">
                <a:latin typeface="Montserrat" panose="00000500000000000000" pitchFamily="2" charset="0"/>
                <a:ea typeface="Verdana" panose="020B0604030504040204" pitchFamily="34" charset="0"/>
              </a:rPr>
            </a:br>
            <a:r>
              <a:rPr lang="en-US" sz="1800" b="0">
                <a:latin typeface="Montserrat" panose="00000500000000000000" pitchFamily="2" charset="0"/>
                <a:ea typeface="Verdana"/>
              </a:rPr>
              <a:t>- </a:t>
            </a:r>
            <a:r>
              <a:rPr lang="en-US" sz="1800" b="0" err="1">
                <a:latin typeface="Montserrat" panose="00000500000000000000" pitchFamily="2" charset="0"/>
                <a:ea typeface="Verdana"/>
              </a:rPr>
              <a:t>aansluitende</a:t>
            </a:r>
            <a:r>
              <a:rPr lang="en-US" sz="1800" b="0">
                <a:latin typeface="Montserrat" panose="00000500000000000000" pitchFamily="2" charset="0"/>
                <a:ea typeface="Verdana"/>
              </a:rPr>
              <a:t> </a:t>
            </a:r>
            <a:r>
              <a:rPr lang="en-US" sz="1800" b="0" err="1">
                <a:latin typeface="Montserrat" panose="00000500000000000000" pitchFamily="2" charset="0"/>
                <a:ea typeface="Verdana"/>
              </a:rPr>
              <a:t>beweegactiviteiten</a:t>
            </a:r>
            <a:r>
              <a:rPr lang="en-US" sz="1800" b="0">
                <a:latin typeface="Montserrat" panose="00000500000000000000" pitchFamily="2" charset="0"/>
                <a:ea typeface="Verdana"/>
              </a:rPr>
              <a:t> </a:t>
            </a:r>
            <a:endParaRPr lang="en-US" sz="1800">
              <a:latin typeface="Montserrat" panose="00000500000000000000" pitchFamily="2" charset="0"/>
              <a:ea typeface="Verdana" panose="020B0604030504040204" pitchFamily="34" charset="0"/>
            </a:endParaRPr>
          </a:p>
        </p:txBody>
      </p:sp>
      <p:pic>
        <p:nvPicPr>
          <p:cNvPr id="4" name="Afbeelding 3">
            <a:extLst>
              <a:ext uri="{FF2B5EF4-FFF2-40B4-BE49-F238E27FC236}">
                <a16:creationId xmlns:a16="http://schemas.microsoft.com/office/drawing/2014/main" id="{568ABB4C-5D5E-C09B-F00C-1E3266DB5630}"/>
              </a:ext>
            </a:extLst>
          </p:cNvPr>
          <p:cNvPicPr>
            <a:picLocks noChangeAspect="1"/>
          </p:cNvPicPr>
          <p:nvPr/>
        </p:nvPicPr>
        <p:blipFill>
          <a:blip r:embed="rId4"/>
          <a:stretch>
            <a:fillRect/>
          </a:stretch>
        </p:blipFill>
        <p:spPr>
          <a:xfrm>
            <a:off x="-2308" y="3861048"/>
            <a:ext cx="4299840" cy="2538595"/>
          </a:xfrm>
          <a:prstGeom prst="rect">
            <a:avLst/>
          </a:prstGeom>
        </p:spPr>
      </p:pic>
    </p:spTree>
    <p:extLst>
      <p:ext uri="{BB962C8B-B14F-4D97-AF65-F5344CB8AC3E}">
        <p14:creationId xmlns:p14="http://schemas.microsoft.com/office/powerpoint/2010/main" val="2148552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2D2C7"/>
        </a:solidFill>
        <a:effectLst/>
      </p:bgPr>
    </p:bg>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E1CC7B6-F4F7-3C22-6136-4C9DACC9B628}"/>
              </a:ext>
            </a:extLst>
          </p:cNvPr>
          <p:cNvSpPr>
            <a:spLocks noGrp="1"/>
          </p:cNvSpPr>
          <p:nvPr>
            <p:ph type="body" idx="1"/>
          </p:nvPr>
        </p:nvSpPr>
        <p:spPr>
          <a:xfrm>
            <a:off x="958997" y="1559689"/>
            <a:ext cx="3260600" cy="336000"/>
          </a:xfrm>
        </p:spPr>
        <p:txBody>
          <a:bodyPr/>
          <a:lstStyle/>
          <a:p>
            <a:r>
              <a:rPr lang="nl-NL">
                <a:latin typeface="Montserrat" panose="00000500000000000000" pitchFamily="2" charset="0"/>
              </a:rPr>
              <a:t>Hoofdthema Sport en bewegen</a:t>
            </a:r>
          </a:p>
        </p:txBody>
      </p:sp>
      <p:sp>
        <p:nvSpPr>
          <p:cNvPr id="6" name="Titel 5">
            <a:extLst>
              <a:ext uri="{FF2B5EF4-FFF2-40B4-BE49-F238E27FC236}">
                <a16:creationId xmlns:a16="http://schemas.microsoft.com/office/drawing/2014/main" id="{05C57D6C-63DD-0F46-3A40-885ABC9F5872}"/>
              </a:ext>
            </a:extLst>
          </p:cNvPr>
          <p:cNvSpPr>
            <a:spLocks noGrp="1"/>
          </p:cNvSpPr>
          <p:nvPr>
            <p:ph type="title"/>
          </p:nvPr>
        </p:nvSpPr>
        <p:spPr>
          <a:xfrm>
            <a:off x="959003" y="207963"/>
            <a:ext cx="10261296" cy="1150800"/>
          </a:xfrm>
        </p:spPr>
        <p:txBody>
          <a:bodyPr/>
          <a:lstStyle/>
          <a:p>
            <a:r>
              <a:rPr lang="nl-NL"/>
              <a:t>Brede SPUK</a:t>
            </a:r>
          </a:p>
        </p:txBody>
      </p:sp>
      <p:sp>
        <p:nvSpPr>
          <p:cNvPr id="7" name="Tijdelijke aanduiding voor inhoud 6">
            <a:extLst>
              <a:ext uri="{FF2B5EF4-FFF2-40B4-BE49-F238E27FC236}">
                <a16:creationId xmlns:a16="http://schemas.microsoft.com/office/drawing/2014/main" id="{71E9737D-C6D7-E97E-C4DA-8537012E7EAB}"/>
              </a:ext>
            </a:extLst>
          </p:cNvPr>
          <p:cNvSpPr>
            <a:spLocks noGrp="1"/>
          </p:cNvSpPr>
          <p:nvPr>
            <p:ph idx="13"/>
          </p:nvPr>
        </p:nvSpPr>
        <p:spPr>
          <a:xfrm>
            <a:off x="880141" y="2282576"/>
            <a:ext cx="3260600" cy="2557561"/>
          </a:xfrm>
        </p:spPr>
        <p:txBody>
          <a:bodyPr/>
          <a:lstStyle/>
          <a:p>
            <a:pPr algn="l"/>
            <a:r>
              <a:rPr lang="nl-NL" sz="1050">
                <a:latin typeface="Montserrat" panose="00000500000000000000" pitchFamily="2" charset="0"/>
              </a:rPr>
              <a:t>Sportakkoord</a:t>
            </a:r>
          </a:p>
          <a:p>
            <a:pPr algn="l"/>
            <a:r>
              <a:rPr lang="nl-NL" sz="1050">
                <a:latin typeface="Montserrat" panose="00000500000000000000" pitchFamily="2" charset="0"/>
              </a:rPr>
              <a:t>Brede regeling combinatiefunctionarissen (o.a. buurtsportcoaches)</a:t>
            </a:r>
          </a:p>
          <a:p>
            <a:endParaRPr lang="nl-NL" sz="1100">
              <a:latin typeface="Montserrat" panose="00000500000000000000" pitchFamily="2" charset="0"/>
            </a:endParaRPr>
          </a:p>
        </p:txBody>
      </p:sp>
      <p:sp>
        <p:nvSpPr>
          <p:cNvPr id="8" name="Tijdelijke aanduiding voor inhoud 7">
            <a:extLst>
              <a:ext uri="{FF2B5EF4-FFF2-40B4-BE49-F238E27FC236}">
                <a16:creationId xmlns:a16="http://schemas.microsoft.com/office/drawing/2014/main" id="{546E8C25-EF8D-FCCE-A1C3-58D6CA8FDD36}"/>
              </a:ext>
            </a:extLst>
          </p:cNvPr>
          <p:cNvSpPr>
            <a:spLocks noGrp="1"/>
          </p:cNvSpPr>
          <p:nvPr>
            <p:ph idx="14"/>
          </p:nvPr>
        </p:nvSpPr>
        <p:spPr>
          <a:xfrm>
            <a:off x="7959697" y="2156176"/>
            <a:ext cx="3260600" cy="3527800"/>
          </a:xfrm>
        </p:spPr>
        <p:txBody>
          <a:bodyPr/>
          <a:lstStyle/>
          <a:p>
            <a:r>
              <a:rPr lang="nl-NL">
                <a:latin typeface="Montserrat" panose="00000500000000000000" pitchFamily="2" charset="0"/>
              </a:rPr>
              <a:t>Versterken Sociale Basis</a:t>
            </a:r>
          </a:p>
          <a:p>
            <a:r>
              <a:rPr lang="nl-NL">
                <a:latin typeface="Montserrat" panose="00000500000000000000" pitchFamily="2" charset="0"/>
              </a:rPr>
              <a:t>Mantelzorg </a:t>
            </a:r>
          </a:p>
          <a:p>
            <a:r>
              <a:rPr lang="nl-NL">
                <a:latin typeface="Montserrat" panose="00000500000000000000" pitchFamily="2" charset="0"/>
              </a:rPr>
              <a:t>Eén tegen Eenzaamheid</a:t>
            </a:r>
          </a:p>
          <a:p>
            <a:r>
              <a:rPr lang="nl-NL">
                <a:latin typeface="Montserrat" panose="00000500000000000000" pitchFamily="2" charset="0"/>
              </a:rPr>
              <a:t>Welzijn op recept</a:t>
            </a:r>
          </a:p>
          <a:p>
            <a:pPr marL="0" indent="0">
              <a:buNone/>
            </a:pPr>
            <a:endParaRPr lang="nl-NL">
              <a:latin typeface="Montserrat" panose="00000500000000000000" pitchFamily="2" charset="0"/>
            </a:endParaRPr>
          </a:p>
        </p:txBody>
      </p:sp>
      <p:sp>
        <p:nvSpPr>
          <p:cNvPr id="9" name="Tijdelijke aanduiding voor inhoud 8">
            <a:extLst>
              <a:ext uri="{FF2B5EF4-FFF2-40B4-BE49-F238E27FC236}">
                <a16:creationId xmlns:a16="http://schemas.microsoft.com/office/drawing/2014/main" id="{843F445C-02D6-DDEB-6E3F-7E0841C05840}"/>
              </a:ext>
            </a:extLst>
          </p:cNvPr>
          <p:cNvSpPr>
            <a:spLocks noGrp="1"/>
          </p:cNvSpPr>
          <p:nvPr>
            <p:ph idx="16"/>
          </p:nvPr>
        </p:nvSpPr>
        <p:spPr>
          <a:xfrm>
            <a:off x="4459349" y="2156177"/>
            <a:ext cx="3260600" cy="3917955"/>
          </a:xfrm>
        </p:spPr>
        <p:txBody>
          <a:bodyPr>
            <a:noAutofit/>
          </a:bodyPr>
          <a:lstStyle/>
          <a:p>
            <a:r>
              <a:rPr lang="nl-NL" sz="1099">
                <a:latin typeface="Montserrat" panose="00000500000000000000" pitchFamily="2" charset="0"/>
              </a:rPr>
              <a:t>Terugdringen gezondheidsachterstanden (voorheen Gezond in de Stad - GIDS)</a:t>
            </a:r>
          </a:p>
          <a:p>
            <a:r>
              <a:rPr lang="nl-NL" sz="1099">
                <a:latin typeface="Montserrat" panose="00000500000000000000" pitchFamily="2" charset="0"/>
              </a:rPr>
              <a:t>Kansrijke Start</a:t>
            </a:r>
          </a:p>
          <a:p>
            <a:r>
              <a:rPr lang="nl-NL" sz="1099">
                <a:latin typeface="Montserrat" panose="00000500000000000000" pitchFamily="2" charset="0"/>
              </a:rPr>
              <a:t>Valpreventie (ketenaanpak; meerdere geldstromen)</a:t>
            </a:r>
          </a:p>
          <a:p>
            <a:r>
              <a:rPr lang="nl-NL" sz="1099">
                <a:latin typeface="Montserrat" panose="00000500000000000000" pitchFamily="2" charset="0"/>
              </a:rPr>
              <a:t>Aanpak Overgewicht en obesitas</a:t>
            </a:r>
          </a:p>
          <a:p>
            <a:r>
              <a:rPr lang="nl-NL" sz="1099">
                <a:latin typeface="Montserrat" panose="00000500000000000000" pitchFamily="2" charset="0"/>
              </a:rPr>
              <a:t>Leefomgeving</a:t>
            </a:r>
          </a:p>
          <a:p>
            <a:r>
              <a:rPr lang="nl-NL" sz="1099">
                <a:latin typeface="Montserrat" panose="00000500000000000000" pitchFamily="2" charset="0"/>
              </a:rPr>
              <a:t>Mentale Gezondheid</a:t>
            </a:r>
          </a:p>
          <a:p>
            <a:r>
              <a:rPr lang="nl-NL" sz="1099" err="1">
                <a:latin typeface="Montserrat" panose="00000500000000000000" pitchFamily="2" charset="0"/>
              </a:rPr>
              <a:t>Vroegsignalering</a:t>
            </a:r>
            <a:r>
              <a:rPr lang="nl-NL" sz="1099">
                <a:latin typeface="Montserrat" panose="00000500000000000000" pitchFamily="2" charset="0"/>
              </a:rPr>
              <a:t> Alcoholproblematiek en Opgroeien in een Kansrijke Omgeving (m.b.t. middelengebruik)</a:t>
            </a:r>
          </a:p>
          <a:p>
            <a:pPr marL="0" indent="0">
              <a:buNone/>
            </a:pPr>
            <a:br>
              <a:rPr lang="nl-NL" sz="1099" b="1">
                <a:latin typeface="Montserrat" panose="00000500000000000000" pitchFamily="2" charset="0"/>
              </a:rPr>
            </a:br>
            <a:r>
              <a:rPr lang="nl-NL" sz="1099" b="1">
                <a:latin typeface="Montserrat" panose="00000500000000000000" pitchFamily="2" charset="0"/>
              </a:rPr>
              <a:t>Hoofdthema Ondersteunende Onderdelen</a:t>
            </a:r>
            <a:endParaRPr lang="nl-NL" sz="1099">
              <a:latin typeface="Montserrat" panose="00000500000000000000" pitchFamily="2" charset="0"/>
            </a:endParaRPr>
          </a:p>
          <a:p>
            <a:r>
              <a:rPr lang="nl-NL" sz="1099">
                <a:latin typeface="Montserrat" panose="00000500000000000000" pitchFamily="2" charset="0"/>
              </a:rPr>
              <a:t>Coördinatiekosten regionale aanpak preventie </a:t>
            </a:r>
          </a:p>
          <a:p>
            <a:r>
              <a:rPr lang="nl-NL" sz="1099">
                <a:latin typeface="Montserrat" panose="00000500000000000000" pitchFamily="2" charset="0"/>
              </a:rPr>
              <a:t>Versterken Kennisfunctie GGD</a:t>
            </a:r>
          </a:p>
          <a:p>
            <a:endParaRPr lang="nl-NL" sz="1099">
              <a:latin typeface="Montserrat" panose="00000500000000000000" pitchFamily="2" charset="0"/>
            </a:endParaRPr>
          </a:p>
        </p:txBody>
      </p:sp>
      <p:sp>
        <p:nvSpPr>
          <p:cNvPr id="10" name="Tijdelijke aanduiding voor tekst 9">
            <a:extLst>
              <a:ext uri="{FF2B5EF4-FFF2-40B4-BE49-F238E27FC236}">
                <a16:creationId xmlns:a16="http://schemas.microsoft.com/office/drawing/2014/main" id="{5D52F1E0-E5AB-8375-FE2F-D5CEB6A1CFEF}"/>
              </a:ext>
            </a:extLst>
          </p:cNvPr>
          <p:cNvSpPr>
            <a:spLocks noGrp="1"/>
          </p:cNvSpPr>
          <p:nvPr>
            <p:ph type="body" idx="17"/>
          </p:nvPr>
        </p:nvSpPr>
        <p:spPr>
          <a:xfrm>
            <a:off x="4459349" y="1559689"/>
            <a:ext cx="3260600" cy="336000"/>
          </a:xfrm>
        </p:spPr>
        <p:txBody>
          <a:bodyPr/>
          <a:lstStyle/>
          <a:p>
            <a:r>
              <a:rPr lang="nl-NL">
                <a:latin typeface="Montserrat" panose="00000500000000000000" pitchFamily="2" charset="0"/>
              </a:rPr>
              <a:t>Hoofdthema Gezondheid*</a:t>
            </a:r>
          </a:p>
        </p:txBody>
      </p:sp>
      <p:sp>
        <p:nvSpPr>
          <p:cNvPr id="11" name="Tijdelijke aanduiding voor tekst 10">
            <a:extLst>
              <a:ext uri="{FF2B5EF4-FFF2-40B4-BE49-F238E27FC236}">
                <a16:creationId xmlns:a16="http://schemas.microsoft.com/office/drawing/2014/main" id="{E7CD803B-B4FC-13CA-2146-8A871B132C27}"/>
              </a:ext>
            </a:extLst>
          </p:cNvPr>
          <p:cNvSpPr>
            <a:spLocks noGrp="1"/>
          </p:cNvSpPr>
          <p:nvPr>
            <p:ph type="body" idx="18"/>
          </p:nvPr>
        </p:nvSpPr>
        <p:spPr>
          <a:xfrm>
            <a:off x="7959697" y="1559689"/>
            <a:ext cx="3260600" cy="336000"/>
          </a:xfrm>
        </p:spPr>
        <p:txBody>
          <a:bodyPr/>
          <a:lstStyle/>
          <a:p>
            <a:r>
              <a:rPr lang="nl-NL">
                <a:latin typeface="Montserrat" panose="00000500000000000000" pitchFamily="2" charset="0"/>
              </a:rPr>
              <a:t>Sociale basis*</a:t>
            </a:r>
          </a:p>
        </p:txBody>
      </p:sp>
      <p:sp>
        <p:nvSpPr>
          <p:cNvPr id="4" name="Tekstvak 3">
            <a:extLst>
              <a:ext uri="{FF2B5EF4-FFF2-40B4-BE49-F238E27FC236}">
                <a16:creationId xmlns:a16="http://schemas.microsoft.com/office/drawing/2014/main" id="{0C62256B-88CC-426B-AAF4-28014ED16B34}"/>
              </a:ext>
            </a:extLst>
          </p:cNvPr>
          <p:cNvSpPr txBox="1"/>
          <p:nvPr/>
        </p:nvSpPr>
        <p:spPr>
          <a:xfrm>
            <a:off x="9810207" y="6026266"/>
            <a:ext cx="2256370" cy="768928"/>
          </a:xfrm>
          <a:prstGeom prst="rect">
            <a:avLst/>
          </a:prstGeom>
          <a:noFill/>
        </p:spPr>
        <p:txBody>
          <a:bodyPr wrap="square" rtlCol="0">
            <a:spAutoFit/>
          </a:bodyPr>
          <a:lstStyle/>
          <a:p>
            <a:pPr marL="0" marR="0" lvl="0" indent="0" algn="l" defTabSz="913417" rtl="0" eaLnBrk="1" fontAlgn="auto" latinLnBrk="0" hangingPunct="1">
              <a:lnSpc>
                <a:spcPct val="100000"/>
              </a:lnSpc>
              <a:spcBef>
                <a:spcPts val="0"/>
              </a:spcBef>
              <a:spcAft>
                <a:spcPts val="0"/>
              </a:spcAft>
              <a:buClrTx/>
              <a:buSzTx/>
              <a:buFontTx/>
              <a:buNone/>
              <a:tabLst/>
              <a:defRPr/>
            </a:pPr>
            <a:r>
              <a:rPr kumimoji="0" lang="nl-NL" sz="1099" b="0" i="0" u="none" strike="noStrike" kern="1200" cap="none" spc="0" normalizeH="0" baseline="0" noProof="0">
                <a:ln>
                  <a:noFill/>
                </a:ln>
                <a:solidFill>
                  <a:prstClr val="black"/>
                </a:solidFill>
                <a:effectLst/>
                <a:uLnTx/>
                <a:uFillTx/>
                <a:latin typeface="Montserrat" panose="00000500000000000000" pitchFamily="2" charset="0"/>
                <a:sym typeface="Calibri"/>
              </a:rPr>
              <a:t>*Gezondheid en Sociale Basis </a:t>
            </a:r>
            <a:r>
              <a:rPr kumimoji="0" lang="nl-NL" sz="1099" b="0" i="1" u="none" strike="noStrike" kern="1200" cap="none" spc="0" normalizeH="0" baseline="0" noProof="0">
                <a:ln>
                  <a:noFill/>
                </a:ln>
                <a:solidFill>
                  <a:prstClr val="black"/>
                </a:solidFill>
                <a:effectLst/>
                <a:uLnTx/>
                <a:uFillTx/>
                <a:latin typeface="Montserrat" panose="00000500000000000000" pitchFamily="2" charset="0"/>
                <a:sym typeface="Calibri"/>
              </a:rPr>
              <a:t>vormen</a:t>
            </a:r>
            <a:r>
              <a:rPr kumimoji="0" lang="nl-NL" sz="1099" b="0" i="0" u="none" strike="noStrike" kern="1200" cap="none" spc="0" normalizeH="0" baseline="0" noProof="0">
                <a:ln>
                  <a:noFill/>
                </a:ln>
                <a:solidFill>
                  <a:prstClr val="black"/>
                </a:solidFill>
                <a:effectLst/>
                <a:uLnTx/>
                <a:uFillTx/>
                <a:latin typeface="Montserrat" panose="00000500000000000000" pitchFamily="2" charset="0"/>
                <a:sym typeface="Calibri"/>
              </a:rPr>
              <a:t> samen één hoofdthema binnen de brede SPUK</a:t>
            </a:r>
          </a:p>
        </p:txBody>
      </p:sp>
      <p:sp>
        <p:nvSpPr>
          <p:cNvPr id="3" name="Tekstvak 2">
            <a:extLst>
              <a:ext uri="{FF2B5EF4-FFF2-40B4-BE49-F238E27FC236}">
                <a16:creationId xmlns:a16="http://schemas.microsoft.com/office/drawing/2014/main" id="{35743415-D55C-47CE-C266-A730BE5AFC11}"/>
              </a:ext>
            </a:extLst>
          </p:cNvPr>
          <p:cNvSpPr txBox="1"/>
          <p:nvPr/>
        </p:nvSpPr>
        <p:spPr>
          <a:xfrm>
            <a:off x="548696" y="6081085"/>
            <a:ext cx="3260600" cy="523216"/>
          </a:xfrm>
          <a:prstGeom prst="rect">
            <a:avLst/>
          </a:prstGeom>
          <a:noFill/>
          <a:ln w="12700" cap="flat">
            <a:solidFill>
              <a:srgbClr val="26384B"/>
            </a:solidFill>
            <a:prstDash val="sysDot"/>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rgbClr val="26384B"/>
                </a:solidFill>
                <a:effectLst/>
                <a:uLnTx/>
                <a:uFillTx/>
                <a:latin typeface="Montserrat" panose="00000500000000000000" pitchFamily="2" charset="0"/>
                <a:ea typeface="Verdana" panose="020B0604030504040204" pitchFamily="34" charset="0"/>
                <a:sym typeface="Calibri"/>
              </a:rPr>
              <a:t>Universele preventie</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rgbClr val="26384B"/>
                </a:solidFill>
                <a:effectLst/>
                <a:uLnTx/>
                <a:uFillTx/>
                <a:latin typeface="Montserrat" panose="00000500000000000000" pitchFamily="2" charset="0"/>
                <a:ea typeface="Verdana" panose="020B0604030504040204" pitchFamily="34" charset="0"/>
                <a:sym typeface="Calibri"/>
              </a:rPr>
              <a:t>Ouderen zonder verhoogd valrisico</a:t>
            </a:r>
          </a:p>
        </p:txBody>
      </p:sp>
      <p:cxnSp>
        <p:nvCxnSpPr>
          <p:cNvPr id="13" name="Rechte verbindingslijn met pijl 12">
            <a:extLst>
              <a:ext uri="{FF2B5EF4-FFF2-40B4-BE49-F238E27FC236}">
                <a16:creationId xmlns:a16="http://schemas.microsoft.com/office/drawing/2014/main" id="{A4F644F6-AA56-3003-C583-0F434E45E6CE}"/>
              </a:ext>
            </a:extLst>
          </p:cNvPr>
          <p:cNvCxnSpPr/>
          <p:nvPr/>
        </p:nvCxnSpPr>
        <p:spPr>
          <a:xfrm flipV="1">
            <a:off x="2178996" y="3832698"/>
            <a:ext cx="0" cy="21692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A069D331-B3C0-BD7B-4649-195A20BB9E71}"/>
              </a:ext>
            </a:extLst>
          </p:cNvPr>
          <p:cNvSpPr txBox="1"/>
          <p:nvPr/>
        </p:nvSpPr>
        <p:spPr>
          <a:xfrm>
            <a:off x="4459349" y="6073012"/>
            <a:ext cx="3500348" cy="523216"/>
          </a:xfrm>
          <a:prstGeom prst="rect">
            <a:avLst/>
          </a:prstGeom>
          <a:solidFill>
            <a:srgbClr val="F08D17"/>
          </a:solidFill>
          <a:ln w="12700" cap="flat">
            <a:solidFill>
              <a:srgbClr val="26384B"/>
            </a:solidFill>
            <a:prstDash val="sysDot"/>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rgbClr val="26384B"/>
                </a:solidFill>
                <a:effectLst/>
                <a:uLnTx/>
                <a:uFillTx/>
                <a:latin typeface="Montserrat" panose="00000500000000000000" pitchFamily="2" charset="0"/>
                <a:ea typeface="Verdana" panose="020B0604030504040204" pitchFamily="34" charset="0"/>
                <a:sym typeface="Calibri"/>
              </a:rPr>
              <a:t>Selectieve en geïndiceerde preventie</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nl-NL" sz="1400" b="0" i="0" u="none" strike="noStrike" kern="0" cap="none" spc="0" normalizeH="0" baseline="0" noProof="0">
                <a:ln>
                  <a:noFill/>
                </a:ln>
                <a:solidFill>
                  <a:srgbClr val="26384B"/>
                </a:solidFill>
                <a:effectLst/>
                <a:uLnTx/>
                <a:uFillTx/>
                <a:latin typeface="Montserrat" panose="00000500000000000000" pitchFamily="2" charset="0"/>
                <a:ea typeface="Verdana" panose="020B0604030504040204" pitchFamily="34" charset="0"/>
                <a:sym typeface="Calibri"/>
              </a:rPr>
              <a:t>(ouderen met een verhoogd valrisico)</a:t>
            </a:r>
          </a:p>
        </p:txBody>
      </p:sp>
      <p:cxnSp>
        <p:nvCxnSpPr>
          <p:cNvPr id="15" name="Rechte verbindingslijn met pijl 14">
            <a:extLst>
              <a:ext uri="{FF2B5EF4-FFF2-40B4-BE49-F238E27FC236}">
                <a16:creationId xmlns:a16="http://schemas.microsoft.com/office/drawing/2014/main" id="{76CECB9C-88D5-EDC8-D750-2FC4247821D2}"/>
              </a:ext>
            </a:extLst>
          </p:cNvPr>
          <p:cNvCxnSpPr>
            <a:cxnSpLocks/>
          </p:cNvCxnSpPr>
          <p:nvPr/>
        </p:nvCxnSpPr>
        <p:spPr>
          <a:xfrm flipV="1">
            <a:off x="6154374" y="5510610"/>
            <a:ext cx="7248" cy="4783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3526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VWS Extern wit thema">
  <a:themeElements>
    <a:clrScheme name="VWS Kleuren">
      <a:dk1>
        <a:sysClr val="windowText" lastClr="000000"/>
      </a:dk1>
      <a:lt1>
        <a:sysClr val="window" lastClr="FFFFFF"/>
      </a:lt1>
      <a:dk2>
        <a:srgbClr val="00305B"/>
      </a:dk2>
      <a:lt2>
        <a:srgbClr val="CCCCCC"/>
      </a:lt2>
      <a:accent1>
        <a:srgbClr val="00305B"/>
      </a:accent1>
      <a:accent2>
        <a:srgbClr val="A90061"/>
      </a:accent2>
      <a:accent3>
        <a:srgbClr val="E17000"/>
      </a:accent3>
      <a:accent4>
        <a:srgbClr val="F9E11E"/>
      </a:accent4>
      <a:accent5>
        <a:srgbClr val="76D2B6"/>
      </a:accent5>
      <a:accent6>
        <a:srgbClr val="999999"/>
      </a:accent6>
      <a:hlink>
        <a:srgbClr val="E17000"/>
      </a:hlink>
      <a:folHlink>
        <a:srgbClr val="E17000"/>
      </a:folHlink>
    </a:clrScheme>
    <a:fontScheme name="Verdana">
      <a:majorFont>
        <a:latin typeface="Verdana"/>
        <a:ea typeface=""/>
        <a:cs typeface=""/>
      </a:majorFont>
      <a:minorFont>
        <a:latin typeface="Verdana"/>
        <a:ea typeface=""/>
        <a:cs typeface=""/>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VWS 2022 Extern presentatie_Verdana_v1c [Alleen-lezen]" id="{9BECA2F9-710A-42D6-B811-0E4197F67082}" vid="{49217A09-15EB-434C-BC5D-7689BBCEB86B}"/>
    </a:ext>
  </a:extLst>
</a:theme>
</file>

<file path=ppt/theme/theme3.xml><?xml version="1.0" encoding="utf-8"?>
<a:theme xmlns:a="http://schemas.openxmlformats.org/drawingml/2006/main" name="Homepage logo groot">
  <a:themeElements>
    <a:clrScheme name="Homepage logo groo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Homepage logo groot">
      <a:majorFont>
        <a:latin typeface="Calibri"/>
        <a:ea typeface="Calibri"/>
        <a:cs typeface="Calibri"/>
      </a:majorFont>
      <a:minorFont>
        <a:latin typeface="Helvetica"/>
        <a:ea typeface="Helvetica"/>
        <a:cs typeface="Helvetica"/>
      </a:minorFont>
    </a:fontScheme>
    <a:fmtScheme name="Homepage logo groo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27f37d4-c5d9-4709-921f-257aa503157d" xsi:nil="true"/>
    <lcf76f155ced4ddcb4097134ff3c332f xmlns="e7d415c2-533e-4532-b5ad-615bfc0c385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69998EFABAD7B49A176628FC3CB2802" ma:contentTypeVersion="16" ma:contentTypeDescription="Een nieuw document maken." ma:contentTypeScope="" ma:versionID="64f3ef32e8b17823f86cfd0dba1fa454">
  <xsd:schema xmlns:xsd="http://www.w3.org/2001/XMLSchema" xmlns:xs="http://www.w3.org/2001/XMLSchema" xmlns:p="http://schemas.microsoft.com/office/2006/metadata/properties" xmlns:ns2="e7d415c2-533e-4532-b5ad-615bfc0c3853" xmlns:ns3="727f37d4-c5d9-4709-921f-257aa503157d" targetNamespace="http://schemas.microsoft.com/office/2006/metadata/properties" ma:root="true" ma:fieldsID="20dd15b44a9065ddca1d774e2762d096" ns2:_="" ns3:_="">
    <xsd:import namespace="e7d415c2-533e-4532-b5ad-615bfc0c3853"/>
    <xsd:import namespace="727f37d4-c5d9-4709-921f-257aa503157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ServiceLocation"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d415c2-533e-4532-b5ad-615bfc0c38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ea7b10c3-6051-43e0-be80-498b9880039f"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27f37d4-c5d9-4709-921f-257aa503157d"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18" nillable="true" ma:displayName="Taxonomy Catch All Column" ma:hidden="true" ma:list="{5fbff4ef-2974-4405-8c59-a6fb51da8ac2}" ma:internalName="TaxCatchAll" ma:showField="CatchAllData" ma:web="727f37d4-c5d9-4709-921f-257aa50315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138877-35A0-4B6B-A68D-910284EAA15F}">
  <ds:schemaRefs>
    <ds:schemaRef ds:uri="727f37d4-c5d9-4709-921f-257aa503157d"/>
    <ds:schemaRef ds:uri="http://purl.org/dc/elements/1.1/"/>
    <ds:schemaRef ds:uri="http://schemas.microsoft.com/office/2006/metadata/properties"/>
    <ds:schemaRef ds:uri="http://schemas.microsoft.com/office/2006/documentManagement/types"/>
    <ds:schemaRef ds:uri="http://www.w3.org/XML/1998/namespace"/>
    <ds:schemaRef ds:uri="http://purl.org/dc/terms/"/>
    <ds:schemaRef ds:uri="http://schemas.microsoft.com/office/infopath/2007/PartnerControls"/>
    <ds:schemaRef ds:uri="http://schemas.openxmlformats.org/package/2006/metadata/core-properties"/>
    <ds:schemaRef ds:uri="e7d415c2-533e-4532-b5ad-615bfc0c3853"/>
    <ds:schemaRef ds:uri="http://purl.org/dc/dcmitype/"/>
  </ds:schemaRefs>
</ds:datastoreItem>
</file>

<file path=customXml/itemProps2.xml><?xml version="1.0" encoding="utf-8"?>
<ds:datastoreItem xmlns:ds="http://schemas.openxmlformats.org/officeDocument/2006/customXml" ds:itemID="{F094786C-C2E0-46F4-8269-EA49701E1C1F}">
  <ds:schemaRefs>
    <ds:schemaRef ds:uri="http://schemas.microsoft.com/sharepoint/v3/contenttype/forms"/>
  </ds:schemaRefs>
</ds:datastoreItem>
</file>

<file path=customXml/itemProps3.xml><?xml version="1.0" encoding="utf-8"?>
<ds:datastoreItem xmlns:ds="http://schemas.openxmlformats.org/officeDocument/2006/customXml" ds:itemID="{4F08B397-1201-46AC-8E62-8C3EBFFFB096}">
  <ds:schemaRefs>
    <ds:schemaRef ds:uri="727f37d4-c5d9-4709-921f-257aa503157d"/>
    <ds:schemaRef ds:uri="e7d415c2-533e-4532-b5ad-615bfc0c385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4</TotalTime>
  <Words>3829</Words>
  <Application>Microsoft Office PowerPoint</Application>
  <PresentationFormat>Aangepast</PresentationFormat>
  <Paragraphs>364</Paragraphs>
  <Slides>38</Slides>
  <Notes>38</Notes>
  <HiddenSlides>0</HiddenSlides>
  <MMClips>2</MMClips>
  <ScaleCrop>false</ScaleCrop>
  <HeadingPairs>
    <vt:vector size="6" baseType="variant">
      <vt:variant>
        <vt:lpstr>Gebruikte lettertypen</vt:lpstr>
      </vt:variant>
      <vt:variant>
        <vt:i4>9</vt:i4>
      </vt:variant>
      <vt:variant>
        <vt:lpstr>Thema</vt:lpstr>
      </vt:variant>
      <vt:variant>
        <vt:i4>2</vt:i4>
      </vt:variant>
      <vt:variant>
        <vt:lpstr>Diatitels</vt:lpstr>
      </vt:variant>
      <vt:variant>
        <vt:i4>38</vt:i4>
      </vt:variant>
    </vt:vector>
  </HeadingPairs>
  <TitlesOfParts>
    <vt:vector size="49" baseType="lpstr">
      <vt:lpstr>Arial</vt:lpstr>
      <vt:lpstr>Arial Black</vt:lpstr>
      <vt:lpstr>Calibri</vt:lpstr>
      <vt:lpstr>Google Sans</vt:lpstr>
      <vt:lpstr>Inter</vt:lpstr>
      <vt:lpstr>Montserrat</vt:lpstr>
      <vt:lpstr>Montserrat-Regular</vt:lpstr>
      <vt:lpstr>Segoe UI</vt:lpstr>
      <vt:lpstr>Verdana</vt:lpstr>
      <vt:lpstr>Office Theme</vt:lpstr>
      <vt:lpstr>VWS Extern wit thema</vt:lpstr>
      <vt:lpstr>De Ketenaanpak Valpreventie</vt:lpstr>
      <vt:lpstr>Vallen… Is dat een groot probleem? </vt:lpstr>
      <vt:lpstr>PowerPoint-presentatie</vt:lpstr>
      <vt:lpstr>Gerichte aandacht nodig voor valpreventie!</vt:lpstr>
      <vt:lpstr>Hoe zit het in jouw gemeente?</vt:lpstr>
      <vt:lpstr>Landelijke ontwikkelingen</vt:lpstr>
      <vt:lpstr>  Duiding valpreventie door Zorginstituut</vt:lpstr>
      <vt:lpstr>GALA Structurele afspraken op bestuurlijk niveau Van de thuiswonende 65+ krijgt jaarlijks:  - 14% een valrisico-inschatting - 3% een valpreventieve beweeginterventie   SPUK Gemeenten kunnen via SPUK geld aanvragen voor: - opsporen van ouderen met een verhoogd valrisico - valpreventieve beweeginterventies - coördinatiekosten  - overige valpreventie interventies  - aansluitende beweegactiviteiten </vt:lpstr>
      <vt:lpstr>Brede SPUK</vt:lpstr>
      <vt:lpstr>Digitaal landkaartje met landelijke doelstelling valpreventie vertaald naar gemeente</vt:lpstr>
      <vt:lpstr>Ketenaanpak       Valpreventie  Hoe ziet dat eruit?</vt:lpstr>
      <vt:lpstr>       </vt:lpstr>
      <vt:lpstr>PowerPoint-presentatie</vt:lpstr>
      <vt:lpstr>PowerPoint-presentatie</vt:lpstr>
      <vt:lpstr>PowerPoint-presentatie</vt:lpstr>
      <vt:lpstr>Valrisicotest  de mate van  valrisico bepalen </vt:lpstr>
      <vt:lpstr>PowerPoint-presentatie</vt:lpstr>
      <vt:lpstr>PowerPoint-presentatie</vt:lpstr>
      <vt:lpstr>PowerPoint-presentatie</vt:lpstr>
      <vt:lpstr>De mate van valrisico bepaalt de vervolg-stappen </vt:lpstr>
      <vt:lpstr>PowerPoint-presentatie</vt:lpstr>
      <vt:lpstr> De Valanalyse </vt:lpstr>
      <vt:lpstr>PowerPoint-presentatie</vt:lpstr>
      <vt:lpstr>Inzetten van effectieve interventies </vt:lpstr>
      <vt:lpstr> Laag valrisico</vt:lpstr>
      <vt:lpstr> Matig valrisico</vt:lpstr>
      <vt:lpstr>Hoog valrisico</vt:lpstr>
      <vt:lpstr> Integrale interventie</vt:lpstr>
      <vt:lpstr>PowerPoint-presentatie</vt:lpstr>
      <vt:lpstr>Door met structureel aanbod</vt:lpstr>
      <vt:lpstr>PowerPoint-presentatie</vt:lpstr>
      <vt:lpstr>Voorbereiden </vt:lpstr>
      <vt:lpstr>PowerPoint-presentatie</vt:lpstr>
      <vt:lpstr>Borgen</vt:lpstr>
      <vt:lpstr>Nu belangrijk:</vt:lpstr>
      <vt:lpstr>Vragen?</vt:lpstr>
      <vt:lpstr>Informatie en handige links   www.veiligheid.nl/ketenaanpak-valpreventie    Nieuwsbrief    LinkedIn  valpreventie    Kennisnetwerk      </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Blijf in beweging</dc:title>
  <dc:creator>pietjan@52graden.com</dc:creator>
  <cp:lastModifiedBy>Nathalie Konings</cp:lastModifiedBy>
  <cp:revision>31</cp:revision>
  <dcterms:created xsi:type="dcterms:W3CDTF">2020-12-17T14:25:33Z</dcterms:created>
  <dcterms:modified xsi:type="dcterms:W3CDTF">2025-01-13T10:50:15Z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0x010100869998EFABAD7B49A176628FC3CB2802</vt:lpwstr>
  </property>
  <property fmtid="{D5CDD505-2E9C-101B-9397-08002B2CF9AE}" pid="3" name="MediaServiceImageTags">
    <vt:lpwstr/>
  </property>
</Properties>
</file>